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342" r:id="rId5"/>
    <p:sldId id="351" r:id="rId6"/>
    <p:sldId id="371" r:id="rId7"/>
    <p:sldId id="352" r:id="rId8"/>
    <p:sldId id="372" r:id="rId9"/>
    <p:sldId id="373" r:id="rId10"/>
    <p:sldId id="374" r:id="rId11"/>
    <p:sldId id="387" r:id="rId12"/>
    <p:sldId id="388" r:id="rId13"/>
    <p:sldId id="389" r:id="rId14"/>
    <p:sldId id="375" r:id="rId15"/>
    <p:sldId id="377" r:id="rId16"/>
    <p:sldId id="376" r:id="rId17"/>
    <p:sldId id="380" r:id="rId18"/>
    <p:sldId id="379" r:id="rId19"/>
    <p:sldId id="384" r:id="rId20"/>
    <p:sldId id="378" r:id="rId21"/>
    <p:sldId id="381" r:id="rId22"/>
    <p:sldId id="382" r:id="rId23"/>
    <p:sldId id="383" r:id="rId24"/>
    <p:sldId id="385" r:id="rId25"/>
    <p:sldId id="390" r:id="rId26"/>
    <p:sldId id="391" r:id="rId27"/>
    <p:sldId id="35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C5"/>
    <a:srgbClr val="55F31D"/>
    <a:srgbClr val="051522"/>
    <a:srgbClr val="0520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5646"/>
  </p:normalViewPr>
  <p:slideViewPr>
    <p:cSldViewPr snapToGrid="0" snapToObjects="1" showGuides="1">
      <p:cViewPr varScale="1">
        <p:scale>
          <a:sx n="70" d="100"/>
          <a:sy n="70" d="100"/>
        </p:scale>
        <p:origin x="4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il Khan" userId="2c9fd0d8d4565e0f" providerId="LiveId" clId="{1099A293-FC0D-4843-A01E-0FFF757D51F9}"/>
    <pc:docChg chg="undo custSel addSld delSld modSld sldOrd">
      <pc:chgData name="Wasil Khan" userId="2c9fd0d8d4565e0f" providerId="LiveId" clId="{1099A293-FC0D-4843-A01E-0FFF757D51F9}" dt="2024-02-09T11:07:34.975" v="5474"/>
      <pc:docMkLst>
        <pc:docMk/>
      </pc:docMkLst>
      <pc:sldChg chg="modSp modTransition modAnim">
        <pc:chgData name="Wasil Khan" userId="2c9fd0d8d4565e0f" providerId="LiveId" clId="{1099A293-FC0D-4843-A01E-0FFF757D51F9}" dt="2024-02-09T10:10:42.764" v="5212"/>
        <pc:sldMkLst>
          <pc:docMk/>
          <pc:sldMk cId="2498031464" sldId="342"/>
        </pc:sldMkLst>
        <pc:spChg chg="mod">
          <ac:chgData name="Wasil Khan" userId="2c9fd0d8d4565e0f" providerId="LiveId" clId="{1099A293-FC0D-4843-A01E-0FFF757D51F9}" dt="2024-02-09T10:09:40.729" v="5208" actId="20577"/>
          <ac:spMkLst>
            <pc:docMk/>
            <pc:sldMk cId="2498031464" sldId="342"/>
            <ac:spMk id="3" creationId="{B8DDCA66-AFF2-6563-D886-02501959F735}"/>
          </ac:spMkLst>
        </pc:spChg>
      </pc:sldChg>
      <pc:sldChg chg="modTransition modAnim">
        <pc:chgData name="Wasil Khan" userId="2c9fd0d8d4565e0f" providerId="LiveId" clId="{1099A293-FC0D-4843-A01E-0FFF757D51F9}" dt="2024-02-09T11:07:34.975" v="5474"/>
        <pc:sldMkLst>
          <pc:docMk/>
          <pc:sldMk cId="79002458" sldId="350"/>
        </pc:sldMkLst>
      </pc:sldChg>
      <pc:sldChg chg="modSp mod modTransition modAnim">
        <pc:chgData name="Wasil Khan" userId="2c9fd0d8d4565e0f" providerId="LiveId" clId="{1099A293-FC0D-4843-A01E-0FFF757D51F9}" dt="2024-02-09T10:14:00.619" v="5239"/>
        <pc:sldMkLst>
          <pc:docMk/>
          <pc:sldMk cId="2249031310" sldId="351"/>
        </pc:sldMkLst>
        <pc:spChg chg="mod">
          <ac:chgData name="Wasil Khan" userId="2c9fd0d8d4565e0f" providerId="LiveId" clId="{1099A293-FC0D-4843-A01E-0FFF757D51F9}" dt="2024-02-09T10:13:07.468" v="5228" actId="14100"/>
          <ac:spMkLst>
            <pc:docMk/>
            <pc:sldMk cId="2249031310" sldId="351"/>
            <ac:spMk id="3" creationId="{B90F77A5-9A4F-1583-1DB9-95BA90866C29}"/>
          </ac:spMkLst>
        </pc:spChg>
        <pc:spChg chg="mod">
          <ac:chgData name="Wasil Khan" userId="2c9fd0d8d4565e0f" providerId="LiveId" clId="{1099A293-FC0D-4843-A01E-0FFF757D51F9}" dt="2024-02-09T10:12:37.284" v="5224" actId="14100"/>
          <ac:spMkLst>
            <pc:docMk/>
            <pc:sldMk cId="2249031310" sldId="351"/>
            <ac:spMk id="4" creationId="{5AC76B71-3E57-E2F3-291A-39B418022AD7}"/>
          </ac:spMkLst>
        </pc:spChg>
      </pc:sldChg>
      <pc:sldChg chg="modTransition modAnim">
        <pc:chgData name="Wasil Khan" userId="2c9fd0d8d4565e0f" providerId="LiveId" clId="{1099A293-FC0D-4843-A01E-0FFF757D51F9}" dt="2024-02-09T10:21:26.992" v="5272"/>
        <pc:sldMkLst>
          <pc:docMk/>
          <pc:sldMk cId="3984182267" sldId="352"/>
        </pc:sldMkLst>
      </pc:sldChg>
      <pc:sldChg chg="del">
        <pc:chgData name="Wasil Khan" userId="2c9fd0d8d4565e0f" providerId="LiveId" clId="{1099A293-FC0D-4843-A01E-0FFF757D51F9}" dt="2024-02-08T07:55:51.793" v="37" actId="47"/>
        <pc:sldMkLst>
          <pc:docMk/>
          <pc:sldMk cId="202305757" sldId="359"/>
        </pc:sldMkLst>
      </pc:sldChg>
      <pc:sldChg chg="del">
        <pc:chgData name="Wasil Khan" userId="2c9fd0d8d4565e0f" providerId="LiveId" clId="{1099A293-FC0D-4843-A01E-0FFF757D51F9}" dt="2024-02-08T07:56:07.946" v="38" actId="47"/>
        <pc:sldMkLst>
          <pc:docMk/>
          <pc:sldMk cId="200144663" sldId="360"/>
        </pc:sldMkLst>
      </pc:sldChg>
      <pc:sldChg chg="del">
        <pc:chgData name="Wasil Khan" userId="2c9fd0d8d4565e0f" providerId="LiveId" clId="{1099A293-FC0D-4843-A01E-0FFF757D51F9}" dt="2024-02-08T08:21:03.693" v="752" actId="47"/>
        <pc:sldMkLst>
          <pc:docMk/>
          <pc:sldMk cId="1642071759" sldId="361"/>
        </pc:sldMkLst>
      </pc:sldChg>
      <pc:sldChg chg="del">
        <pc:chgData name="Wasil Khan" userId="2c9fd0d8d4565e0f" providerId="LiveId" clId="{1099A293-FC0D-4843-A01E-0FFF757D51F9}" dt="2024-02-08T08:21:06.721" v="753" actId="47"/>
        <pc:sldMkLst>
          <pc:docMk/>
          <pc:sldMk cId="3008741009" sldId="362"/>
        </pc:sldMkLst>
      </pc:sldChg>
      <pc:sldChg chg="del">
        <pc:chgData name="Wasil Khan" userId="2c9fd0d8d4565e0f" providerId="LiveId" clId="{1099A293-FC0D-4843-A01E-0FFF757D51F9}" dt="2024-02-08T16:12:18.956" v="2584" actId="47"/>
        <pc:sldMkLst>
          <pc:docMk/>
          <pc:sldMk cId="2235673925" sldId="363"/>
        </pc:sldMkLst>
      </pc:sldChg>
      <pc:sldChg chg="del">
        <pc:chgData name="Wasil Khan" userId="2c9fd0d8d4565e0f" providerId="LiveId" clId="{1099A293-FC0D-4843-A01E-0FFF757D51F9}" dt="2024-02-08T16:12:22.554" v="2586" actId="47"/>
        <pc:sldMkLst>
          <pc:docMk/>
          <pc:sldMk cId="1450248773" sldId="364"/>
        </pc:sldMkLst>
      </pc:sldChg>
      <pc:sldChg chg="del">
        <pc:chgData name="Wasil Khan" userId="2c9fd0d8d4565e0f" providerId="LiveId" clId="{1099A293-FC0D-4843-A01E-0FFF757D51F9}" dt="2024-02-08T16:12:26.211" v="2587" actId="47"/>
        <pc:sldMkLst>
          <pc:docMk/>
          <pc:sldMk cId="355476069" sldId="365"/>
        </pc:sldMkLst>
      </pc:sldChg>
      <pc:sldChg chg="del">
        <pc:chgData name="Wasil Khan" userId="2c9fd0d8d4565e0f" providerId="LiveId" clId="{1099A293-FC0D-4843-A01E-0FFF757D51F9}" dt="2024-02-08T16:12:27.512" v="2588" actId="47"/>
        <pc:sldMkLst>
          <pc:docMk/>
          <pc:sldMk cId="3635245477" sldId="366"/>
        </pc:sldMkLst>
      </pc:sldChg>
      <pc:sldChg chg="del">
        <pc:chgData name="Wasil Khan" userId="2c9fd0d8d4565e0f" providerId="LiveId" clId="{1099A293-FC0D-4843-A01E-0FFF757D51F9}" dt="2024-02-08T16:12:29.758" v="2589" actId="47"/>
        <pc:sldMkLst>
          <pc:docMk/>
          <pc:sldMk cId="206868892" sldId="367"/>
        </pc:sldMkLst>
      </pc:sldChg>
      <pc:sldChg chg="del">
        <pc:chgData name="Wasil Khan" userId="2c9fd0d8d4565e0f" providerId="LiveId" clId="{1099A293-FC0D-4843-A01E-0FFF757D51F9}" dt="2024-02-08T16:12:30.846" v="2590" actId="47"/>
        <pc:sldMkLst>
          <pc:docMk/>
          <pc:sldMk cId="1037753516" sldId="368"/>
        </pc:sldMkLst>
      </pc:sldChg>
      <pc:sldChg chg="del">
        <pc:chgData name="Wasil Khan" userId="2c9fd0d8d4565e0f" providerId="LiveId" clId="{1099A293-FC0D-4843-A01E-0FFF757D51F9}" dt="2024-02-08T16:12:32.745" v="2591" actId="47"/>
        <pc:sldMkLst>
          <pc:docMk/>
          <pc:sldMk cId="2535902066" sldId="369"/>
        </pc:sldMkLst>
      </pc:sldChg>
      <pc:sldChg chg="del">
        <pc:chgData name="Wasil Khan" userId="2c9fd0d8d4565e0f" providerId="LiveId" clId="{1099A293-FC0D-4843-A01E-0FFF757D51F9}" dt="2024-02-08T16:12:36.459" v="2592" actId="47"/>
        <pc:sldMkLst>
          <pc:docMk/>
          <pc:sldMk cId="3319261162" sldId="370"/>
        </pc:sldMkLst>
      </pc:sldChg>
      <pc:sldChg chg="modTransition modAnim">
        <pc:chgData name="Wasil Khan" userId="2c9fd0d8d4565e0f" providerId="LiveId" clId="{1099A293-FC0D-4843-A01E-0FFF757D51F9}" dt="2024-02-09T10:16:05.015" v="5248"/>
        <pc:sldMkLst>
          <pc:docMk/>
          <pc:sldMk cId="2560306741" sldId="371"/>
        </pc:sldMkLst>
      </pc:sldChg>
      <pc:sldChg chg="modTransition modAnim">
        <pc:chgData name="Wasil Khan" userId="2c9fd0d8d4565e0f" providerId="LiveId" clId="{1099A293-FC0D-4843-A01E-0FFF757D51F9}" dt="2024-02-09T10:22:13.090" v="5273"/>
        <pc:sldMkLst>
          <pc:docMk/>
          <pc:sldMk cId="2043930906" sldId="372"/>
        </pc:sldMkLst>
      </pc:sldChg>
      <pc:sldChg chg="modTransition modAnim">
        <pc:chgData name="Wasil Khan" userId="2c9fd0d8d4565e0f" providerId="LiveId" clId="{1099A293-FC0D-4843-A01E-0FFF757D51F9}" dt="2024-02-09T10:23:08.589" v="5279"/>
        <pc:sldMkLst>
          <pc:docMk/>
          <pc:sldMk cId="2923341111" sldId="373"/>
        </pc:sldMkLst>
      </pc:sldChg>
      <pc:sldChg chg="modTransition modAnim">
        <pc:chgData name="Wasil Khan" userId="2c9fd0d8d4565e0f" providerId="LiveId" clId="{1099A293-FC0D-4843-A01E-0FFF757D51F9}" dt="2024-02-09T10:27:28.641" v="5290"/>
        <pc:sldMkLst>
          <pc:docMk/>
          <pc:sldMk cId="1357540233" sldId="374"/>
        </pc:sldMkLst>
      </pc:sldChg>
      <pc:sldChg chg="modSp mod modTransition modAnim">
        <pc:chgData name="Wasil Khan" userId="2c9fd0d8d4565e0f" providerId="LiveId" clId="{1099A293-FC0D-4843-A01E-0FFF757D51F9}" dt="2024-02-09T10:35:17.011" v="5347"/>
        <pc:sldMkLst>
          <pc:docMk/>
          <pc:sldMk cId="3785837079" sldId="375"/>
        </pc:sldMkLst>
        <pc:spChg chg="mod">
          <ac:chgData name="Wasil Khan" userId="2c9fd0d8d4565e0f" providerId="LiveId" clId="{1099A293-FC0D-4843-A01E-0FFF757D51F9}" dt="2024-02-08T16:43:51.002" v="2987" actId="20577"/>
          <ac:spMkLst>
            <pc:docMk/>
            <pc:sldMk cId="3785837079" sldId="375"/>
            <ac:spMk id="3" creationId="{BB15558D-9F85-24FA-1D27-5449974091CC}"/>
          </ac:spMkLst>
        </pc:spChg>
      </pc:sldChg>
      <pc:sldChg chg="modTransition modAnim">
        <pc:chgData name="Wasil Khan" userId="2c9fd0d8d4565e0f" providerId="LiveId" clId="{1099A293-FC0D-4843-A01E-0FFF757D51F9}" dt="2024-02-09T10:41:46.502" v="5365"/>
        <pc:sldMkLst>
          <pc:docMk/>
          <pc:sldMk cId="982997506" sldId="376"/>
        </pc:sldMkLst>
      </pc:sldChg>
      <pc:sldChg chg="modTransition modAnim">
        <pc:chgData name="Wasil Khan" userId="2c9fd0d8d4565e0f" providerId="LiveId" clId="{1099A293-FC0D-4843-A01E-0FFF757D51F9}" dt="2024-02-09T10:38:46.923" v="5358"/>
        <pc:sldMkLst>
          <pc:docMk/>
          <pc:sldMk cId="1448078051" sldId="377"/>
        </pc:sldMkLst>
      </pc:sldChg>
      <pc:sldChg chg="addSp modSp add mod modTransition modAnim">
        <pc:chgData name="Wasil Khan" userId="2c9fd0d8d4565e0f" providerId="LiveId" clId="{1099A293-FC0D-4843-A01E-0FFF757D51F9}" dt="2024-02-09T10:50:47.165" v="5396"/>
        <pc:sldMkLst>
          <pc:docMk/>
          <pc:sldMk cId="719956035" sldId="378"/>
        </pc:sldMkLst>
        <pc:spChg chg="mod">
          <ac:chgData name="Wasil Khan" userId="2c9fd0d8d4565e0f" providerId="LiveId" clId="{1099A293-FC0D-4843-A01E-0FFF757D51F9}" dt="2024-02-08T08:00:31.173" v="79" actId="255"/>
          <ac:spMkLst>
            <pc:docMk/>
            <pc:sldMk cId="719956035" sldId="378"/>
            <ac:spMk id="2" creationId="{C50291C2-2E3F-264B-3928-A2D341681C0B}"/>
          </ac:spMkLst>
        </pc:spChg>
        <pc:spChg chg="mod">
          <ac:chgData name="Wasil Khan" userId="2c9fd0d8d4565e0f" providerId="LiveId" clId="{1099A293-FC0D-4843-A01E-0FFF757D51F9}" dt="2024-02-08T08:25:59.533" v="1204" actId="1076"/>
          <ac:spMkLst>
            <pc:docMk/>
            <pc:sldMk cId="719956035" sldId="378"/>
            <ac:spMk id="3" creationId="{3301544C-6688-2C6E-5E0A-71501BA16C09}"/>
          </ac:spMkLst>
        </pc:spChg>
        <pc:picChg chg="add mod">
          <ac:chgData name="Wasil Khan" userId="2c9fd0d8d4565e0f" providerId="LiveId" clId="{1099A293-FC0D-4843-A01E-0FFF757D51F9}" dt="2024-02-08T08:01:53.208" v="86" actId="1076"/>
          <ac:picMkLst>
            <pc:docMk/>
            <pc:sldMk cId="719956035" sldId="378"/>
            <ac:picMk id="1026" creationId="{0AC4DEB8-D620-F64D-E310-9CC03E1F8C69}"/>
          </ac:picMkLst>
        </pc:picChg>
      </pc:sldChg>
      <pc:sldChg chg="delSp modSp del mod">
        <pc:chgData name="Wasil Khan" userId="2c9fd0d8d4565e0f" providerId="LiveId" clId="{1099A293-FC0D-4843-A01E-0FFF757D51F9}" dt="2024-02-08T07:59:31.552" v="75" actId="2696"/>
        <pc:sldMkLst>
          <pc:docMk/>
          <pc:sldMk cId="3611102558" sldId="378"/>
        </pc:sldMkLst>
        <pc:spChg chg="mod">
          <ac:chgData name="Wasil Khan" userId="2c9fd0d8d4565e0f" providerId="LiveId" clId="{1099A293-FC0D-4843-A01E-0FFF757D51F9}" dt="2024-02-08T07:59:12.297" v="74" actId="20577"/>
          <ac:spMkLst>
            <pc:docMk/>
            <pc:sldMk cId="3611102558" sldId="378"/>
            <ac:spMk id="2" creationId="{2E3BB999-4DE2-D261-A719-99A130B8DC81}"/>
          </ac:spMkLst>
        </pc:spChg>
        <pc:picChg chg="del mod">
          <ac:chgData name="Wasil Khan" userId="2c9fd0d8d4565e0f" providerId="LiveId" clId="{1099A293-FC0D-4843-A01E-0FFF757D51F9}" dt="2024-02-08T07:59:01.589" v="44" actId="478"/>
          <ac:picMkLst>
            <pc:docMk/>
            <pc:sldMk cId="3611102558" sldId="378"/>
            <ac:picMk id="4098" creationId="{B65BE824-C96F-8BA9-8EC3-76D4D5793A40}"/>
          </ac:picMkLst>
        </pc:picChg>
      </pc:sldChg>
      <pc:sldChg chg="modSp mod modTransition modAnim">
        <pc:chgData name="Wasil Khan" userId="2c9fd0d8d4565e0f" providerId="LiveId" clId="{1099A293-FC0D-4843-A01E-0FFF757D51F9}" dt="2024-02-09T10:47:29.395" v="5388"/>
        <pc:sldMkLst>
          <pc:docMk/>
          <pc:sldMk cId="745287160" sldId="379"/>
        </pc:sldMkLst>
        <pc:spChg chg="mod">
          <ac:chgData name="Wasil Khan" userId="2c9fd0d8d4565e0f" providerId="LiveId" clId="{1099A293-FC0D-4843-A01E-0FFF757D51F9}" dt="2024-02-08T07:54:06.354" v="36" actId="255"/>
          <ac:spMkLst>
            <pc:docMk/>
            <pc:sldMk cId="745287160" sldId="379"/>
            <ac:spMk id="4" creationId="{AD35FB52-B5B2-2C29-371A-342628C9728D}"/>
          </ac:spMkLst>
        </pc:spChg>
        <pc:graphicFrameChg chg="mod">
          <ac:chgData name="Wasil Khan" userId="2c9fd0d8d4565e0f" providerId="LiveId" clId="{1099A293-FC0D-4843-A01E-0FFF757D51F9}" dt="2024-02-08T07:53:11.051" v="1" actId="113"/>
          <ac:graphicFrameMkLst>
            <pc:docMk/>
            <pc:sldMk cId="745287160" sldId="379"/>
            <ac:graphicFrameMk id="2" creationId="{62C3BB73-5127-4F44-A856-033E389801CD}"/>
          </ac:graphicFrameMkLst>
        </pc:graphicFrameChg>
      </pc:sldChg>
      <pc:sldChg chg="modSp add mod ord modTransition modAnim">
        <pc:chgData name="Wasil Khan" userId="2c9fd0d8d4565e0f" providerId="LiveId" clId="{1099A293-FC0D-4843-A01E-0FFF757D51F9}" dt="2024-02-09T10:43:54.922" v="5370" actId="207"/>
        <pc:sldMkLst>
          <pc:docMk/>
          <pc:sldMk cId="1890106368" sldId="380"/>
        </pc:sldMkLst>
        <pc:spChg chg="mod">
          <ac:chgData name="Wasil Khan" userId="2c9fd0d8d4565e0f" providerId="LiveId" clId="{1099A293-FC0D-4843-A01E-0FFF757D51F9}" dt="2024-02-08T07:58:27.041" v="40" actId="14100"/>
          <ac:spMkLst>
            <pc:docMk/>
            <pc:sldMk cId="1890106368" sldId="380"/>
            <ac:spMk id="2" creationId="{4E0508FD-2B59-BB66-3E2F-5D2A05FE9828}"/>
          </ac:spMkLst>
        </pc:spChg>
        <pc:spChg chg="mod">
          <ac:chgData name="Wasil Khan" userId="2c9fd0d8d4565e0f" providerId="LiveId" clId="{1099A293-FC0D-4843-A01E-0FFF757D51F9}" dt="2024-02-09T10:43:54.922" v="5370" actId="207"/>
          <ac:spMkLst>
            <pc:docMk/>
            <pc:sldMk cId="1890106368" sldId="380"/>
            <ac:spMk id="3" creationId="{75E3557E-E50D-C43C-5571-09A1C643A9D3}"/>
          </ac:spMkLst>
        </pc:spChg>
      </pc:sldChg>
      <pc:sldChg chg="addSp delSp modSp add mod modTransition modAnim">
        <pc:chgData name="Wasil Khan" userId="2c9fd0d8d4565e0f" providerId="LiveId" clId="{1099A293-FC0D-4843-A01E-0FFF757D51F9}" dt="2024-02-09T10:52:31.659" v="5400"/>
        <pc:sldMkLst>
          <pc:docMk/>
          <pc:sldMk cId="443834412" sldId="381"/>
        </pc:sldMkLst>
        <pc:spChg chg="mod">
          <ac:chgData name="Wasil Khan" userId="2c9fd0d8d4565e0f" providerId="LiveId" clId="{1099A293-FC0D-4843-A01E-0FFF757D51F9}" dt="2024-02-08T08:28:43.741" v="1393" actId="1076"/>
          <ac:spMkLst>
            <pc:docMk/>
            <pc:sldMk cId="443834412" sldId="381"/>
            <ac:spMk id="4" creationId="{1A38D2F1-E1E1-2C52-C57D-52279A9C728B}"/>
          </ac:spMkLst>
        </pc:spChg>
        <pc:graphicFrameChg chg="add mod">
          <ac:chgData name="Wasil Khan" userId="2c9fd0d8d4565e0f" providerId="LiveId" clId="{1099A293-FC0D-4843-A01E-0FFF757D51F9}" dt="2024-02-08T08:29:04.005" v="1394" actId="255"/>
          <ac:graphicFrameMkLst>
            <pc:docMk/>
            <pc:sldMk cId="443834412" sldId="381"/>
            <ac:graphicFrameMk id="2" creationId="{BFBCE898-E2E0-9BAC-6B54-12B21722C0BA}"/>
          </ac:graphicFrameMkLst>
        </pc:graphicFrameChg>
        <pc:graphicFrameChg chg="del">
          <ac:chgData name="Wasil Khan" userId="2c9fd0d8d4565e0f" providerId="LiveId" clId="{1099A293-FC0D-4843-A01E-0FFF757D51F9}" dt="2024-02-08T08:15:06.510" v="463" actId="478"/>
          <ac:graphicFrameMkLst>
            <pc:docMk/>
            <pc:sldMk cId="443834412" sldId="381"/>
            <ac:graphicFrameMk id="3" creationId="{D8167C2E-2077-DC6F-4E84-314CC9F34E77}"/>
          </ac:graphicFrameMkLst>
        </pc:graphicFrameChg>
      </pc:sldChg>
      <pc:sldChg chg="addSp delSp modSp add mod modTransition modAnim">
        <pc:chgData name="Wasil Khan" userId="2c9fd0d8d4565e0f" providerId="LiveId" clId="{1099A293-FC0D-4843-A01E-0FFF757D51F9}" dt="2024-02-09T10:55:35.017" v="5404"/>
        <pc:sldMkLst>
          <pc:docMk/>
          <pc:sldMk cId="2072022122" sldId="382"/>
        </pc:sldMkLst>
        <pc:spChg chg="mod">
          <ac:chgData name="Wasil Khan" userId="2c9fd0d8d4565e0f" providerId="LiveId" clId="{1099A293-FC0D-4843-A01E-0FFF757D51F9}" dt="2024-02-08T08:30:10.127" v="1405" actId="20577"/>
          <ac:spMkLst>
            <pc:docMk/>
            <pc:sldMk cId="2072022122" sldId="382"/>
            <ac:spMk id="2" creationId="{F50A0098-78E8-09AA-55A5-0464134079FE}"/>
          </ac:spMkLst>
        </pc:spChg>
        <pc:spChg chg="mod">
          <ac:chgData name="Wasil Khan" userId="2c9fd0d8d4565e0f" providerId="LiveId" clId="{1099A293-FC0D-4843-A01E-0FFF757D51F9}" dt="2024-02-08T09:02:17.596" v="2144" actId="20577"/>
          <ac:spMkLst>
            <pc:docMk/>
            <pc:sldMk cId="2072022122" sldId="382"/>
            <ac:spMk id="3" creationId="{3B6C0CE6-B901-8127-140C-3C4710017856}"/>
          </ac:spMkLst>
        </pc:spChg>
        <pc:picChg chg="del mod">
          <ac:chgData name="Wasil Khan" userId="2c9fd0d8d4565e0f" providerId="LiveId" clId="{1099A293-FC0D-4843-A01E-0FFF757D51F9}" dt="2024-02-08T08:30:15.516" v="1407" actId="478"/>
          <ac:picMkLst>
            <pc:docMk/>
            <pc:sldMk cId="2072022122" sldId="382"/>
            <ac:picMk id="1026" creationId="{396A860E-7BBA-314D-AE44-A246F9E4D3D7}"/>
          </ac:picMkLst>
        </pc:picChg>
        <pc:picChg chg="add mod">
          <ac:chgData name="Wasil Khan" userId="2c9fd0d8d4565e0f" providerId="LiveId" clId="{1099A293-FC0D-4843-A01E-0FFF757D51F9}" dt="2024-02-08T08:52:38.985" v="1415" actId="1076"/>
          <ac:picMkLst>
            <pc:docMk/>
            <pc:sldMk cId="2072022122" sldId="382"/>
            <ac:picMk id="2050" creationId="{D6A112AB-448C-F7E7-D0BD-40657430C6A2}"/>
          </ac:picMkLst>
        </pc:picChg>
      </pc:sldChg>
      <pc:sldChg chg="addSp delSp modSp add mod modTransition modAnim">
        <pc:chgData name="Wasil Khan" userId="2c9fd0d8d4565e0f" providerId="LiveId" clId="{1099A293-FC0D-4843-A01E-0FFF757D51F9}" dt="2024-02-09T10:57:09.240" v="5413"/>
        <pc:sldMkLst>
          <pc:docMk/>
          <pc:sldMk cId="989773725" sldId="383"/>
        </pc:sldMkLst>
        <pc:spChg chg="mod">
          <ac:chgData name="Wasil Khan" userId="2c9fd0d8d4565e0f" providerId="LiveId" clId="{1099A293-FC0D-4843-A01E-0FFF757D51F9}" dt="2024-02-08T09:01:40.214" v="2141" actId="207"/>
          <ac:spMkLst>
            <pc:docMk/>
            <pc:sldMk cId="989773725" sldId="383"/>
            <ac:spMk id="4" creationId="{108D4D14-95DE-C83D-5889-B0EA128149F7}"/>
          </ac:spMkLst>
        </pc:spChg>
        <pc:graphicFrameChg chg="del">
          <ac:chgData name="Wasil Khan" userId="2c9fd0d8d4565e0f" providerId="LiveId" clId="{1099A293-FC0D-4843-A01E-0FFF757D51F9}" dt="2024-02-08T09:00:02.318" v="1903" actId="478"/>
          <ac:graphicFrameMkLst>
            <pc:docMk/>
            <pc:sldMk cId="989773725" sldId="383"/>
            <ac:graphicFrameMk id="2" creationId="{B740C822-58A3-0C29-A0F0-1D1FE6DD25BA}"/>
          </ac:graphicFrameMkLst>
        </pc:graphicFrameChg>
        <pc:graphicFrameChg chg="add mod">
          <ac:chgData name="Wasil Khan" userId="2c9fd0d8d4565e0f" providerId="LiveId" clId="{1099A293-FC0D-4843-A01E-0FFF757D51F9}" dt="2024-02-09T10:55:56.121" v="5405" actId="1076"/>
          <ac:graphicFrameMkLst>
            <pc:docMk/>
            <pc:sldMk cId="989773725" sldId="383"/>
            <ac:graphicFrameMk id="3" creationId="{443AD7A7-F05A-1456-99DA-0EFCCC1E3702}"/>
          </ac:graphicFrameMkLst>
        </pc:graphicFrameChg>
      </pc:sldChg>
      <pc:sldChg chg="addSp delSp modSp add mod modTransition modAnim">
        <pc:chgData name="Wasil Khan" userId="2c9fd0d8d4565e0f" providerId="LiveId" clId="{1099A293-FC0D-4843-A01E-0FFF757D51F9}" dt="2024-02-09T10:48:37.514" v="5392" actId="478"/>
        <pc:sldMkLst>
          <pc:docMk/>
          <pc:sldMk cId="3026533074" sldId="384"/>
        </pc:sldMkLst>
        <pc:spChg chg="mod">
          <ac:chgData name="Wasil Khan" userId="2c9fd0d8d4565e0f" providerId="LiveId" clId="{1099A293-FC0D-4843-A01E-0FFF757D51F9}" dt="2024-02-08T09:45:44.293" v="2566" actId="20577"/>
          <ac:spMkLst>
            <pc:docMk/>
            <pc:sldMk cId="3026533074" sldId="384"/>
            <ac:spMk id="4" creationId="{6D22ED3A-340C-BA82-6AEF-9C2BC606D484}"/>
          </ac:spMkLst>
        </pc:spChg>
        <pc:spChg chg="del">
          <ac:chgData name="Wasil Khan" userId="2c9fd0d8d4565e0f" providerId="LiveId" clId="{1099A293-FC0D-4843-A01E-0FFF757D51F9}" dt="2024-02-09T10:48:37.514" v="5392" actId="478"/>
          <ac:spMkLst>
            <pc:docMk/>
            <pc:sldMk cId="3026533074" sldId="384"/>
            <ac:spMk id="11" creationId="{607E2ED7-333A-9898-FBBB-07FF82343F2A}"/>
          </ac:spMkLst>
        </pc:spChg>
        <pc:graphicFrameChg chg="del">
          <ac:chgData name="Wasil Khan" userId="2c9fd0d8d4565e0f" providerId="LiveId" clId="{1099A293-FC0D-4843-A01E-0FFF757D51F9}" dt="2024-02-08T09:11:01.650" v="2150" actId="478"/>
          <ac:graphicFrameMkLst>
            <pc:docMk/>
            <pc:sldMk cId="3026533074" sldId="384"/>
            <ac:graphicFrameMk id="2" creationId="{4C4C0AC7-4FF7-0E86-15A3-55B33B52C646}"/>
          </ac:graphicFrameMkLst>
        </pc:graphicFrameChg>
        <pc:graphicFrameChg chg="add del mod">
          <ac:chgData name="Wasil Khan" userId="2c9fd0d8d4565e0f" providerId="LiveId" clId="{1099A293-FC0D-4843-A01E-0FFF757D51F9}" dt="2024-02-08T09:13:04.108" v="2182" actId="478"/>
          <ac:graphicFrameMkLst>
            <pc:docMk/>
            <pc:sldMk cId="3026533074" sldId="384"/>
            <ac:graphicFrameMk id="3" creationId="{9EE0993A-ABEA-79E8-9241-B40868CF3962}"/>
          </ac:graphicFrameMkLst>
        </pc:graphicFrameChg>
        <pc:graphicFrameChg chg="add del mod">
          <ac:chgData name="Wasil Khan" userId="2c9fd0d8d4565e0f" providerId="LiveId" clId="{1099A293-FC0D-4843-A01E-0FFF757D51F9}" dt="2024-02-08T09:41:10.585" v="2279" actId="478"/>
          <ac:graphicFrameMkLst>
            <pc:docMk/>
            <pc:sldMk cId="3026533074" sldId="384"/>
            <ac:graphicFrameMk id="5" creationId="{9EE0993A-ABEA-79E8-9241-B40868CF3962}"/>
          </ac:graphicFrameMkLst>
        </pc:graphicFrameChg>
        <pc:graphicFrameChg chg="add mod">
          <ac:chgData name="Wasil Khan" userId="2c9fd0d8d4565e0f" providerId="LiveId" clId="{1099A293-FC0D-4843-A01E-0FFF757D51F9}" dt="2024-02-08T09:47:16.645" v="2581" actId="207"/>
          <ac:graphicFrameMkLst>
            <pc:docMk/>
            <pc:sldMk cId="3026533074" sldId="384"/>
            <ac:graphicFrameMk id="6" creationId="{9EE0993A-ABEA-79E8-9241-B40868CF3962}"/>
          </ac:graphicFrameMkLst>
        </pc:graphicFrameChg>
      </pc:sldChg>
      <pc:sldChg chg="add del">
        <pc:chgData name="Wasil Khan" userId="2c9fd0d8d4565e0f" providerId="LiveId" clId="{1099A293-FC0D-4843-A01E-0FFF757D51F9}" dt="2024-02-08T09:11:07.758" v="2152"/>
        <pc:sldMkLst>
          <pc:docMk/>
          <pc:sldMk cId="543555431" sldId="385"/>
        </pc:sldMkLst>
      </pc:sldChg>
      <pc:sldChg chg="addSp delSp modSp add del mod">
        <pc:chgData name="Wasil Khan" userId="2c9fd0d8d4565e0f" providerId="LiveId" clId="{1099A293-FC0D-4843-A01E-0FFF757D51F9}" dt="2024-02-08T16:13:16.207" v="2603" actId="47"/>
        <pc:sldMkLst>
          <pc:docMk/>
          <pc:sldMk cId="907397601" sldId="385"/>
        </pc:sldMkLst>
        <pc:spChg chg="add mod">
          <ac:chgData name="Wasil Khan" userId="2c9fd0d8d4565e0f" providerId="LiveId" clId="{1099A293-FC0D-4843-A01E-0FFF757D51F9}" dt="2024-02-08T16:13:13.238" v="2602" actId="20577"/>
          <ac:spMkLst>
            <pc:docMk/>
            <pc:sldMk cId="907397601" sldId="385"/>
            <ac:spMk id="2" creationId="{4F3E77C1-B508-129E-B5CB-86F9D8EFD790}"/>
          </ac:spMkLst>
        </pc:spChg>
        <pc:spChg chg="del">
          <ac:chgData name="Wasil Khan" userId="2c9fd0d8d4565e0f" providerId="LiveId" clId="{1099A293-FC0D-4843-A01E-0FFF757D51F9}" dt="2024-02-08T16:13:02.500" v="2595" actId="478"/>
          <ac:spMkLst>
            <pc:docMk/>
            <pc:sldMk cId="907397601" sldId="385"/>
            <ac:spMk id="4" creationId="{C4C338C0-C9EA-2C63-4796-C997ACFDD292}"/>
          </ac:spMkLst>
        </pc:spChg>
        <pc:graphicFrameChg chg="del">
          <ac:chgData name="Wasil Khan" userId="2c9fd0d8d4565e0f" providerId="LiveId" clId="{1099A293-FC0D-4843-A01E-0FFF757D51F9}" dt="2024-02-08T16:13:00.249" v="2594" actId="478"/>
          <ac:graphicFrameMkLst>
            <pc:docMk/>
            <pc:sldMk cId="907397601" sldId="385"/>
            <ac:graphicFrameMk id="3" creationId="{CF37ECD9-D12C-98ED-1260-AC455641B57B}"/>
          </ac:graphicFrameMkLst>
        </pc:graphicFrameChg>
      </pc:sldChg>
      <pc:sldChg chg="new del">
        <pc:chgData name="Wasil Khan" userId="2c9fd0d8d4565e0f" providerId="LiveId" clId="{1099A293-FC0D-4843-A01E-0FFF757D51F9}" dt="2024-02-08T16:12:20.832" v="2585" actId="47"/>
        <pc:sldMkLst>
          <pc:docMk/>
          <pc:sldMk cId="1092539340" sldId="385"/>
        </pc:sldMkLst>
      </pc:sldChg>
      <pc:sldChg chg="addSp delSp modSp add mod modTransition modAnim">
        <pc:chgData name="Wasil Khan" userId="2c9fd0d8d4565e0f" providerId="LiveId" clId="{1099A293-FC0D-4843-A01E-0FFF757D51F9}" dt="2024-02-09T11:01:02.705" v="5422"/>
        <pc:sldMkLst>
          <pc:docMk/>
          <pc:sldMk cId="1172915597" sldId="385"/>
        </pc:sldMkLst>
        <pc:spChg chg="mod">
          <ac:chgData name="Wasil Khan" userId="2c9fd0d8d4565e0f" providerId="LiveId" clId="{1099A293-FC0D-4843-A01E-0FFF757D51F9}" dt="2024-02-08T16:15:18.297" v="2627" actId="403"/>
          <ac:spMkLst>
            <pc:docMk/>
            <pc:sldMk cId="1172915597" sldId="385"/>
            <ac:spMk id="2" creationId="{4BBD657A-9F88-8DB3-F23C-04E870437B65}"/>
          </ac:spMkLst>
        </pc:spChg>
        <pc:spChg chg="add del mod">
          <ac:chgData name="Wasil Khan" userId="2c9fd0d8d4565e0f" providerId="LiveId" clId="{1099A293-FC0D-4843-A01E-0FFF757D51F9}" dt="2024-02-08T20:02:14.724" v="4688" actId="1076"/>
          <ac:spMkLst>
            <pc:docMk/>
            <pc:sldMk cId="1172915597" sldId="385"/>
            <ac:spMk id="3" creationId="{1B948C6E-2A0C-0E4D-1739-B66874E32C01}"/>
          </ac:spMkLst>
        </pc:spChg>
        <pc:spChg chg="add mod">
          <ac:chgData name="Wasil Khan" userId="2c9fd0d8d4565e0f" providerId="LiveId" clId="{1099A293-FC0D-4843-A01E-0FFF757D51F9}" dt="2024-02-08T16:28:36.156" v="2886" actId="113"/>
          <ac:spMkLst>
            <pc:docMk/>
            <pc:sldMk cId="1172915597" sldId="385"/>
            <ac:spMk id="8" creationId="{5CD6FD04-5B6F-60F0-182C-EF392A82D4C0}"/>
          </ac:spMkLst>
        </pc:spChg>
        <pc:spChg chg="add mod">
          <ac:chgData name="Wasil Khan" userId="2c9fd0d8d4565e0f" providerId="LiveId" clId="{1099A293-FC0D-4843-A01E-0FFF757D51F9}" dt="2024-02-08T16:28:53.424" v="2887" actId="108"/>
          <ac:spMkLst>
            <pc:docMk/>
            <pc:sldMk cId="1172915597" sldId="385"/>
            <ac:spMk id="9" creationId="{85D9A745-70A3-0522-0C56-04AB1F798B6A}"/>
          </ac:spMkLst>
        </pc:spChg>
        <pc:spChg chg="add mod">
          <ac:chgData name="Wasil Khan" userId="2c9fd0d8d4565e0f" providerId="LiveId" clId="{1099A293-FC0D-4843-A01E-0FFF757D51F9}" dt="2024-02-08T16:28:56.996" v="2888" actId="108"/>
          <ac:spMkLst>
            <pc:docMk/>
            <pc:sldMk cId="1172915597" sldId="385"/>
            <ac:spMk id="10" creationId="{0B78E1C8-A73A-E989-A769-3B7A6B9ED6A9}"/>
          </ac:spMkLst>
        </pc:spChg>
        <pc:spChg chg="add mod">
          <ac:chgData name="Wasil Khan" userId="2c9fd0d8d4565e0f" providerId="LiveId" clId="{1099A293-FC0D-4843-A01E-0FFF757D51F9}" dt="2024-02-08T20:01:37.559" v="4687" actId="20577"/>
          <ac:spMkLst>
            <pc:docMk/>
            <pc:sldMk cId="1172915597" sldId="385"/>
            <ac:spMk id="11" creationId="{83E7C889-FFEA-DDE6-1738-761B5470098F}"/>
          </ac:spMkLst>
        </pc:spChg>
        <pc:spChg chg="add mod">
          <ac:chgData name="Wasil Khan" userId="2c9fd0d8d4565e0f" providerId="LiveId" clId="{1099A293-FC0D-4843-A01E-0FFF757D51F9}" dt="2024-02-08T20:01:32.028" v="4678" actId="20577"/>
          <ac:spMkLst>
            <pc:docMk/>
            <pc:sldMk cId="1172915597" sldId="385"/>
            <ac:spMk id="12" creationId="{BB0541A1-0F70-88A7-283E-CD3BF32A7C3D}"/>
          </ac:spMkLst>
        </pc:spChg>
        <pc:spChg chg="add mod">
          <ac:chgData name="Wasil Khan" userId="2c9fd0d8d4565e0f" providerId="LiveId" clId="{1099A293-FC0D-4843-A01E-0FFF757D51F9}" dt="2024-02-08T20:01:09.732" v="4671" actId="20577"/>
          <ac:spMkLst>
            <pc:docMk/>
            <pc:sldMk cId="1172915597" sldId="385"/>
            <ac:spMk id="13" creationId="{4915598B-9674-4809-16F6-8731060F395C}"/>
          </ac:spMkLst>
        </pc:spChg>
        <pc:graphicFrameChg chg="del">
          <ac:chgData name="Wasil Khan" userId="2c9fd0d8d4565e0f" providerId="LiveId" clId="{1099A293-FC0D-4843-A01E-0FFF757D51F9}" dt="2024-02-08T16:13:46.653" v="2619" actId="478"/>
          <ac:graphicFrameMkLst>
            <pc:docMk/>
            <pc:sldMk cId="1172915597" sldId="385"/>
            <ac:graphicFrameMk id="5" creationId="{0D68879F-2A99-64C5-8FDC-4C647C6B5989}"/>
          </ac:graphicFrameMkLst>
        </pc:graphicFrameChg>
        <pc:graphicFrameChg chg="add mod">
          <ac:chgData name="Wasil Khan" userId="2c9fd0d8d4565e0f" providerId="LiveId" clId="{1099A293-FC0D-4843-A01E-0FFF757D51F9}" dt="2024-02-08T16:20:29.292" v="2722" actId="12084"/>
          <ac:graphicFrameMkLst>
            <pc:docMk/>
            <pc:sldMk cId="1172915597" sldId="385"/>
            <ac:graphicFrameMk id="6" creationId="{41734EB4-943A-957E-5745-60D58413DF01}"/>
          </ac:graphicFrameMkLst>
        </pc:graphicFrameChg>
        <pc:graphicFrameChg chg="add mod">
          <ac:chgData name="Wasil Khan" userId="2c9fd0d8d4565e0f" providerId="LiveId" clId="{1099A293-FC0D-4843-A01E-0FFF757D51F9}" dt="2024-02-08T16:22:36.067" v="2766"/>
          <ac:graphicFrameMkLst>
            <pc:docMk/>
            <pc:sldMk cId="1172915597" sldId="385"/>
            <ac:graphicFrameMk id="7" creationId="{4C2B9149-C963-7906-B084-7E83115AA24B}"/>
          </ac:graphicFrameMkLst>
        </pc:graphicFrameChg>
        <pc:picChg chg="add mod">
          <ac:chgData name="Wasil Khan" userId="2c9fd0d8d4565e0f" providerId="LiveId" clId="{1099A293-FC0D-4843-A01E-0FFF757D51F9}" dt="2024-02-08T16:15:13.299" v="2625" actId="14100"/>
          <ac:picMkLst>
            <pc:docMk/>
            <pc:sldMk cId="1172915597" sldId="385"/>
            <ac:picMk id="4" creationId="{DED9C461-6170-56FB-C3C9-2F1C638102B1}"/>
          </ac:picMkLst>
        </pc:picChg>
        <pc:picChg chg="del">
          <ac:chgData name="Wasil Khan" userId="2c9fd0d8d4565e0f" providerId="LiveId" clId="{1099A293-FC0D-4843-A01E-0FFF757D51F9}" dt="2024-02-08T16:13:32.164" v="2606" actId="478"/>
          <ac:picMkLst>
            <pc:docMk/>
            <pc:sldMk cId="1172915597" sldId="385"/>
            <ac:picMk id="3074" creationId="{944D45F5-6716-45AA-923D-8B4A97C62396}"/>
          </ac:picMkLst>
        </pc:picChg>
      </pc:sldChg>
      <pc:sldChg chg="modSp new del mod setBg">
        <pc:chgData name="Wasil Khan" userId="2c9fd0d8d4565e0f" providerId="LiveId" clId="{1099A293-FC0D-4843-A01E-0FFF757D51F9}" dt="2024-02-09T09:52:48.158" v="5049" actId="47"/>
        <pc:sldMkLst>
          <pc:docMk/>
          <pc:sldMk cId="3639961964" sldId="386"/>
        </pc:sldMkLst>
        <pc:spChg chg="mod">
          <ac:chgData name="Wasil Khan" userId="2c9fd0d8d4565e0f" providerId="LiveId" clId="{1099A293-FC0D-4843-A01E-0FFF757D51F9}" dt="2024-02-08T16:23:34.466" v="2811" actId="207"/>
          <ac:spMkLst>
            <pc:docMk/>
            <pc:sldMk cId="3639961964" sldId="386"/>
            <ac:spMk id="2" creationId="{7D7C1F63-9CF4-87A1-59F1-9C9EA671FD6B}"/>
          </ac:spMkLst>
        </pc:spChg>
      </pc:sldChg>
      <pc:sldChg chg="delSp modSp add del mod">
        <pc:chgData name="Wasil Khan" userId="2c9fd0d8d4565e0f" providerId="LiveId" clId="{1099A293-FC0D-4843-A01E-0FFF757D51F9}" dt="2024-02-08T16:45:34.637" v="3241" actId="47"/>
        <pc:sldMkLst>
          <pc:docMk/>
          <pc:sldMk cId="507781297" sldId="387"/>
        </pc:sldMkLst>
        <pc:spChg chg="del mod">
          <ac:chgData name="Wasil Khan" userId="2c9fd0d8d4565e0f" providerId="LiveId" clId="{1099A293-FC0D-4843-A01E-0FFF757D51F9}" dt="2024-02-08T16:45:33.341" v="3240"/>
          <ac:spMkLst>
            <pc:docMk/>
            <pc:sldMk cId="507781297" sldId="387"/>
            <ac:spMk id="24" creationId="{35E436D9-94AD-7C26-05A1-B1BB71C36D85}"/>
          </ac:spMkLst>
        </pc:spChg>
      </pc:sldChg>
      <pc:sldChg chg="addSp delSp modSp add mod modTransition modAnim">
        <pc:chgData name="Wasil Khan" userId="2c9fd0d8d4565e0f" providerId="LiveId" clId="{1099A293-FC0D-4843-A01E-0FFF757D51F9}" dt="2024-02-09T10:29:55.236" v="5308"/>
        <pc:sldMkLst>
          <pc:docMk/>
          <pc:sldMk cId="2840333537" sldId="387"/>
        </pc:sldMkLst>
        <pc:spChg chg="mod">
          <ac:chgData name="Wasil Khan" userId="2c9fd0d8d4565e0f" providerId="LiveId" clId="{1099A293-FC0D-4843-A01E-0FFF757D51F9}" dt="2024-02-08T16:46:49.880" v="3271" actId="14100"/>
          <ac:spMkLst>
            <pc:docMk/>
            <pc:sldMk cId="2840333537" sldId="387"/>
            <ac:spMk id="2" creationId="{E8B0F2BE-F93F-F567-96DA-A67C0786A688}"/>
          </ac:spMkLst>
        </pc:spChg>
        <pc:spChg chg="mod">
          <ac:chgData name="Wasil Khan" userId="2c9fd0d8d4565e0f" providerId="LiveId" clId="{1099A293-FC0D-4843-A01E-0FFF757D51F9}" dt="2024-02-08T16:49:48.616" v="3607" actId="207"/>
          <ac:spMkLst>
            <pc:docMk/>
            <pc:sldMk cId="2840333537" sldId="387"/>
            <ac:spMk id="3" creationId="{B0257A6A-772F-2BEB-347C-26871B8BDB92}"/>
          </ac:spMkLst>
        </pc:spChg>
        <pc:spChg chg="del">
          <ac:chgData name="Wasil Khan" userId="2c9fd0d8d4565e0f" providerId="LiveId" clId="{1099A293-FC0D-4843-A01E-0FFF757D51F9}" dt="2024-02-08T16:47:52.553" v="3279" actId="478"/>
          <ac:spMkLst>
            <pc:docMk/>
            <pc:sldMk cId="2840333537" sldId="387"/>
            <ac:spMk id="4" creationId="{B978FEE0-E70E-E3C8-1253-4DF56E72B4BD}"/>
          </ac:spMkLst>
        </pc:spChg>
        <pc:spChg chg="add del mod">
          <ac:chgData name="Wasil Khan" userId="2c9fd0d8d4565e0f" providerId="LiveId" clId="{1099A293-FC0D-4843-A01E-0FFF757D51F9}" dt="2024-02-08T16:47:54.760" v="3280" actId="478"/>
          <ac:spMkLst>
            <pc:docMk/>
            <pc:sldMk cId="2840333537" sldId="387"/>
            <ac:spMk id="6" creationId="{8BCE2EA6-EBCF-24B1-93A4-7D402CB533E6}"/>
          </ac:spMkLst>
        </pc:spChg>
        <pc:picChg chg="del mod">
          <ac:chgData name="Wasil Khan" userId="2c9fd0d8d4565e0f" providerId="LiveId" clId="{1099A293-FC0D-4843-A01E-0FFF757D51F9}" dt="2024-02-08T16:46:16.720" v="3247" actId="478"/>
          <ac:picMkLst>
            <pc:docMk/>
            <pc:sldMk cId="2840333537" sldId="387"/>
            <ac:picMk id="1026" creationId="{73EF6E5F-27EA-C58A-3715-C0A503C863FD}"/>
          </ac:picMkLst>
        </pc:picChg>
        <pc:picChg chg="add mod">
          <ac:chgData name="Wasil Khan" userId="2c9fd0d8d4565e0f" providerId="LiveId" clId="{1099A293-FC0D-4843-A01E-0FFF757D51F9}" dt="2024-02-08T16:47:46.960" v="3278" actId="14100"/>
          <ac:picMkLst>
            <pc:docMk/>
            <pc:sldMk cId="2840333537" sldId="387"/>
            <ac:picMk id="4098" creationId="{05682B32-1A8F-47AB-8248-77720ADE8A66}"/>
          </ac:picMkLst>
        </pc:picChg>
      </pc:sldChg>
      <pc:sldChg chg="add del">
        <pc:chgData name="Wasil Khan" userId="2c9fd0d8d4565e0f" providerId="LiveId" clId="{1099A293-FC0D-4843-A01E-0FFF757D51F9}" dt="2024-02-08T17:52:18.611" v="3611" actId="2890"/>
        <pc:sldMkLst>
          <pc:docMk/>
          <pc:sldMk cId="2165449586" sldId="388"/>
        </pc:sldMkLst>
      </pc:sldChg>
      <pc:sldChg chg="addSp delSp modSp add mod modTransition modAnim">
        <pc:chgData name="Wasil Khan" userId="2c9fd0d8d4565e0f" providerId="LiveId" clId="{1099A293-FC0D-4843-A01E-0FFF757D51F9}" dt="2024-02-09T10:31:29.521" v="5315"/>
        <pc:sldMkLst>
          <pc:docMk/>
          <pc:sldMk cId="3455798592" sldId="388"/>
        </pc:sldMkLst>
        <pc:spChg chg="del mod">
          <ac:chgData name="Wasil Khan" userId="2c9fd0d8d4565e0f" providerId="LiveId" clId="{1099A293-FC0D-4843-A01E-0FFF757D51F9}" dt="2024-02-08T18:12:12.297" v="3887" actId="478"/>
          <ac:spMkLst>
            <pc:docMk/>
            <pc:sldMk cId="3455798592" sldId="388"/>
            <ac:spMk id="7" creationId="{2C52E298-1142-F95E-FBBD-B2C86D844B08}"/>
          </ac:spMkLst>
        </pc:spChg>
        <pc:graphicFrameChg chg="add mod">
          <ac:chgData name="Wasil Khan" userId="2c9fd0d8d4565e0f" providerId="LiveId" clId="{1099A293-FC0D-4843-A01E-0FFF757D51F9}" dt="2024-02-08T18:12:29.874" v="3890" actId="14100"/>
          <ac:graphicFrameMkLst>
            <pc:docMk/>
            <pc:sldMk cId="3455798592" sldId="388"/>
            <ac:graphicFrameMk id="2" creationId="{C080A010-4BE8-AD5E-7518-963AEDD16BFD}"/>
          </ac:graphicFrameMkLst>
        </pc:graphicFrameChg>
        <pc:graphicFrameChg chg="del">
          <ac:chgData name="Wasil Khan" userId="2c9fd0d8d4565e0f" providerId="LiveId" clId="{1099A293-FC0D-4843-A01E-0FFF757D51F9}" dt="2024-02-08T17:52:33.554" v="3613" actId="478"/>
          <ac:graphicFrameMkLst>
            <pc:docMk/>
            <pc:sldMk cId="3455798592" sldId="388"/>
            <ac:graphicFrameMk id="3" creationId="{491FBEC0-3D3B-8261-F713-49B29665C1F0}"/>
          </ac:graphicFrameMkLst>
        </pc:graphicFrameChg>
        <pc:graphicFrameChg chg="add mod">
          <ac:chgData name="Wasil Khan" userId="2c9fd0d8d4565e0f" providerId="LiveId" clId="{1099A293-FC0D-4843-A01E-0FFF757D51F9}" dt="2024-02-08T18:14:09.057" v="3903" actId="20577"/>
          <ac:graphicFrameMkLst>
            <pc:docMk/>
            <pc:sldMk cId="3455798592" sldId="388"/>
            <ac:graphicFrameMk id="4" creationId="{33F546C1-6D0E-543A-DF18-014A40B9873B}"/>
          </ac:graphicFrameMkLst>
        </pc:graphicFrameChg>
      </pc:sldChg>
      <pc:sldChg chg="addSp delSp modSp add mod modTransition modAnim">
        <pc:chgData name="Wasil Khan" userId="2c9fd0d8d4565e0f" providerId="LiveId" clId="{1099A293-FC0D-4843-A01E-0FFF757D51F9}" dt="2024-02-09T10:33:33.853" v="5336"/>
        <pc:sldMkLst>
          <pc:docMk/>
          <pc:sldMk cId="3952683418" sldId="389"/>
        </pc:sldMkLst>
        <pc:spChg chg="add mod">
          <ac:chgData name="Wasil Khan" userId="2c9fd0d8d4565e0f" providerId="LiveId" clId="{1099A293-FC0D-4843-A01E-0FFF757D51F9}" dt="2024-02-08T19:51:34.044" v="4610" actId="403"/>
          <ac:spMkLst>
            <pc:docMk/>
            <pc:sldMk cId="3952683418" sldId="389"/>
            <ac:spMk id="3" creationId="{C63E96C8-5819-1CCB-1044-EF44E9589BFC}"/>
          </ac:spMkLst>
        </pc:spChg>
        <pc:spChg chg="add mod">
          <ac:chgData name="Wasil Khan" userId="2c9fd0d8d4565e0f" providerId="LiveId" clId="{1099A293-FC0D-4843-A01E-0FFF757D51F9}" dt="2024-02-08T19:51:38.484" v="4611" actId="1076"/>
          <ac:spMkLst>
            <pc:docMk/>
            <pc:sldMk cId="3952683418" sldId="389"/>
            <ac:spMk id="5" creationId="{7D4A2894-BB0C-19CE-5DA5-0EBF1D579369}"/>
          </ac:spMkLst>
        </pc:spChg>
        <pc:spChg chg="add mod">
          <ac:chgData name="Wasil Khan" userId="2c9fd0d8d4565e0f" providerId="LiveId" clId="{1099A293-FC0D-4843-A01E-0FFF757D51F9}" dt="2024-02-08T19:51:40.365" v="4612" actId="1076"/>
          <ac:spMkLst>
            <pc:docMk/>
            <pc:sldMk cId="3952683418" sldId="389"/>
            <ac:spMk id="6" creationId="{CE65C59A-66B6-AA56-DE82-856961D8725A}"/>
          </ac:spMkLst>
        </pc:spChg>
        <pc:spChg chg="add mod">
          <ac:chgData name="Wasil Khan" userId="2c9fd0d8d4565e0f" providerId="LiveId" clId="{1099A293-FC0D-4843-A01E-0FFF757D51F9}" dt="2024-02-08T19:58:25.796" v="4614" actId="1076"/>
          <ac:spMkLst>
            <pc:docMk/>
            <pc:sldMk cId="3952683418" sldId="389"/>
            <ac:spMk id="7" creationId="{B83DD1CD-519E-9A7A-E7F8-FBFC1AA6BACE}"/>
          </ac:spMkLst>
        </pc:spChg>
        <pc:graphicFrameChg chg="del">
          <ac:chgData name="Wasil Khan" userId="2c9fd0d8d4565e0f" providerId="LiveId" clId="{1099A293-FC0D-4843-A01E-0FFF757D51F9}" dt="2024-02-08T18:14:39.502" v="3905" actId="478"/>
          <ac:graphicFrameMkLst>
            <pc:docMk/>
            <pc:sldMk cId="3952683418" sldId="389"/>
            <ac:graphicFrameMk id="2" creationId="{CD19973C-4D42-754A-54C6-7229F8E3BBFB}"/>
          </ac:graphicFrameMkLst>
        </pc:graphicFrameChg>
        <pc:graphicFrameChg chg="del">
          <ac:chgData name="Wasil Khan" userId="2c9fd0d8d4565e0f" providerId="LiveId" clId="{1099A293-FC0D-4843-A01E-0FFF757D51F9}" dt="2024-02-08T18:14:40.423" v="3906" actId="478"/>
          <ac:graphicFrameMkLst>
            <pc:docMk/>
            <pc:sldMk cId="3952683418" sldId="389"/>
            <ac:graphicFrameMk id="4" creationId="{A64FEF36-6EFD-1988-ECAC-19FBEE6D8080}"/>
          </ac:graphicFrameMkLst>
        </pc:graphicFrameChg>
      </pc:sldChg>
      <pc:sldChg chg="addSp delSp modSp add mod modTransition modAnim">
        <pc:chgData name="Wasil Khan" userId="2c9fd0d8d4565e0f" providerId="LiveId" clId="{1099A293-FC0D-4843-A01E-0FFF757D51F9}" dt="2024-02-09T11:03:28.329" v="5427"/>
        <pc:sldMkLst>
          <pc:docMk/>
          <pc:sldMk cId="1160501008" sldId="390"/>
        </pc:sldMkLst>
        <pc:spChg chg="mod">
          <ac:chgData name="Wasil Khan" userId="2c9fd0d8d4565e0f" providerId="LiveId" clId="{1099A293-FC0D-4843-A01E-0FFF757D51F9}" dt="2024-02-09T09:56:50.800" v="5091" actId="20577"/>
          <ac:spMkLst>
            <pc:docMk/>
            <pc:sldMk cId="1160501008" sldId="390"/>
            <ac:spMk id="3" creationId="{49F81BC1-21A9-65BE-6EA5-D0116B9B922E}"/>
          </ac:spMkLst>
        </pc:spChg>
        <pc:spChg chg="add mod">
          <ac:chgData name="Wasil Khan" userId="2c9fd0d8d4565e0f" providerId="LiveId" clId="{1099A293-FC0D-4843-A01E-0FFF757D51F9}" dt="2024-02-09T09:58:38.647" v="5163" actId="20577"/>
          <ac:spMkLst>
            <pc:docMk/>
            <pc:sldMk cId="1160501008" sldId="390"/>
            <ac:spMk id="5" creationId="{758C9A81-CCC0-52CC-A995-F3720703210B}"/>
          </ac:spMkLst>
        </pc:spChg>
        <pc:spChg chg="del">
          <ac:chgData name="Wasil Khan" userId="2c9fd0d8d4565e0f" providerId="LiveId" clId="{1099A293-FC0D-4843-A01E-0FFF757D51F9}" dt="2024-02-08T20:06:53.339" v="4690" actId="478"/>
          <ac:spMkLst>
            <pc:docMk/>
            <pc:sldMk cId="1160501008" sldId="390"/>
            <ac:spMk id="8" creationId="{0A5F578B-74E8-2F51-928F-39451F57286E}"/>
          </ac:spMkLst>
        </pc:spChg>
        <pc:spChg chg="del">
          <ac:chgData name="Wasil Khan" userId="2c9fd0d8d4565e0f" providerId="LiveId" clId="{1099A293-FC0D-4843-A01E-0FFF757D51F9}" dt="2024-02-08T20:06:53.339" v="4690" actId="478"/>
          <ac:spMkLst>
            <pc:docMk/>
            <pc:sldMk cId="1160501008" sldId="390"/>
            <ac:spMk id="9" creationId="{5147DCEB-B558-4058-4208-A9386C96C10F}"/>
          </ac:spMkLst>
        </pc:spChg>
        <pc:spChg chg="del">
          <ac:chgData name="Wasil Khan" userId="2c9fd0d8d4565e0f" providerId="LiveId" clId="{1099A293-FC0D-4843-A01E-0FFF757D51F9}" dt="2024-02-08T20:06:53.339" v="4690" actId="478"/>
          <ac:spMkLst>
            <pc:docMk/>
            <pc:sldMk cId="1160501008" sldId="390"/>
            <ac:spMk id="10" creationId="{EF53AA09-C86C-E919-43D1-09AC60A52CF2}"/>
          </ac:spMkLst>
        </pc:spChg>
        <pc:spChg chg="del">
          <ac:chgData name="Wasil Khan" userId="2c9fd0d8d4565e0f" providerId="LiveId" clId="{1099A293-FC0D-4843-A01E-0FFF757D51F9}" dt="2024-02-08T20:06:53.339" v="4690" actId="478"/>
          <ac:spMkLst>
            <pc:docMk/>
            <pc:sldMk cId="1160501008" sldId="390"/>
            <ac:spMk id="11" creationId="{ACBB7D6E-522A-3039-9756-6AB0A1E2DD2C}"/>
          </ac:spMkLst>
        </pc:spChg>
        <pc:spChg chg="del">
          <ac:chgData name="Wasil Khan" userId="2c9fd0d8d4565e0f" providerId="LiveId" clId="{1099A293-FC0D-4843-A01E-0FFF757D51F9}" dt="2024-02-08T20:06:53.339" v="4690" actId="478"/>
          <ac:spMkLst>
            <pc:docMk/>
            <pc:sldMk cId="1160501008" sldId="390"/>
            <ac:spMk id="12" creationId="{494D4346-706C-6085-CF14-5004443313D7}"/>
          </ac:spMkLst>
        </pc:spChg>
        <pc:spChg chg="del">
          <ac:chgData name="Wasil Khan" userId="2c9fd0d8d4565e0f" providerId="LiveId" clId="{1099A293-FC0D-4843-A01E-0FFF757D51F9}" dt="2024-02-08T20:06:53.339" v="4690" actId="478"/>
          <ac:spMkLst>
            <pc:docMk/>
            <pc:sldMk cId="1160501008" sldId="390"/>
            <ac:spMk id="13" creationId="{F7967B90-80A2-075D-B261-29F428BF8B42}"/>
          </ac:spMkLst>
        </pc:spChg>
      </pc:sldChg>
      <pc:sldChg chg="addSp delSp modSp add mod modTransition modAnim">
        <pc:chgData name="Wasil Khan" userId="2c9fd0d8d4565e0f" providerId="LiveId" clId="{1099A293-FC0D-4843-A01E-0FFF757D51F9}" dt="2024-02-09T11:04:52.919" v="5429"/>
        <pc:sldMkLst>
          <pc:docMk/>
          <pc:sldMk cId="545378427" sldId="391"/>
        </pc:sldMkLst>
        <pc:spChg chg="del">
          <ac:chgData name="Wasil Khan" userId="2c9fd0d8d4565e0f" providerId="LiveId" clId="{1099A293-FC0D-4843-A01E-0FFF757D51F9}" dt="2024-02-09T09:59:23.720" v="5165" actId="478"/>
          <ac:spMkLst>
            <pc:docMk/>
            <pc:sldMk cId="545378427" sldId="391"/>
            <ac:spMk id="3" creationId="{48DA47F1-586D-7BB0-EDF3-322F6997DC00}"/>
          </ac:spMkLst>
        </pc:spChg>
        <pc:spChg chg="del">
          <ac:chgData name="Wasil Khan" userId="2c9fd0d8d4565e0f" providerId="LiveId" clId="{1099A293-FC0D-4843-A01E-0FFF757D51F9}" dt="2024-02-09T09:59:26.891" v="5166" actId="478"/>
          <ac:spMkLst>
            <pc:docMk/>
            <pc:sldMk cId="545378427" sldId="391"/>
            <ac:spMk id="5" creationId="{8AEBD0C8-7265-8A3C-C953-CFB5493BF1F2}"/>
          </ac:spMkLst>
        </pc:spChg>
        <pc:spChg chg="del">
          <ac:chgData name="Wasil Khan" userId="2c9fd0d8d4565e0f" providerId="LiveId" clId="{1099A293-FC0D-4843-A01E-0FFF757D51F9}" dt="2024-02-09T09:59:28.019" v="5167" actId="478"/>
          <ac:spMkLst>
            <pc:docMk/>
            <pc:sldMk cId="545378427" sldId="391"/>
            <ac:spMk id="6" creationId="{C780B2E5-B618-8F90-B063-5697BC714E41}"/>
          </ac:spMkLst>
        </pc:spChg>
        <pc:spChg chg="del">
          <ac:chgData name="Wasil Khan" userId="2c9fd0d8d4565e0f" providerId="LiveId" clId="{1099A293-FC0D-4843-A01E-0FFF757D51F9}" dt="2024-02-09T09:59:28.690" v="5168" actId="478"/>
          <ac:spMkLst>
            <pc:docMk/>
            <pc:sldMk cId="545378427" sldId="391"/>
            <ac:spMk id="7" creationId="{B71302F5-D504-CD13-1261-976420EBE376}"/>
          </ac:spMkLst>
        </pc:spChg>
        <pc:picChg chg="add mod">
          <ac:chgData name="Wasil Khan" userId="2c9fd0d8d4565e0f" providerId="LiveId" clId="{1099A293-FC0D-4843-A01E-0FFF757D51F9}" dt="2024-02-09T10:06:02.206" v="5176" actId="14100"/>
          <ac:picMkLst>
            <pc:docMk/>
            <pc:sldMk cId="545378427" sldId="391"/>
            <ac:picMk id="4" creationId="{C9A21D8C-3DE7-31C9-A1B4-959B533C593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office.accenture.com/personal/wasel_mohammad_khan_accenture_com/Documents/Zomato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nw\AppData\Roaming\Microsoft\Excel\Zomato_Data%20(version%203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nw\AppData\Roaming\Microsoft\Excel\Zomato_Data%20(version%203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[Zomato_Data.xlsx]Rest. count vs countries!PivotTable4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bg1"/>
                </a:solidFill>
              </a:rPr>
              <a:t>Count of Restaurants Per Country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416919317159218E-2"/>
          <c:y val="0.18165809877211617"/>
          <c:w val="0.80395538057742777"/>
          <c:h val="0.564711202591747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'Rest. count vs countries'!$B$1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'Rest. count vs countries'!$A$2:$A$16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'Rest. count vs countries'!$B$2:$B$16</c:f>
              <c:numCache>
                <c:formatCode>General</c:formatCode>
                <c:ptCount val="15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24</c:v>
                </c:pt>
                <c:pt idx="7">
                  <c:v>34</c:v>
                </c:pt>
                <c:pt idx="8">
                  <c:v>40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80</c:v>
                </c:pt>
                <c:pt idx="13">
                  <c:v>434</c:v>
                </c:pt>
                <c:pt idx="14">
                  <c:v>8652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21F-4C03-9E12-D690C2DD91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55271696"/>
        <c:axId val="455273264"/>
      </c:barChart>
      <c:catAx>
        <c:axId val="45527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73264"/>
        <c:crosses val="autoZero"/>
        <c:auto val="1"/>
        <c:lblAlgn val="ctr"/>
        <c:lblOffset val="100"/>
        <c:noMultiLvlLbl val="0"/>
      </c:catAx>
      <c:valAx>
        <c:axId val="455273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527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 w="28575" cap="flat" cmpd="sng" algn="ctr">
      <a:solidFill>
        <a:schemeClr val="bg1"/>
      </a:solidFill>
      <a:round/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[Zomato_Data(AutoRecovered).xlsx]Sheet2!PivotTable4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Online Delivery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Sheet2!$G$38:$G$39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Sheet2!$F$40:$F$43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Sheet2!$G$40:$G$43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  <c:pt idx="2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98-46DC-BB63-F849E3EE2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1344344"/>
        <c:axId val="611337288"/>
      </c:barChart>
      <c:catAx>
        <c:axId val="61134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7288"/>
        <c:crosses val="autoZero"/>
        <c:auto val="1"/>
        <c:lblAlgn val="ctr"/>
        <c:lblOffset val="100"/>
        <c:noMultiLvlLbl val="0"/>
      </c:catAx>
      <c:valAx>
        <c:axId val="61133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[Zomato_Data.xlsx]Expenditure!PivotTable7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Cost</a:t>
            </a:r>
            <a:r>
              <a:rPr lang="en-US" baseline="0" dirty="0"/>
              <a:t> For 2 in Dollars Per Country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Expenditure!$B$1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Expenditure!$A$2:$A$14</c:f>
              <c:strCache>
                <c:ptCount val="13"/>
                <c:pt idx="0">
                  <c:v>Turkey</c:v>
                </c:pt>
                <c:pt idx="1">
                  <c:v>Sri Lanka</c:v>
                </c:pt>
                <c:pt idx="2">
                  <c:v>Indonesia</c:v>
                </c:pt>
                <c:pt idx="3">
                  <c:v>South Africa</c:v>
                </c:pt>
                <c:pt idx="4">
                  <c:v>Australia</c:v>
                </c:pt>
                <c:pt idx="5">
                  <c:v>Brazil</c:v>
                </c:pt>
                <c:pt idx="6">
                  <c:v>Canada</c:v>
                </c:pt>
                <c:pt idx="7">
                  <c:v>New Zealand</c:v>
                </c:pt>
                <c:pt idx="8">
                  <c:v>United Arab Emirates</c:v>
                </c:pt>
                <c:pt idx="9">
                  <c:v>Qatar</c:v>
                </c:pt>
                <c:pt idx="10">
                  <c:v>United Kingdom</c:v>
                </c:pt>
                <c:pt idx="11">
                  <c:v>Philippines</c:v>
                </c:pt>
                <c:pt idx="12">
                  <c:v>Singapore</c:v>
                </c:pt>
              </c:strCache>
            </c:strRef>
          </c:cat>
          <c:val>
            <c:numRef>
              <c:f>Expenditure!$B$2:$B$14</c:f>
              <c:numCache>
                <c:formatCode>0</c:formatCode>
                <c:ptCount val="13"/>
                <c:pt idx="0">
                  <c:v>2.8850000000000002</c:v>
                </c:pt>
                <c:pt idx="1">
                  <c:v>7.3625000000000016</c:v>
                </c:pt>
                <c:pt idx="2">
                  <c:v>18.277380952380955</c:v>
                </c:pt>
                <c:pt idx="3">
                  <c:v>22.665600000000001</c:v>
                </c:pt>
                <c:pt idx="4">
                  <c:v>24.083333333333332</c:v>
                </c:pt>
                <c:pt idx="5">
                  <c:v>28.280000000000008</c:v>
                </c:pt>
                <c:pt idx="6">
                  <c:v>36.25</c:v>
                </c:pt>
                <c:pt idx="7">
                  <c:v>43.94250000000001</c:v>
                </c:pt>
                <c:pt idx="8">
                  <c:v>44.932499999999983</c:v>
                </c:pt>
                <c:pt idx="9">
                  <c:v>60.412500000000009</c:v>
                </c:pt>
                <c:pt idx="10">
                  <c:v>60.721875000000011</c:v>
                </c:pt>
                <c:pt idx="11">
                  <c:v>118.90454545454544</c:v>
                </c:pt>
                <c:pt idx="12">
                  <c:v>155.75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C9-4407-BEE8-D32DFF4A33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5268560"/>
        <c:axId val="455270912"/>
      </c:barChart>
      <c:catAx>
        <c:axId val="45526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70912"/>
        <c:crosses val="autoZero"/>
        <c:auto val="1"/>
        <c:lblAlgn val="ctr"/>
        <c:lblOffset val="100"/>
        <c:noMultiLvlLbl val="0"/>
      </c:catAx>
      <c:valAx>
        <c:axId val="4552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6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 w="28575">
      <a:solidFill>
        <a:schemeClr val="bg1"/>
      </a:solidFill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[Zomato_Data.xlsx]Restaurant vs Ratings!PivotTable6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Ratings</a:t>
            </a:r>
            <a:r>
              <a:rPr lang="en-US" sz="2400" baseline="0" dirty="0"/>
              <a:t> and</a:t>
            </a:r>
            <a:r>
              <a:rPr lang="en-US" sz="2400" dirty="0"/>
              <a:t> Country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'Restaurant vs Ratings'!$B$3:$B$4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'Restaurant vs Ratings'!$A$5:$A$10</c:f>
              <c:strCache>
                <c:ptCount val="6"/>
                <c:pt idx="0">
                  <c:v>South Africa</c:v>
                </c:pt>
                <c:pt idx="1">
                  <c:v>Brazil</c:v>
                </c:pt>
                <c:pt idx="2">
                  <c:v>Turkey</c:v>
                </c:pt>
                <c:pt idx="3">
                  <c:v>Australia</c:v>
                </c:pt>
                <c:pt idx="4">
                  <c:v>Indonesia</c:v>
                </c:pt>
                <c:pt idx="5">
                  <c:v>Sri Lanka</c:v>
                </c:pt>
              </c:strCache>
            </c:strRef>
          </c:cat>
          <c:val>
            <c:numRef>
              <c:f>'Restaurant vs Ratings'!$B$5:$B$10</c:f>
              <c:numCache>
                <c:formatCode>General</c:formatCode>
                <c:ptCount val="6"/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4B-4625-BA8C-93ADFCE2BF13}"/>
            </c:ext>
          </c:extLst>
        </c:ser>
        <c:ser>
          <c:idx val="1"/>
          <c:order val="1"/>
          <c:tx>
            <c:strRef>
              <c:f>'Restaurant vs Ratings'!$C$3:$C$4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'Restaurant vs Ratings'!$A$5:$A$10</c:f>
              <c:strCache>
                <c:ptCount val="6"/>
                <c:pt idx="0">
                  <c:v>South Africa</c:v>
                </c:pt>
                <c:pt idx="1">
                  <c:v>Brazil</c:v>
                </c:pt>
                <c:pt idx="2">
                  <c:v>Turkey</c:v>
                </c:pt>
                <c:pt idx="3">
                  <c:v>Australia</c:v>
                </c:pt>
                <c:pt idx="4">
                  <c:v>Indonesia</c:v>
                </c:pt>
                <c:pt idx="5">
                  <c:v>Sri Lanka</c:v>
                </c:pt>
              </c:strCache>
            </c:strRef>
          </c:cat>
          <c:val>
            <c:numRef>
              <c:f>'Restaurant vs Ratings'!$C$5:$C$10</c:f>
              <c:numCache>
                <c:formatCode>General</c:formatCode>
                <c:ptCount val="6"/>
                <c:pt idx="0">
                  <c:v>47</c:v>
                </c:pt>
                <c:pt idx="1">
                  <c:v>36</c:v>
                </c:pt>
                <c:pt idx="2">
                  <c:v>30</c:v>
                </c:pt>
                <c:pt idx="3">
                  <c:v>6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4B-4625-BA8C-93ADFCE2BF13}"/>
            </c:ext>
          </c:extLst>
        </c:ser>
        <c:ser>
          <c:idx val="2"/>
          <c:order val="2"/>
          <c:tx>
            <c:strRef>
              <c:f>'Restaurant vs Ratings'!$D$3:$D$4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'Restaurant vs Ratings'!$A$5:$A$10</c:f>
              <c:strCache>
                <c:ptCount val="6"/>
                <c:pt idx="0">
                  <c:v>South Africa</c:v>
                </c:pt>
                <c:pt idx="1">
                  <c:v>Brazil</c:v>
                </c:pt>
                <c:pt idx="2">
                  <c:v>Turkey</c:v>
                </c:pt>
                <c:pt idx="3">
                  <c:v>Australia</c:v>
                </c:pt>
                <c:pt idx="4">
                  <c:v>Indonesia</c:v>
                </c:pt>
                <c:pt idx="5">
                  <c:v>Sri Lanka</c:v>
                </c:pt>
              </c:strCache>
            </c:strRef>
          </c:cat>
          <c:val>
            <c:numRef>
              <c:f>'Restaurant vs Ratings'!$D$5:$D$10</c:f>
              <c:numCache>
                <c:formatCode>General</c:formatCode>
                <c:ptCount val="6"/>
                <c:pt idx="3">
                  <c:v>3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4B-4625-BA8C-93ADFCE2BF13}"/>
            </c:ext>
          </c:extLst>
        </c:ser>
        <c:ser>
          <c:idx val="3"/>
          <c:order val="3"/>
          <c:tx>
            <c:strRef>
              <c:f>'Restaurant vs Ratings'!$E$3:$E$4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'Restaurant vs Ratings'!$A$5:$A$10</c:f>
              <c:strCache>
                <c:ptCount val="6"/>
                <c:pt idx="0">
                  <c:v>South Africa</c:v>
                </c:pt>
                <c:pt idx="1">
                  <c:v>Brazil</c:v>
                </c:pt>
                <c:pt idx="2">
                  <c:v>Turkey</c:v>
                </c:pt>
                <c:pt idx="3">
                  <c:v>Australia</c:v>
                </c:pt>
                <c:pt idx="4">
                  <c:v>Indonesia</c:v>
                </c:pt>
                <c:pt idx="5">
                  <c:v>Sri Lanka</c:v>
                </c:pt>
              </c:strCache>
            </c:strRef>
          </c:cat>
          <c:val>
            <c:numRef>
              <c:f>'Restaurant vs Ratings'!$E$5:$E$10</c:f>
              <c:numCache>
                <c:formatCode>General</c:formatCode>
                <c:ptCount val="6"/>
                <c:pt idx="0">
                  <c:v>13</c:v>
                </c:pt>
                <c:pt idx="1">
                  <c:v>19</c:v>
                </c:pt>
                <c:pt idx="2">
                  <c:v>4</c:v>
                </c:pt>
                <c:pt idx="3">
                  <c:v>15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44B-4625-BA8C-93ADFCE2B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5281496"/>
        <c:axId val="455279536"/>
      </c:barChart>
      <c:catAx>
        <c:axId val="455281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79536"/>
        <c:crosses val="autoZero"/>
        <c:auto val="1"/>
        <c:lblAlgn val="ctr"/>
        <c:lblOffset val="100"/>
        <c:noMultiLvlLbl val="0"/>
      </c:catAx>
      <c:valAx>
        <c:axId val="45527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8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 (version 3).xlsb]Sheet2!PivotTable6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 of Restaurants and Cities</a:t>
            </a:r>
          </a:p>
        </c:rich>
      </c:tx>
      <c:layout>
        <c:manualLayout>
          <c:xMode val="edge"/>
          <c:yMode val="edge"/>
          <c:x val="0.15849098100068684"/>
          <c:y val="2.9512166216238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Sheet2!$B$62:$B$63</c:f>
              <c:strCache>
                <c:ptCount val="1"/>
                <c:pt idx="0">
                  <c:v>Ankara</c:v>
                </c:pt>
              </c:strCache>
            </c:strRef>
          </c:tx>
          <c:spPr>
            <a:solidFill>
              <a:srgbClr val="55F31D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Sheet2!$B$64:$B$67</c:f>
              <c:numCache>
                <c:formatCode>General</c:formatCode>
                <c:ptCount val="3"/>
                <c:pt idx="2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27-4B13-9882-1D02512682AB}"/>
            </c:ext>
          </c:extLst>
        </c:ser>
        <c:ser>
          <c:idx val="1"/>
          <c:order val="1"/>
          <c:tx>
            <c:strRef>
              <c:f>Sheet2!$C$62:$C$63</c:f>
              <c:strCache>
                <c:ptCount val="1"/>
                <c:pt idx="0">
                  <c:v>Sí£o Paulo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Sheet2!$C$64:$C$67</c:f>
              <c:numCache>
                <c:formatCode>General</c:formatCode>
                <c:ptCount val="3"/>
                <c:pt idx="0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27-4B13-9882-1D02512682AB}"/>
            </c:ext>
          </c:extLst>
        </c:ser>
        <c:ser>
          <c:idx val="2"/>
          <c:order val="2"/>
          <c:tx>
            <c:strRef>
              <c:f>Sheet2!$D$62:$D$63</c:f>
              <c:strCache>
                <c:ptCount val="1"/>
                <c:pt idx="0">
                  <c:v>Rio de Janeiro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Sheet2!$D$64:$D$67</c:f>
              <c:numCache>
                <c:formatCode>General</c:formatCode>
                <c:ptCount val="3"/>
                <c:pt idx="0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27-4B13-9882-1D02512682AB}"/>
            </c:ext>
          </c:extLst>
        </c:ser>
        <c:ser>
          <c:idx val="3"/>
          <c:order val="3"/>
          <c:tx>
            <c:strRef>
              <c:f>Sheet2!$E$62:$E$63</c:f>
              <c:strCache>
                <c:ptCount val="1"/>
                <c:pt idx="0">
                  <c:v>Brasí_lia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Sheet2!$E$64:$E$67</c:f>
              <c:numCache>
                <c:formatCode>General</c:formatCode>
                <c:ptCount val="3"/>
                <c:pt idx="0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127-4B13-9882-1D02512682AB}"/>
            </c:ext>
          </c:extLst>
        </c:ser>
        <c:ser>
          <c:idx val="4"/>
          <c:order val="4"/>
          <c:tx>
            <c:strRef>
              <c:f>Sheet2!$F$62:$F$63</c:f>
              <c:strCache>
                <c:ptCount val="1"/>
                <c:pt idx="0">
                  <c:v>Cape Town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Sheet2!$F$64:$F$67</c:f>
              <c:numCache>
                <c:formatCode>General</c:formatCode>
                <c:ptCount val="3"/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127-4B13-9882-1D02512682AB}"/>
            </c:ext>
          </c:extLst>
        </c:ser>
        <c:ser>
          <c:idx val="5"/>
          <c:order val="5"/>
          <c:tx>
            <c:strRef>
              <c:f>Sheet2!$G$62:$G$63</c:f>
              <c:strCache>
                <c:ptCount val="1"/>
                <c:pt idx="0">
                  <c:v>Pretoria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Sheet2!$G$64:$G$67</c:f>
              <c:numCache>
                <c:formatCode>General</c:formatCode>
                <c:ptCount val="3"/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127-4B13-9882-1D02512682AB}"/>
            </c:ext>
          </c:extLst>
        </c:ser>
        <c:ser>
          <c:idx val="6"/>
          <c:order val="6"/>
          <c:tx>
            <c:strRef>
              <c:f>Sheet2!$H$62:$H$63</c:f>
              <c:strCache>
                <c:ptCount val="1"/>
                <c:pt idx="0">
                  <c:v>ÛÁstanbul</c:v>
                </c:pt>
              </c:strCache>
            </c:strRef>
          </c:tx>
          <c:spPr>
            <a:solidFill>
              <a:srgbClr val="F9A5C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Sheet2!$H$64:$H$67</c:f>
              <c:numCache>
                <c:formatCode>General</c:formatCode>
                <c:ptCount val="3"/>
                <c:pt idx="2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127-4B13-9882-1D02512682AB}"/>
            </c:ext>
          </c:extLst>
        </c:ser>
        <c:ser>
          <c:idx val="7"/>
          <c:order val="7"/>
          <c:tx>
            <c:strRef>
              <c:f>Sheet2!$I$62:$I$63</c:f>
              <c:strCache>
                <c:ptCount val="1"/>
                <c:pt idx="0">
                  <c:v>Sandton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Sheet2!$I$64:$I$67</c:f>
              <c:numCache>
                <c:formatCode>General</c:formatCode>
                <c:ptCount val="3"/>
                <c:pt idx="1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127-4B13-9882-1D02512682AB}"/>
            </c:ext>
          </c:extLst>
        </c:ser>
        <c:ser>
          <c:idx val="8"/>
          <c:order val="8"/>
          <c:tx>
            <c:strRef>
              <c:f>Sheet2!$J$62:$J$63</c:f>
              <c:strCache>
                <c:ptCount val="1"/>
                <c:pt idx="0">
                  <c:v>Johannesburg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Sheet2!$J$64:$J$67</c:f>
              <c:numCache>
                <c:formatCode>General</c:formatCode>
                <c:ptCount val="3"/>
                <c:pt idx="1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127-4B13-9882-1D02512682AB}"/>
            </c:ext>
          </c:extLst>
        </c:ser>
        <c:ser>
          <c:idx val="9"/>
          <c:order val="9"/>
          <c:tx>
            <c:strRef>
              <c:f>Sheet2!$K$62:$K$63</c:f>
              <c:strCache>
                <c:ptCount val="1"/>
                <c:pt idx="0">
                  <c:v>Inner City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Sheet2!$K$64:$K$67</c:f>
              <c:numCache>
                <c:formatCode>General</c:formatCode>
                <c:ptCount val="3"/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127-4B13-9882-1D02512682AB}"/>
            </c:ext>
          </c:extLst>
        </c:ser>
        <c:ser>
          <c:idx val="10"/>
          <c:order val="10"/>
          <c:tx>
            <c:strRef>
              <c:f>Sheet2!$L$62:$L$63</c:f>
              <c:strCache>
                <c:ptCount val="1"/>
                <c:pt idx="0">
                  <c:v>Randburg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Sheet2!$A$64:$A$67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Sheet2!$L$64:$L$67</c:f>
              <c:numCache>
                <c:formatCode>General</c:formatCode>
                <c:ptCount val="3"/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127-4B13-9882-1D0251268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1338856"/>
        <c:axId val="611336112"/>
      </c:barChart>
      <c:catAx>
        <c:axId val="61133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6112"/>
        <c:crosses val="autoZero"/>
        <c:auto val="1"/>
        <c:lblAlgn val="ctr"/>
        <c:lblOffset val="100"/>
        <c:noMultiLvlLbl val="0"/>
      </c:catAx>
      <c:valAx>
        <c:axId val="61133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02400230006589"/>
          <c:y val="0.19292723826188393"/>
          <c:w val="0.14000377296587926"/>
          <c:h val="0.781255468066491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 w="28575">
      <a:solidFill>
        <a:schemeClr val="bg1"/>
      </a:solidFill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 (version 3).xlsb]Sheet2!PivotTable8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Count</a:t>
            </a:r>
            <a:r>
              <a:rPr lang="en-US" baseline="0" dirty="0"/>
              <a:t> of Excellent Rating in Cities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Sheet2!$C$86:$C$87</c:f>
              <c:strCache>
                <c:ptCount val="1"/>
                <c:pt idx="0">
                  <c:v>Excellent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Sheet2!$B$88:$B$99</c:f>
              <c:strCache>
                <c:ptCount val="11"/>
                <c:pt idx="0">
                  <c:v>Rio de Janeiro</c:v>
                </c:pt>
                <c:pt idx="1">
                  <c:v>Ankara</c:v>
                </c:pt>
                <c:pt idx="2">
                  <c:v>Pretoria</c:v>
                </c:pt>
                <c:pt idx="3">
                  <c:v>Cape Town</c:v>
                </c:pt>
                <c:pt idx="4">
                  <c:v>ÛÁstanbul</c:v>
                </c:pt>
                <c:pt idx="5">
                  <c:v>Sí£o Paulo</c:v>
                </c:pt>
                <c:pt idx="6">
                  <c:v>Sandton</c:v>
                </c:pt>
                <c:pt idx="7">
                  <c:v>Johannesburg</c:v>
                </c:pt>
                <c:pt idx="8">
                  <c:v>Brasí_lia</c:v>
                </c:pt>
                <c:pt idx="9">
                  <c:v>Inner City</c:v>
                </c:pt>
                <c:pt idx="10">
                  <c:v>Randburg</c:v>
                </c:pt>
              </c:strCache>
            </c:strRef>
          </c:cat>
          <c:val>
            <c:numRef>
              <c:f>Sheet2!$C$88:$C$99</c:f>
              <c:numCache>
                <c:formatCode>General</c:formatCode>
                <c:ptCount val="11"/>
                <c:pt idx="0">
                  <c:v>19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10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A9-4F29-A608-8ABA4D931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1333760"/>
        <c:axId val="611336896"/>
      </c:barChart>
      <c:catAx>
        <c:axId val="61133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6896"/>
        <c:crosses val="autoZero"/>
        <c:auto val="1"/>
        <c:lblAlgn val="ctr"/>
        <c:lblOffset val="100"/>
        <c:noMultiLvlLbl val="0"/>
      </c:catAx>
      <c:valAx>
        <c:axId val="61133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 w="28575"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[Zomato_Data.xlsx]Restaurant vs Ratings!PivotTable6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Rating</a:t>
            </a:r>
            <a:r>
              <a:rPr lang="en-US" sz="2400" baseline="0" dirty="0"/>
              <a:t> per</a:t>
            </a:r>
            <a:r>
              <a:rPr lang="en-US" sz="2400" dirty="0"/>
              <a:t> Country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'Restaurant vs Ratings'!$B$3:$B$4</c:f>
              <c:strCache>
                <c:ptCount val="1"/>
                <c:pt idx="0">
                  <c:v>Bad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'Restaurant vs Ratings'!$A$5:$A$7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'Restaurant vs Ratings'!$B$5:$B$7</c:f>
              <c:numCache>
                <c:formatCode>General</c:formatCode>
                <c:ptCount val="3"/>
                <c:pt idx="0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3F-4CCC-976F-27CC5458FBF2}"/>
            </c:ext>
          </c:extLst>
        </c:ser>
        <c:ser>
          <c:idx val="1"/>
          <c:order val="1"/>
          <c:tx>
            <c:strRef>
              <c:f>'Restaurant vs Ratings'!$C$3:$C$4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'Restaurant vs Ratings'!$A$5:$A$7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'Restaurant vs Ratings'!$C$5:$C$7</c:f>
              <c:numCache>
                <c:formatCode>General</c:formatCode>
                <c:ptCount val="3"/>
                <c:pt idx="0">
                  <c:v>36</c:v>
                </c:pt>
                <c:pt idx="1">
                  <c:v>47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3F-4CCC-976F-27CC5458FBF2}"/>
            </c:ext>
          </c:extLst>
        </c:ser>
        <c:ser>
          <c:idx val="2"/>
          <c:order val="2"/>
          <c:tx>
            <c:strRef>
              <c:f>'Restaurant vs Ratings'!$D$3:$D$4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'Restaurant vs Ratings'!$A$5:$A$7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'Restaurant vs Ratings'!$D$5:$D$7</c:f>
              <c:numCache>
                <c:formatCode>General</c:formatCode>
                <c:ptCount val="3"/>
                <c:pt idx="0">
                  <c:v>19</c:v>
                </c:pt>
                <c:pt idx="1">
                  <c:v>13</c:v>
                </c:pt>
                <c:pt idx="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D3F-4CCC-976F-27CC5458F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41600"/>
        <c:axId val="611342776"/>
      </c:barChart>
      <c:catAx>
        <c:axId val="6113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2776"/>
        <c:crosses val="autoZero"/>
        <c:auto val="1"/>
        <c:lblAlgn val="ctr"/>
        <c:lblOffset val="100"/>
        <c:noMultiLvlLbl val="0"/>
      </c:catAx>
      <c:valAx>
        <c:axId val="611342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>
      <a:solidFill>
        <a:schemeClr val="bg1"/>
      </a:solidFill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TOP CUISINES as per RATING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Sheet2!$G$13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Sheet2!$F$14:$F$18</c:f>
              <c:strCache>
                <c:ptCount val="5"/>
                <c:pt idx="0">
                  <c:v>Cafe</c:v>
                </c:pt>
                <c:pt idx="1">
                  <c:v>Brazilian</c:v>
                </c:pt>
                <c:pt idx="2">
                  <c:v>Brazilian, Bar Food</c:v>
                </c:pt>
                <c:pt idx="3">
                  <c:v>Italian</c:v>
                </c:pt>
                <c:pt idx="4">
                  <c:v>Kebab, Turkish Pizza</c:v>
                </c:pt>
              </c:strCache>
            </c:strRef>
          </c:cat>
          <c:val>
            <c:numRef>
              <c:f>Sheet2!$G$14:$G$18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E8-48CF-8A2E-5B00B7E29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1333368"/>
        <c:axId val="611335720"/>
      </c:barChart>
      <c:catAx>
        <c:axId val="611333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5720"/>
        <c:crosses val="autoZero"/>
        <c:auto val="1"/>
        <c:lblAlgn val="ctr"/>
        <c:lblOffset val="100"/>
        <c:noMultiLvlLbl val="0"/>
      </c:catAx>
      <c:valAx>
        <c:axId val="61133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3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[Zomato_Data(AutoRecovered).xlsx]Sheet2!PivotTable5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Cuisines Price Range  and Excellent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Sheet2!$G$54:$G$55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Sheet2!$F$56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Sheet2!$G$56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19-475B-9863-767223825239}"/>
            </c:ext>
          </c:extLst>
        </c:ser>
        <c:ser>
          <c:idx val="1"/>
          <c:order val="1"/>
          <c:tx>
            <c:strRef>
              <c:f>Sheet2!$H$54:$H$55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Sheet2!$F$56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Sheet2!$H$56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319-475B-9863-767223825239}"/>
            </c:ext>
          </c:extLst>
        </c:ser>
        <c:ser>
          <c:idx val="2"/>
          <c:order val="2"/>
          <c:tx>
            <c:strRef>
              <c:f>Sheet2!$I$54:$I$55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Sheet2!$F$56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Sheet2!$I$56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319-475B-9863-767223825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1339248"/>
        <c:axId val="611340032"/>
      </c:barChart>
      <c:catAx>
        <c:axId val="61133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0032"/>
        <c:crosses val="autoZero"/>
        <c:auto val="1"/>
        <c:lblAlgn val="ctr"/>
        <c:lblOffset val="100"/>
        <c:noMultiLvlLbl val="0"/>
      </c:catAx>
      <c:valAx>
        <c:axId val="6113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 (version 3).xlsb]Sheet2!PivotTable3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Online Table Booking in Countries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399127179575207E-2"/>
          <c:y val="0.20486453402912982"/>
          <c:w val="0.7917662116443337"/>
          <c:h val="0.686029266932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Sheet2!$G$22:$G$23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Sheet2!$F$24:$F$27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Sheet2!$G$24:$G$27</c:f>
              <c:numCache>
                <c:formatCode>General</c:formatCode>
                <c:ptCount val="3"/>
                <c:pt idx="0">
                  <c:v>60</c:v>
                </c:pt>
                <c:pt idx="1">
                  <c:v>58</c:v>
                </c:pt>
                <c:pt idx="2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68-45B0-8FDA-BE12AE03FD1C}"/>
            </c:ext>
          </c:extLst>
        </c:ser>
        <c:ser>
          <c:idx val="1"/>
          <c:order val="1"/>
          <c:tx>
            <c:strRef>
              <c:f>Sheet2!$H$22:$H$23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Sheet2!$F$24:$F$27</c:f>
              <c:strCache>
                <c:ptCount val="3"/>
                <c:pt idx="0">
                  <c:v>Brazil</c:v>
                </c:pt>
                <c:pt idx="1">
                  <c:v>South Africa</c:v>
                </c:pt>
                <c:pt idx="2">
                  <c:v>Turkey</c:v>
                </c:pt>
              </c:strCache>
            </c:strRef>
          </c:cat>
          <c:val>
            <c:numRef>
              <c:f>Sheet2!$H$24:$H$27</c:f>
              <c:numCache>
                <c:formatCode>General</c:formatCode>
                <c:ptCount val="3"/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68-45B0-8FDA-BE12AE03F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1334544"/>
        <c:axId val="611341992"/>
      </c:barChart>
      <c:catAx>
        <c:axId val="61133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1992"/>
        <c:crosses val="autoZero"/>
        <c:auto val="1"/>
        <c:lblAlgn val="ctr"/>
        <c:lblOffset val="100"/>
        <c:noMultiLvlLbl val="0"/>
      </c:catAx>
      <c:valAx>
        <c:axId val="611341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3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690138374199833"/>
          <c:y val="0.38824101422637436"/>
          <c:w val="9.8421496268580003E-2"/>
          <c:h val="0.19354969806684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 w="28575">
      <a:solidFill>
        <a:schemeClr val="bg1"/>
      </a:solidFill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11575-8EBA-4202-AB95-0B26AF2BE179}" type="doc">
      <dgm:prSet loTypeId="urn:microsoft.com/office/officeart/2005/8/layout/vList5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D7E6DB9F-0C9D-4FE0-9FDF-F4D71761EBC4}">
      <dgm:prSet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Countries based on Count of </a:t>
          </a:r>
          <a:r>
            <a:rPr lang="en-IN" sz="2400" b="1" dirty="0" err="1">
              <a:solidFill>
                <a:schemeClr val="tx1"/>
              </a:solidFill>
            </a:rPr>
            <a:t>Restauarants</a:t>
          </a:r>
          <a:endParaRPr lang="en-IN" sz="2400" b="1" dirty="0">
            <a:solidFill>
              <a:schemeClr val="tx1"/>
            </a:solidFill>
          </a:endParaRPr>
        </a:p>
      </dgm:t>
    </dgm:pt>
    <dgm:pt modelId="{24527035-1B21-4CF7-AF1D-61D95032ADCF}" type="parTrans" cxnId="{BE31CE98-477F-4715-9CB4-B58EBAA45F13}">
      <dgm:prSet/>
      <dgm:spPr/>
      <dgm:t>
        <a:bodyPr/>
        <a:lstStyle/>
        <a:p>
          <a:endParaRPr lang="en-IN"/>
        </a:p>
      </dgm:t>
    </dgm:pt>
    <dgm:pt modelId="{7CF482BC-4B2B-401C-A20F-1D26CB8FFD38}" type="sibTrans" cxnId="{BE31CE98-477F-4715-9CB4-B58EBAA45F13}">
      <dgm:prSet/>
      <dgm:spPr/>
      <dgm:t>
        <a:bodyPr/>
        <a:lstStyle/>
        <a:p>
          <a:endParaRPr lang="en-IN"/>
        </a:p>
      </dgm:t>
    </dgm:pt>
    <dgm:pt modelId="{2F3606FB-7B29-42CC-A0BB-C96EED79A12C}">
      <dgm:prSet/>
      <dgm:spPr/>
      <dgm:t>
        <a:bodyPr/>
        <a:lstStyle/>
        <a:p>
          <a:r>
            <a:rPr lang="en-US" b="1" i="0" dirty="0"/>
            <a:t>Canada</a:t>
          </a:r>
          <a:endParaRPr lang="en-IN" b="1" dirty="0"/>
        </a:p>
      </dgm:t>
    </dgm:pt>
    <dgm:pt modelId="{1D8F80F8-5EB8-4D78-BFF5-45EA0FDB552F}" type="parTrans" cxnId="{203E7E99-8271-4316-92D1-C151B1C6A0B3}">
      <dgm:prSet/>
      <dgm:spPr/>
      <dgm:t>
        <a:bodyPr/>
        <a:lstStyle/>
        <a:p>
          <a:endParaRPr lang="en-IN"/>
        </a:p>
      </dgm:t>
    </dgm:pt>
    <dgm:pt modelId="{94764257-2DF5-46DC-AA59-FB1C5B5F8EA8}" type="sibTrans" cxnId="{203E7E99-8271-4316-92D1-C151B1C6A0B3}">
      <dgm:prSet/>
      <dgm:spPr/>
      <dgm:t>
        <a:bodyPr/>
        <a:lstStyle/>
        <a:p>
          <a:endParaRPr lang="en-IN"/>
        </a:p>
      </dgm:t>
    </dgm:pt>
    <dgm:pt modelId="{87BFCCF1-E2E7-4AFB-8B59-745A4013E590}">
      <dgm:prSet/>
      <dgm:spPr/>
      <dgm:t>
        <a:bodyPr/>
        <a:lstStyle/>
        <a:p>
          <a:r>
            <a:rPr lang="en-US" b="1" i="0" dirty="0"/>
            <a:t>Qatar</a:t>
          </a:r>
          <a:endParaRPr lang="en-IN" b="1" dirty="0"/>
        </a:p>
      </dgm:t>
    </dgm:pt>
    <dgm:pt modelId="{D2F1E355-9C40-420F-A3ED-3A2F058D666C}" type="parTrans" cxnId="{B7F00595-050F-45EF-86C8-768779C4B8D4}">
      <dgm:prSet/>
      <dgm:spPr/>
      <dgm:t>
        <a:bodyPr/>
        <a:lstStyle/>
        <a:p>
          <a:endParaRPr lang="en-IN"/>
        </a:p>
      </dgm:t>
    </dgm:pt>
    <dgm:pt modelId="{06D4B96C-6CE0-4EF0-9654-F66C195B4FC7}" type="sibTrans" cxnId="{B7F00595-050F-45EF-86C8-768779C4B8D4}">
      <dgm:prSet/>
      <dgm:spPr/>
      <dgm:t>
        <a:bodyPr/>
        <a:lstStyle/>
        <a:p>
          <a:endParaRPr lang="en-IN"/>
        </a:p>
      </dgm:t>
    </dgm:pt>
    <dgm:pt modelId="{DA68EC68-DFDA-44A5-9B96-0500C7A95F68}">
      <dgm:prSet/>
      <dgm:spPr/>
      <dgm:t>
        <a:bodyPr/>
        <a:lstStyle/>
        <a:p>
          <a:r>
            <a:rPr lang="en-US" b="1" i="0" dirty="0"/>
            <a:t>Singapore</a:t>
          </a:r>
          <a:endParaRPr lang="en-IN" b="1" dirty="0"/>
        </a:p>
      </dgm:t>
    </dgm:pt>
    <dgm:pt modelId="{9C23F135-1A88-4F3C-A699-35F9E7FCB2F7}" type="parTrans" cxnId="{5251BFF9-7433-47CB-B063-C3ADB258184E}">
      <dgm:prSet/>
      <dgm:spPr/>
      <dgm:t>
        <a:bodyPr/>
        <a:lstStyle/>
        <a:p>
          <a:endParaRPr lang="en-IN"/>
        </a:p>
      </dgm:t>
    </dgm:pt>
    <dgm:pt modelId="{9F7CE438-32C7-4881-82E0-FF19D2880C44}" type="sibTrans" cxnId="{5251BFF9-7433-47CB-B063-C3ADB258184E}">
      <dgm:prSet/>
      <dgm:spPr/>
      <dgm:t>
        <a:bodyPr/>
        <a:lstStyle/>
        <a:p>
          <a:endParaRPr lang="en-IN"/>
        </a:p>
      </dgm:t>
    </dgm:pt>
    <dgm:pt modelId="{68D2FCCC-C2D4-4A92-82A6-61EB7C87F5C4}">
      <dgm:prSet/>
      <dgm:spPr/>
      <dgm:t>
        <a:bodyPr/>
        <a:lstStyle/>
        <a:p>
          <a:r>
            <a:rPr lang="en-US" b="1" i="0" dirty="0"/>
            <a:t>Sri Lanka</a:t>
          </a:r>
          <a:endParaRPr lang="en-IN" b="1" dirty="0"/>
        </a:p>
      </dgm:t>
    </dgm:pt>
    <dgm:pt modelId="{9A44E720-D49F-432F-B8D4-9DC989E5DF2F}" type="parTrans" cxnId="{CCF8737C-2136-42F8-9489-8302DEF1C958}">
      <dgm:prSet/>
      <dgm:spPr/>
      <dgm:t>
        <a:bodyPr/>
        <a:lstStyle/>
        <a:p>
          <a:endParaRPr lang="en-IN"/>
        </a:p>
      </dgm:t>
    </dgm:pt>
    <dgm:pt modelId="{EF596087-44CA-4144-A3AA-80C9112F4CC5}" type="sibTrans" cxnId="{CCF8737C-2136-42F8-9489-8302DEF1C958}">
      <dgm:prSet/>
      <dgm:spPr/>
      <dgm:t>
        <a:bodyPr/>
        <a:lstStyle/>
        <a:p>
          <a:endParaRPr lang="en-IN"/>
        </a:p>
      </dgm:t>
    </dgm:pt>
    <dgm:pt modelId="{F4E13B2A-912B-4859-82D5-E27C31F68820}">
      <dgm:prSet/>
      <dgm:spPr/>
      <dgm:t>
        <a:bodyPr/>
        <a:lstStyle/>
        <a:p>
          <a:r>
            <a:rPr lang="en-US" b="1" i="0" dirty="0"/>
            <a:t>Indonesia</a:t>
          </a:r>
          <a:endParaRPr lang="en-IN" b="1" dirty="0"/>
        </a:p>
      </dgm:t>
    </dgm:pt>
    <dgm:pt modelId="{03B96182-E0A6-4A68-B318-E1D33AD45EB2}" type="parTrans" cxnId="{93E9CE5D-7D4B-46CF-9055-3CB23C92FB30}">
      <dgm:prSet/>
      <dgm:spPr/>
      <dgm:t>
        <a:bodyPr/>
        <a:lstStyle/>
        <a:p>
          <a:endParaRPr lang="en-IN"/>
        </a:p>
      </dgm:t>
    </dgm:pt>
    <dgm:pt modelId="{ACD348EC-E9BE-4BA4-846A-1808727E56FF}" type="sibTrans" cxnId="{93E9CE5D-7D4B-46CF-9055-3CB23C92FB30}">
      <dgm:prSet/>
      <dgm:spPr/>
      <dgm:t>
        <a:bodyPr/>
        <a:lstStyle/>
        <a:p>
          <a:endParaRPr lang="en-IN"/>
        </a:p>
      </dgm:t>
    </dgm:pt>
    <dgm:pt modelId="{ED4FE012-CA29-4436-87DE-4CF11617C931}">
      <dgm:prSet/>
      <dgm:spPr/>
      <dgm:t>
        <a:bodyPr/>
        <a:lstStyle/>
        <a:p>
          <a:r>
            <a:rPr lang="en-US" b="1" i="0" dirty="0"/>
            <a:t>Philippines</a:t>
          </a:r>
          <a:endParaRPr lang="en-IN" b="1" dirty="0"/>
        </a:p>
      </dgm:t>
    </dgm:pt>
    <dgm:pt modelId="{C8D8D60B-55B0-46ED-B278-F708D39639BE}" type="parTrans" cxnId="{129038E2-603B-46D1-9C92-7108701AEB4B}">
      <dgm:prSet/>
      <dgm:spPr/>
      <dgm:t>
        <a:bodyPr/>
        <a:lstStyle/>
        <a:p>
          <a:endParaRPr lang="en-IN"/>
        </a:p>
      </dgm:t>
    </dgm:pt>
    <dgm:pt modelId="{94ACB9B0-09B5-4C7F-A6BF-2211E146399B}" type="sibTrans" cxnId="{129038E2-603B-46D1-9C92-7108701AEB4B}">
      <dgm:prSet/>
      <dgm:spPr/>
      <dgm:t>
        <a:bodyPr/>
        <a:lstStyle/>
        <a:p>
          <a:endParaRPr lang="en-IN"/>
        </a:p>
      </dgm:t>
    </dgm:pt>
    <dgm:pt modelId="{ADBBE421-D281-49F2-B265-1B4DAB9D3E55}">
      <dgm:prSet/>
      <dgm:spPr/>
      <dgm:t>
        <a:bodyPr/>
        <a:lstStyle/>
        <a:p>
          <a:r>
            <a:rPr lang="en-US" b="1" i="0"/>
            <a:t>Australia</a:t>
          </a:r>
          <a:endParaRPr lang="en-IN" b="1"/>
        </a:p>
      </dgm:t>
    </dgm:pt>
    <dgm:pt modelId="{E7703560-F6C8-4429-9624-6A3A9B74CA97}" type="parTrans" cxnId="{0EF1F8D8-DE79-4E4C-847C-E3160D5A550B}">
      <dgm:prSet/>
      <dgm:spPr/>
      <dgm:t>
        <a:bodyPr/>
        <a:lstStyle/>
        <a:p>
          <a:endParaRPr lang="en-IN"/>
        </a:p>
      </dgm:t>
    </dgm:pt>
    <dgm:pt modelId="{1653599E-0325-4CE5-86B2-5DF6E5320E46}" type="sibTrans" cxnId="{0EF1F8D8-DE79-4E4C-847C-E3160D5A550B}">
      <dgm:prSet/>
      <dgm:spPr/>
      <dgm:t>
        <a:bodyPr/>
        <a:lstStyle/>
        <a:p>
          <a:endParaRPr lang="en-IN"/>
        </a:p>
      </dgm:t>
    </dgm:pt>
    <dgm:pt modelId="{2DDDCDBE-2001-42AF-A07B-D5C693C288D7}">
      <dgm:prSet/>
      <dgm:spPr/>
      <dgm:t>
        <a:bodyPr/>
        <a:lstStyle/>
        <a:p>
          <a:r>
            <a:rPr lang="en-US" b="1" i="0"/>
            <a:t>Turkey</a:t>
          </a:r>
          <a:endParaRPr lang="en-IN" b="1"/>
        </a:p>
      </dgm:t>
    </dgm:pt>
    <dgm:pt modelId="{6BB42F6E-4991-446C-B90F-404F5A26FC9C}" type="parTrans" cxnId="{95AB21B4-1762-4EA6-9275-8E8FD993789C}">
      <dgm:prSet/>
      <dgm:spPr/>
      <dgm:t>
        <a:bodyPr/>
        <a:lstStyle/>
        <a:p>
          <a:endParaRPr lang="en-IN"/>
        </a:p>
      </dgm:t>
    </dgm:pt>
    <dgm:pt modelId="{BB216C5E-436C-4CF6-B2CB-8DB13BBE5444}" type="sibTrans" cxnId="{95AB21B4-1762-4EA6-9275-8E8FD993789C}">
      <dgm:prSet/>
      <dgm:spPr/>
      <dgm:t>
        <a:bodyPr/>
        <a:lstStyle/>
        <a:p>
          <a:endParaRPr lang="en-IN"/>
        </a:p>
      </dgm:t>
    </dgm:pt>
    <dgm:pt modelId="{CD2AAD33-8DFD-45F9-A446-85A1359C9CFC}">
      <dgm:prSet/>
      <dgm:spPr/>
      <dgm:t>
        <a:bodyPr/>
        <a:lstStyle/>
        <a:p>
          <a:r>
            <a:rPr lang="en-US" b="1" i="0" dirty="0"/>
            <a:t>New Zealand</a:t>
          </a:r>
          <a:endParaRPr lang="en-IN" b="1" dirty="0"/>
        </a:p>
      </dgm:t>
    </dgm:pt>
    <dgm:pt modelId="{3A15DF3D-558E-427E-89C9-C64B6370BE0A}" type="parTrans" cxnId="{063AEB7E-BE09-48B2-A7FE-ECDFC34BCD3F}">
      <dgm:prSet/>
      <dgm:spPr/>
      <dgm:t>
        <a:bodyPr/>
        <a:lstStyle/>
        <a:p>
          <a:endParaRPr lang="en-IN"/>
        </a:p>
      </dgm:t>
    </dgm:pt>
    <dgm:pt modelId="{2EC44107-9C49-4EF9-9AB7-E832E4D9F2EE}" type="sibTrans" cxnId="{063AEB7E-BE09-48B2-A7FE-ECDFC34BCD3F}">
      <dgm:prSet/>
      <dgm:spPr/>
      <dgm:t>
        <a:bodyPr/>
        <a:lstStyle/>
        <a:p>
          <a:endParaRPr lang="en-IN"/>
        </a:p>
      </dgm:t>
    </dgm:pt>
    <dgm:pt modelId="{B1FB1F41-19F9-4266-ABD6-FC98AE701558}">
      <dgm:prSet/>
      <dgm:spPr/>
      <dgm:t>
        <a:bodyPr/>
        <a:lstStyle/>
        <a:p>
          <a:r>
            <a:rPr lang="en-US" b="1" i="0"/>
            <a:t>Brazil</a:t>
          </a:r>
          <a:endParaRPr lang="en-IN" b="1"/>
        </a:p>
      </dgm:t>
    </dgm:pt>
    <dgm:pt modelId="{2DB1A4E8-16B2-4BB3-B115-6DB4D06E71D7}" type="parTrans" cxnId="{52965211-52BD-46A3-8111-E50BA61ECC48}">
      <dgm:prSet/>
      <dgm:spPr/>
      <dgm:t>
        <a:bodyPr/>
        <a:lstStyle/>
        <a:p>
          <a:endParaRPr lang="en-IN"/>
        </a:p>
      </dgm:t>
    </dgm:pt>
    <dgm:pt modelId="{6DB99D12-73BA-4AF7-9B8F-F676AB604031}" type="sibTrans" cxnId="{52965211-52BD-46A3-8111-E50BA61ECC48}">
      <dgm:prSet/>
      <dgm:spPr/>
      <dgm:t>
        <a:bodyPr/>
        <a:lstStyle/>
        <a:p>
          <a:endParaRPr lang="en-IN"/>
        </a:p>
      </dgm:t>
    </dgm:pt>
    <dgm:pt modelId="{FD858FA6-D324-4543-B430-6A99CB9845B4}">
      <dgm:prSet/>
      <dgm:spPr/>
      <dgm:t>
        <a:bodyPr/>
        <a:lstStyle/>
        <a:p>
          <a:r>
            <a:rPr lang="en-US" b="1" i="0"/>
            <a:t>United Arab Emirates</a:t>
          </a:r>
          <a:endParaRPr lang="en-IN" b="1"/>
        </a:p>
      </dgm:t>
    </dgm:pt>
    <dgm:pt modelId="{48331A3E-7F98-4556-9A0B-7DEFBE00C93D}" type="parTrans" cxnId="{315E4790-EBC5-43A0-ADC8-8F23416DDD9D}">
      <dgm:prSet/>
      <dgm:spPr/>
      <dgm:t>
        <a:bodyPr/>
        <a:lstStyle/>
        <a:p>
          <a:endParaRPr lang="en-IN"/>
        </a:p>
      </dgm:t>
    </dgm:pt>
    <dgm:pt modelId="{E7EE14C9-198E-48B4-93B3-6910EAA7E8EA}" type="sibTrans" cxnId="{315E4790-EBC5-43A0-ADC8-8F23416DDD9D}">
      <dgm:prSet/>
      <dgm:spPr/>
      <dgm:t>
        <a:bodyPr/>
        <a:lstStyle/>
        <a:p>
          <a:endParaRPr lang="en-IN"/>
        </a:p>
      </dgm:t>
    </dgm:pt>
    <dgm:pt modelId="{ABC3CB9E-F108-404A-B306-04DD4233FBD8}">
      <dgm:prSet/>
      <dgm:spPr/>
      <dgm:t>
        <a:bodyPr/>
        <a:lstStyle/>
        <a:p>
          <a:r>
            <a:rPr lang="en-US" b="1" i="0" dirty="0"/>
            <a:t>South Africa</a:t>
          </a:r>
          <a:endParaRPr lang="en-IN" b="1" dirty="0"/>
        </a:p>
      </dgm:t>
    </dgm:pt>
    <dgm:pt modelId="{E75BC892-F744-4105-AE09-82C4E3871D2D}" type="parTrans" cxnId="{1382124C-3359-437B-A117-2F1461E01105}">
      <dgm:prSet/>
      <dgm:spPr/>
      <dgm:t>
        <a:bodyPr/>
        <a:lstStyle/>
        <a:p>
          <a:endParaRPr lang="en-IN"/>
        </a:p>
      </dgm:t>
    </dgm:pt>
    <dgm:pt modelId="{328D67A0-BAF0-4E0B-9873-F62067294C31}" type="sibTrans" cxnId="{1382124C-3359-437B-A117-2F1461E01105}">
      <dgm:prSet/>
      <dgm:spPr/>
      <dgm:t>
        <a:bodyPr/>
        <a:lstStyle/>
        <a:p>
          <a:endParaRPr lang="en-IN"/>
        </a:p>
      </dgm:t>
    </dgm:pt>
    <dgm:pt modelId="{91D9499E-A3F5-409B-8C24-4B8CF29325B4}">
      <dgm:prSet/>
      <dgm:spPr/>
      <dgm:t>
        <a:bodyPr/>
        <a:lstStyle/>
        <a:p>
          <a:r>
            <a:rPr lang="en-US" b="1" i="0" dirty="0"/>
            <a:t>United Kingdom</a:t>
          </a:r>
          <a:endParaRPr lang="en-IN" b="1" dirty="0"/>
        </a:p>
      </dgm:t>
    </dgm:pt>
    <dgm:pt modelId="{C5BF6DA4-0779-4424-9745-3B1B0DF620DA}" type="parTrans" cxnId="{B71485AE-E890-4517-B856-C00A96B20BA1}">
      <dgm:prSet/>
      <dgm:spPr/>
      <dgm:t>
        <a:bodyPr/>
        <a:lstStyle/>
        <a:p>
          <a:endParaRPr lang="en-IN"/>
        </a:p>
      </dgm:t>
    </dgm:pt>
    <dgm:pt modelId="{1251D943-5810-403E-BCB8-0A750E56DE6E}" type="sibTrans" cxnId="{B71485AE-E890-4517-B856-C00A96B20BA1}">
      <dgm:prSet/>
      <dgm:spPr/>
      <dgm:t>
        <a:bodyPr/>
        <a:lstStyle/>
        <a:p>
          <a:endParaRPr lang="en-IN"/>
        </a:p>
      </dgm:t>
    </dgm:pt>
    <dgm:pt modelId="{EBB19C2E-C57A-49A2-9FB2-B84DB5CA226B}" type="pres">
      <dgm:prSet presAssocID="{88A11575-8EBA-4202-AB95-0B26AF2BE1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0623AC-68F3-41B9-88B2-2A726546DAA3}" type="pres">
      <dgm:prSet presAssocID="{D7E6DB9F-0C9D-4FE0-9FDF-F4D71761EBC4}" presName="linNode" presStyleCnt="0"/>
      <dgm:spPr/>
    </dgm:pt>
    <dgm:pt modelId="{6BCE40EB-3F28-4DC1-817F-C5F599B945F2}" type="pres">
      <dgm:prSet presAssocID="{D7E6DB9F-0C9D-4FE0-9FDF-F4D71761EBC4}" presName="parentText" presStyleLbl="node1" presStyleIdx="0" presStyleCnt="1" custScaleX="1754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6F0CA-93BA-4F86-88F9-F34B5719358C}" type="pres">
      <dgm:prSet presAssocID="{D7E6DB9F-0C9D-4FE0-9FDF-F4D71761EBC4}" presName="descendantText" presStyleLbl="alignAccFollowNode1" presStyleIdx="0" presStyleCnt="1" custScaleY="114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45A5A-9EBB-4291-B4F9-891FE9AE6859}" type="presOf" srcId="{2F3606FB-7B29-42CC-A0BB-C96EED79A12C}" destId="{F8E6F0CA-93BA-4F86-88F9-F34B5719358C}" srcOrd="0" destOrd="0" presId="urn:microsoft.com/office/officeart/2005/8/layout/vList5"/>
    <dgm:cxn modelId="{BE31CE98-477F-4715-9CB4-B58EBAA45F13}" srcId="{88A11575-8EBA-4202-AB95-0B26AF2BE179}" destId="{D7E6DB9F-0C9D-4FE0-9FDF-F4D71761EBC4}" srcOrd="0" destOrd="0" parTransId="{24527035-1B21-4CF7-AF1D-61D95032ADCF}" sibTransId="{7CF482BC-4B2B-401C-A20F-1D26CB8FFD38}"/>
    <dgm:cxn modelId="{5251BFF9-7433-47CB-B063-C3ADB258184E}" srcId="{D7E6DB9F-0C9D-4FE0-9FDF-F4D71761EBC4}" destId="{DA68EC68-DFDA-44A5-9B96-0500C7A95F68}" srcOrd="2" destOrd="0" parTransId="{9C23F135-1A88-4F3C-A699-35F9E7FCB2F7}" sibTransId="{9F7CE438-32C7-4881-82E0-FF19D2880C44}"/>
    <dgm:cxn modelId="{D72BAC0A-3A91-4D8E-9D0F-8CD2EA374606}" type="presOf" srcId="{2DDDCDBE-2001-42AF-A07B-D5C693C288D7}" destId="{F8E6F0CA-93BA-4F86-88F9-F34B5719358C}" srcOrd="0" destOrd="7" presId="urn:microsoft.com/office/officeart/2005/8/layout/vList5"/>
    <dgm:cxn modelId="{4CC9F559-E21D-4986-A575-366F36372AC3}" type="presOf" srcId="{FD858FA6-D324-4543-B430-6A99CB9845B4}" destId="{F8E6F0CA-93BA-4F86-88F9-F34B5719358C}" srcOrd="0" destOrd="10" presId="urn:microsoft.com/office/officeart/2005/8/layout/vList5"/>
    <dgm:cxn modelId="{52965211-52BD-46A3-8111-E50BA61ECC48}" srcId="{D7E6DB9F-0C9D-4FE0-9FDF-F4D71761EBC4}" destId="{B1FB1F41-19F9-4266-ABD6-FC98AE701558}" srcOrd="9" destOrd="0" parTransId="{2DB1A4E8-16B2-4BB3-B115-6DB4D06E71D7}" sibTransId="{6DB99D12-73BA-4AF7-9B8F-F676AB604031}"/>
    <dgm:cxn modelId="{063AEB7E-BE09-48B2-A7FE-ECDFC34BCD3F}" srcId="{D7E6DB9F-0C9D-4FE0-9FDF-F4D71761EBC4}" destId="{CD2AAD33-8DFD-45F9-A446-85A1359C9CFC}" srcOrd="8" destOrd="0" parTransId="{3A15DF3D-558E-427E-89C9-C64B6370BE0A}" sibTransId="{2EC44107-9C49-4EF9-9AB7-E832E4D9F2EE}"/>
    <dgm:cxn modelId="{62164950-5A8A-4D18-BDDD-4F0AECC213EA}" type="presOf" srcId="{88A11575-8EBA-4202-AB95-0B26AF2BE179}" destId="{EBB19C2E-C57A-49A2-9FB2-B84DB5CA226B}" srcOrd="0" destOrd="0" presId="urn:microsoft.com/office/officeart/2005/8/layout/vList5"/>
    <dgm:cxn modelId="{0EF1F8D8-DE79-4E4C-847C-E3160D5A550B}" srcId="{D7E6DB9F-0C9D-4FE0-9FDF-F4D71761EBC4}" destId="{ADBBE421-D281-49F2-B265-1B4DAB9D3E55}" srcOrd="6" destOrd="0" parTransId="{E7703560-F6C8-4429-9624-6A3A9B74CA97}" sibTransId="{1653599E-0325-4CE5-86B2-5DF6E5320E46}"/>
    <dgm:cxn modelId="{30AAE384-B3EC-407D-A186-DCB59BC07FA5}" type="presOf" srcId="{B1FB1F41-19F9-4266-ABD6-FC98AE701558}" destId="{F8E6F0CA-93BA-4F86-88F9-F34B5719358C}" srcOrd="0" destOrd="9" presId="urn:microsoft.com/office/officeart/2005/8/layout/vList5"/>
    <dgm:cxn modelId="{19F94A64-DC19-479D-AF54-B5275B58A5FE}" type="presOf" srcId="{F4E13B2A-912B-4859-82D5-E27C31F68820}" destId="{F8E6F0CA-93BA-4F86-88F9-F34B5719358C}" srcOrd="0" destOrd="4" presId="urn:microsoft.com/office/officeart/2005/8/layout/vList5"/>
    <dgm:cxn modelId="{620B4320-73F9-40A9-841A-E4D534E012E6}" type="presOf" srcId="{ED4FE012-CA29-4436-87DE-4CF11617C931}" destId="{F8E6F0CA-93BA-4F86-88F9-F34B5719358C}" srcOrd="0" destOrd="5" presId="urn:microsoft.com/office/officeart/2005/8/layout/vList5"/>
    <dgm:cxn modelId="{1F2BB9A6-768A-4F74-9ECC-700D5DBED31B}" type="presOf" srcId="{DA68EC68-DFDA-44A5-9B96-0500C7A95F68}" destId="{F8E6F0CA-93BA-4F86-88F9-F34B5719358C}" srcOrd="0" destOrd="2" presId="urn:microsoft.com/office/officeart/2005/8/layout/vList5"/>
    <dgm:cxn modelId="{1382124C-3359-437B-A117-2F1461E01105}" srcId="{D7E6DB9F-0C9D-4FE0-9FDF-F4D71761EBC4}" destId="{ABC3CB9E-F108-404A-B306-04DD4233FBD8}" srcOrd="11" destOrd="0" parTransId="{E75BC892-F744-4105-AE09-82C4E3871D2D}" sibTransId="{328D67A0-BAF0-4E0B-9873-F62067294C31}"/>
    <dgm:cxn modelId="{203E7E99-8271-4316-92D1-C151B1C6A0B3}" srcId="{D7E6DB9F-0C9D-4FE0-9FDF-F4D71761EBC4}" destId="{2F3606FB-7B29-42CC-A0BB-C96EED79A12C}" srcOrd="0" destOrd="0" parTransId="{1D8F80F8-5EB8-4D78-BFF5-45EA0FDB552F}" sibTransId="{94764257-2DF5-46DC-AA59-FB1C5B5F8EA8}"/>
    <dgm:cxn modelId="{B7F00595-050F-45EF-86C8-768779C4B8D4}" srcId="{D7E6DB9F-0C9D-4FE0-9FDF-F4D71761EBC4}" destId="{87BFCCF1-E2E7-4AFB-8B59-745A4013E590}" srcOrd="1" destOrd="0" parTransId="{D2F1E355-9C40-420F-A3ED-3A2F058D666C}" sibTransId="{06D4B96C-6CE0-4EF0-9654-F66C195B4FC7}"/>
    <dgm:cxn modelId="{C6584F26-21AD-4C93-ADDA-B4092B68EF1C}" type="presOf" srcId="{91D9499E-A3F5-409B-8C24-4B8CF29325B4}" destId="{F8E6F0CA-93BA-4F86-88F9-F34B5719358C}" srcOrd="0" destOrd="12" presId="urn:microsoft.com/office/officeart/2005/8/layout/vList5"/>
    <dgm:cxn modelId="{8394DDC1-F0F2-4D67-BB1B-23303E500470}" type="presOf" srcId="{D7E6DB9F-0C9D-4FE0-9FDF-F4D71761EBC4}" destId="{6BCE40EB-3F28-4DC1-817F-C5F599B945F2}" srcOrd="0" destOrd="0" presId="urn:microsoft.com/office/officeart/2005/8/layout/vList5"/>
    <dgm:cxn modelId="{CCF8737C-2136-42F8-9489-8302DEF1C958}" srcId="{D7E6DB9F-0C9D-4FE0-9FDF-F4D71761EBC4}" destId="{68D2FCCC-C2D4-4A92-82A6-61EB7C87F5C4}" srcOrd="3" destOrd="0" parTransId="{9A44E720-D49F-432F-B8D4-9DC989E5DF2F}" sibTransId="{EF596087-44CA-4144-A3AA-80C9112F4CC5}"/>
    <dgm:cxn modelId="{315E4790-EBC5-43A0-ADC8-8F23416DDD9D}" srcId="{D7E6DB9F-0C9D-4FE0-9FDF-F4D71761EBC4}" destId="{FD858FA6-D324-4543-B430-6A99CB9845B4}" srcOrd="10" destOrd="0" parTransId="{48331A3E-7F98-4556-9A0B-7DEFBE00C93D}" sibTransId="{E7EE14C9-198E-48B4-93B3-6910EAA7E8EA}"/>
    <dgm:cxn modelId="{B71485AE-E890-4517-B856-C00A96B20BA1}" srcId="{D7E6DB9F-0C9D-4FE0-9FDF-F4D71761EBC4}" destId="{91D9499E-A3F5-409B-8C24-4B8CF29325B4}" srcOrd="12" destOrd="0" parTransId="{C5BF6DA4-0779-4424-9745-3B1B0DF620DA}" sibTransId="{1251D943-5810-403E-BCB8-0A750E56DE6E}"/>
    <dgm:cxn modelId="{129038E2-603B-46D1-9C92-7108701AEB4B}" srcId="{D7E6DB9F-0C9D-4FE0-9FDF-F4D71761EBC4}" destId="{ED4FE012-CA29-4436-87DE-4CF11617C931}" srcOrd="5" destOrd="0" parTransId="{C8D8D60B-55B0-46ED-B278-F708D39639BE}" sibTransId="{94ACB9B0-09B5-4C7F-A6BF-2211E146399B}"/>
    <dgm:cxn modelId="{9023800A-DD70-41D8-85C7-B111FE74FBDF}" type="presOf" srcId="{87BFCCF1-E2E7-4AFB-8B59-745A4013E590}" destId="{F8E6F0CA-93BA-4F86-88F9-F34B5719358C}" srcOrd="0" destOrd="1" presId="urn:microsoft.com/office/officeart/2005/8/layout/vList5"/>
    <dgm:cxn modelId="{5326BB3B-324C-4320-B72E-C69DCF2271B7}" type="presOf" srcId="{68D2FCCC-C2D4-4A92-82A6-61EB7C87F5C4}" destId="{F8E6F0CA-93BA-4F86-88F9-F34B5719358C}" srcOrd="0" destOrd="3" presId="urn:microsoft.com/office/officeart/2005/8/layout/vList5"/>
    <dgm:cxn modelId="{23C3C38B-8B3D-46A4-95ED-079BC78FE628}" type="presOf" srcId="{ABC3CB9E-F108-404A-B306-04DD4233FBD8}" destId="{F8E6F0CA-93BA-4F86-88F9-F34B5719358C}" srcOrd="0" destOrd="11" presId="urn:microsoft.com/office/officeart/2005/8/layout/vList5"/>
    <dgm:cxn modelId="{37968BC3-1D24-4B0F-A5E9-9A0409ED626A}" type="presOf" srcId="{ADBBE421-D281-49F2-B265-1B4DAB9D3E55}" destId="{F8E6F0CA-93BA-4F86-88F9-F34B5719358C}" srcOrd="0" destOrd="6" presId="urn:microsoft.com/office/officeart/2005/8/layout/vList5"/>
    <dgm:cxn modelId="{37C292A3-2142-40C6-9DC5-DB12A9C0906F}" type="presOf" srcId="{CD2AAD33-8DFD-45F9-A446-85A1359C9CFC}" destId="{F8E6F0CA-93BA-4F86-88F9-F34B5719358C}" srcOrd="0" destOrd="8" presId="urn:microsoft.com/office/officeart/2005/8/layout/vList5"/>
    <dgm:cxn modelId="{95AB21B4-1762-4EA6-9275-8E8FD993789C}" srcId="{D7E6DB9F-0C9D-4FE0-9FDF-F4D71761EBC4}" destId="{2DDDCDBE-2001-42AF-A07B-D5C693C288D7}" srcOrd="7" destOrd="0" parTransId="{6BB42F6E-4991-446C-B90F-404F5A26FC9C}" sibTransId="{BB216C5E-436C-4CF6-B2CB-8DB13BBE5444}"/>
    <dgm:cxn modelId="{93E9CE5D-7D4B-46CF-9055-3CB23C92FB30}" srcId="{D7E6DB9F-0C9D-4FE0-9FDF-F4D71761EBC4}" destId="{F4E13B2A-912B-4859-82D5-E27C31F68820}" srcOrd="4" destOrd="0" parTransId="{03B96182-E0A6-4A68-B318-E1D33AD45EB2}" sibTransId="{ACD348EC-E9BE-4BA4-846A-1808727E56FF}"/>
    <dgm:cxn modelId="{6D64E650-E8E6-4336-9837-8735C33B70FE}" type="presParOf" srcId="{EBB19C2E-C57A-49A2-9FB2-B84DB5CA226B}" destId="{EA0623AC-68F3-41B9-88B2-2A726546DAA3}" srcOrd="0" destOrd="0" presId="urn:microsoft.com/office/officeart/2005/8/layout/vList5"/>
    <dgm:cxn modelId="{3ECE5B49-7A63-42F7-BD12-C461601B64BF}" type="presParOf" srcId="{EA0623AC-68F3-41B9-88B2-2A726546DAA3}" destId="{6BCE40EB-3F28-4DC1-817F-C5F599B945F2}" srcOrd="0" destOrd="0" presId="urn:microsoft.com/office/officeart/2005/8/layout/vList5"/>
    <dgm:cxn modelId="{899BC58B-D73A-472D-A24B-17CF0C894874}" type="presParOf" srcId="{EA0623AC-68F3-41B9-88B2-2A726546DAA3}" destId="{F8E6F0CA-93BA-4F86-88F9-F34B571935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A11575-8EBA-4202-AB95-0B26AF2BE179}" type="doc">
      <dgm:prSet loTypeId="urn:microsoft.com/office/officeart/2005/8/layout/vList5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D7E6DB9F-0C9D-4FE0-9FDF-F4D71761EBC4}">
      <dgm:prSet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Countries based on Expenditure</a:t>
          </a:r>
        </a:p>
      </dgm:t>
    </dgm:pt>
    <dgm:pt modelId="{24527035-1B21-4CF7-AF1D-61D95032ADCF}" type="parTrans" cxnId="{BE31CE98-477F-4715-9CB4-B58EBAA45F13}">
      <dgm:prSet/>
      <dgm:spPr/>
      <dgm:t>
        <a:bodyPr/>
        <a:lstStyle/>
        <a:p>
          <a:endParaRPr lang="en-IN"/>
        </a:p>
      </dgm:t>
    </dgm:pt>
    <dgm:pt modelId="{7CF482BC-4B2B-401C-A20F-1D26CB8FFD38}" type="sibTrans" cxnId="{BE31CE98-477F-4715-9CB4-B58EBAA45F13}">
      <dgm:prSet/>
      <dgm:spPr/>
      <dgm:t>
        <a:bodyPr/>
        <a:lstStyle/>
        <a:p>
          <a:endParaRPr lang="en-IN"/>
        </a:p>
      </dgm:t>
    </dgm:pt>
    <dgm:pt modelId="{2F3606FB-7B29-42CC-A0BB-C96EED79A12C}">
      <dgm:prSet/>
      <dgm:spPr/>
      <dgm:t>
        <a:bodyPr/>
        <a:lstStyle/>
        <a:p>
          <a:r>
            <a:rPr lang="en-IN" b="1" dirty="0"/>
            <a:t>Turkey</a:t>
          </a:r>
        </a:p>
      </dgm:t>
    </dgm:pt>
    <dgm:pt modelId="{1D8F80F8-5EB8-4D78-BFF5-45EA0FDB552F}" type="parTrans" cxnId="{203E7E99-8271-4316-92D1-C151B1C6A0B3}">
      <dgm:prSet/>
      <dgm:spPr/>
      <dgm:t>
        <a:bodyPr/>
        <a:lstStyle/>
        <a:p>
          <a:endParaRPr lang="en-IN"/>
        </a:p>
      </dgm:t>
    </dgm:pt>
    <dgm:pt modelId="{94764257-2DF5-46DC-AA59-FB1C5B5F8EA8}" type="sibTrans" cxnId="{203E7E99-8271-4316-92D1-C151B1C6A0B3}">
      <dgm:prSet/>
      <dgm:spPr/>
      <dgm:t>
        <a:bodyPr/>
        <a:lstStyle/>
        <a:p>
          <a:endParaRPr lang="en-IN"/>
        </a:p>
      </dgm:t>
    </dgm:pt>
    <dgm:pt modelId="{87BFCCF1-E2E7-4AFB-8B59-745A4013E590}">
      <dgm:prSet/>
      <dgm:spPr/>
      <dgm:t>
        <a:bodyPr/>
        <a:lstStyle/>
        <a:p>
          <a:r>
            <a:rPr lang="en-IN" b="1" dirty="0"/>
            <a:t>Sri Lanka</a:t>
          </a:r>
        </a:p>
      </dgm:t>
    </dgm:pt>
    <dgm:pt modelId="{D2F1E355-9C40-420F-A3ED-3A2F058D666C}" type="parTrans" cxnId="{B7F00595-050F-45EF-86C8-768779C4B8D4}">
      <dgm:prSet/>
      <dgm:spPr/>
      <dgm:t>
        <a:bodyPr/>
        <a:lstStyle/>
        <a:p>
          <a:endParaRPr lang="en-IN"/>
        </a:p>
      </dgm:t>
    </dgm:pt>
    <dgm:pt modelId="{06D4B96C-6CE0-4EF0-9654-F66C195B4FC7}" type="sibTrans" cxnId="{B7F00595-050F-45EF-86C8-768779C4B8D4}">
      <dgm:prSet/>
      <dgm:spPr/>
      <dgm:t>
        <a:bodyPr/>
        <a:lstStyle/>
        <a:p>
          <a:endParaRPr lang="en-IN"/>
        </a:p>
      </dgm:t>
    </dgm:pt>
    <dgm:pt modelId="{DA68EC68-DFDA-44A5-9B96-0500C7A95F68}">
      <dgm:prSet/>
      <dgm:spPr/>
      <dgm:t>
        <a:bodyPr/>
        <a:lstStyle/>
        <a:p>
          <a:r>
            <a:rPr lang="en-IN" b="1" dirty="0"/>
            <a:t>Indonesia</a:t>
          </a:r>
        </a:p>
      </dgm:t>
    </dgm:pt>
    <dgm:pt modelId="{9C23F135-1A88-4F3C-A699-35F9E7FCB2F7}" type="parTrans" cxnId="{5251BFF9-7433-47CB-B063-C3ADB258184E}">
      <dgm:prSet/>
      <dgm:spPr/>
      <dgm:t>
        <a:bodyPr/>
        <a:lstStyle/>
        <a:p>
          <a:endParaRPr lang="en-IN"/>
        </a:p>
      </dgm:t>
    </dgm:pt>
    <dgm:pt modelId="{9F7CE438-32C7-4881-82E0-FF19D2880C44}" type="sibTrans" cxnId="{5251BFF9-7433-47CB-B063-C3ADB258184E}">
      <dgm:prSet/>
      <dgm:spPr/>
      <dgm:t>
        <a:bodyPr/>
        <a:lstStyle/>
        <a:p>
          <a:endParaRPr lang="en-IN"/>
        </a:p>
      </dgm:t>
    </dgm:pt>
    <dgm:pt modelId="{68D2FCCC-C2D4-4A92-82A6-61EB7C87F5C4}">
      <dgm:prSet/>
      <dgm:spPr/>
      <dgm:t>
        <a:bodyPr/>
        <a:lstStyle/>
        <a:p>
          <a:r>
            <a:rPr lang="en-IN" b="1" dirty="0"/>
            <a:t>South Africa</a:t>
          </a:r>
        </a:p>
      </dgm:t>
    </dgm:pt>
    <dgm:pt modelId="{9A44E720-D49F-432F-B8D4-9DC989E5DF2F}" type="parTrans" cxnId="{CCF8737C-2136-42F8-9489-8302DEF1C958}">
      <dgm:prSet/>
      <dgm:spPr/>
      <dgm:t>
        <a:bodyPr/>
        <a:lstStyle/>
        <a:p>
          <a:endParaRPr lang="en-IN"/>
        </a:p>
      </dgm:t>
    </dgm:pt>
    <dgm:pt modelId="{EF596087-44CA-4144-A3AA-80C9112F4CC5}" type="sibTrans" cxnId="{CCF8737C-2136-42F8-9489-8302DEF1C958}">
      <dgm:prSet/>
      <dgm:spPr/>
      <dgm:t>
        <a:bodyPr/>
        <a:lstStyle/>
        <a:p>
          <a:endParaRPr lang="en-IN"/>
        </a:p>
      </dgm:t>
    </dgm:pt>
    <dgm:pt modelId="{F4E13B2A-912B-4859-82D5-E27C31F68820}">
      <dgm:prSet/>
      <dgm:spPr/>
      <dgm:t>
        <a:bodyPr/>
        <a:lstStyle/>
        <a:p>
          <a:r>
            <a:rPr lang="en-IN" b="1" dirty="0"/>
            <a:t>Australia</a:t>
          </a:r>
        </a:p>
      </dgm:t>
    </dgm:pt>
    <dgm:pt modelId="{03B96182-E0A6-4A68-B318-E1D33AD45EB2}" type="parTrans" cxnId="{93E9CE5D-7D4B-46CF-9055-3CB23C92FB30}">
      <dgm:prSet/>
      <dgm:spPr/>
      <dgm:t>
        <a:bodyPr/>
        <a:lstStyle/>
        <a:p>
          <a:endParaRPr lang="en-IN"/>
        </a:p>
      </dgm:t>
    </dgm:pt>
    <dgm:pt modelId="{ACD348EC-E9BE-4BA4-846A-1808727E56FF}" type="sibTrans" cxnId="{93E9CE5D-7D4B-46CF-9055-3CB23C92FB30}">
      <dgm:prSet/>
      <dgm:spPr/>
      <dgm:t>
        <a:bodyPr/>
        <a:lstStyle/>
        <a:p>
          <a:endParaRPr lang="en-IN"/>
        </a:p>
      </dgm:t>
    </dgm:pt>
    <dgm:pt modelId="{ED4FE012-CA29-4436-87DE-4CF11617C931}">
      <dgm:prSet/>
      <dgm:spPr/>
      <dgm:t>
        <a:bodyPr/>
        <a:lstStyle/>
        <a:p>
          <a:r>
            <a:rPr lang="en-IN" b="1" dirty="0"/>
            <a:t>Brazil</a:t>
          </a:r>
        </a:p>
      </dgm:t>
    </dgm:pt>
    <dgm:pt modelId="{C8D8D60B-55B0-46ED-B278-F708D39639BE}" type="parTrans" cxnId="{129038E2-603B-46D1-9C92-7108701AEB4B}">
      <dgm:prSet/>
      <dgm:spPr/>
      <dgm:t>
        <a:bodyPr/>
        <a:lstStyle/>
        <a:p>
          <a:endParaRPr lang="en-IN"/>
        </a:p>
      </dgm:t>
    </dgm:pt>
    <dgm:pt modelId="{94ACB9B0-09B5-4C7F-A6BF-2211E146399B}" type="sibTrans" cxnId="{129038E2-603B-46D1-9C92-7108701AEB4B}">
      <dgm:prSet/>
      <dgm:spPr/>
      <dgm:t>
        <a:bodyPr/>
        <a:lstStyle/>
        <a:p>
          <a:endParaRPr lang="en-IN"/>
        </a:p>
      </dgm:t>
    </dgm:pt>
    <dgm:pt modelId="{D284238C-9616-4028-92B5-9D7BAE0E87FE}">
      <dgm:prSet/>
      <dgm:spPr/>
      <dgm:t>
        <a:bodyPr/>
        <a:lstStyle/>
        <a:p>
          <a:endParaRPr lang="en-IN" b="1" dirty="0"/>
        </a:p>
      </dgm:t>
    </dgm:pt>
    <dgm:pt modelId="{91865126-CC56-4EC2-9B6C-2BBE0826E3A9}" type="parTrans" cxnId="{30A86EE8-F939-4FD5-9C6F-72C16425A262}">
      <dgm:prSet/>
      <dgm:spPr/>
      <dgm:t>
        <a:bodyPr/>
        <a:lstStyle/>
        <a:p>
          <a:endParaRPr lang="en-IN"/>
        </a:p>
      </dgm:t>
    </dgm:pt>
    <dgm:pt modelId="{5A780880-63DD-4F55-B089-B0888771BD41}" type="sibTrans" cxnId="{30A86EE8-F939-4FD5-9C6F-72C16425A262}">
      <dgm:prSet/>
      <dgm:spPr/>
      <dgm:t>
        <a:bodyPr/>
        <a:lstStyle/>
        <a:p>
          <a:endParaRPr lang="en-IN"/>
        </a:p>
      </dgm:t>
    </dgm:pt>
    <dgm:pt modelId="{F06255EB-E576-4C2A-A532-048E694C6620}">
      <dgm:prSet/>
      <dgm:spPr/>
      <dgm:t>
        <a:bodyPr/>
        <a:lstStyle/>
        <a:p>
          <a:endParaRPr lang="en-IN" b="1" dirty="0"/>
        </a:p>
      </dgm:t>
    </dgm:pt>
    <dgm:pt modelId="{CC1021DC-43E6-4184-9E52-F4BE6D319E3F}" type="parTrans" cxnId="{945BAD9E-4CC3-48C0-851A-AD96A0C21615}">
      <dgm:prSet/>
      <dgm:spPr/>
      <dgm:t>
        <a:bodyPr/>
        <a:lstStyle/>
        <a:p>
          <a:endParaRPr lang="en-IN"/>
        </a:p>
      </dgm:t>
    </dgm:pt>
    <dgm:pt modelId="{2E1DC455-C878-43F5-930C-C6D0EF1AFA24}" type="sibTrans" cxnId="{945BAD9E-4CC3-48C0-851A-AD96A0C21615}">
      <dgm:prSet/>
      <dgm:spPr/>
      <dgm:t>
        <a:bodyPr/>
        <a:lstStyle/>
        <a:p>
          <a:endParaRPr lang="en-IN"/>
        </a:p>
      </dgm:t>
    </dgm:pt>
    <dgm:pt modelId="{49A160F0-ABC5-4D2C-8563-8DFBC7C310B0}">
      <dgm:prSet/>
      <dgm:spPr/>
      <dgm:t>
        <a:bodyPr/>
        <a:lstStyle/>
        <a:p>
          <a:endParaRPr lang="en-IN" b="1" dirty="0"/>
        </a:p>
      </dgm:t>
    </dgm:pt>
    <dgm:pt modelId="{981366A0-49E9-408D-BF54-D2C0AF48B61D}" type="parTrans" cxnId="{A362B3A5-F42F-4DC9-AD3C-C2BE023241D2}">
      <dgm:prSet/>
      <dgm:spPr/>
      <dgm:t>
        <a:bodyPr/>
        <a:lstStyle/>
        <a:p>
          <a:endParaRPr lang="en-IN"/>
        </a:p>
      </dgm:t>
    </dgm:pt>
    <dgm:pt modelId="{DFA5ACA7-E9BC-4879-A3F0-17ECE54CF6EE}" type="sibTrans" cxnId="{A362B3A5-F42F-4DC9-AD3C-C2BE023241D2}">
      <dgm:prSet/>
      <dgm:spPr/>
      <dgm:t>
        <a:bodyPr/>
        <a:lstStyle/>
        <a:p>
          <a:endParaRPr lang="en-IN"/>
        </a:p>
      </dgm:t>
    </dgm:pt>
    <dgm:pt modelId="{9989EF84-D0A2-484F-ADC4-348B68DA75D7}">
      <dgm:prSet/>
      <dgm:spPr/>
      <dgm:t>
        <a:bodyPr/>
        <a:lstStyle/>
        <a:p>
          <a:endParaRPr lang="en-IN" b="1" dirty="0"/>
        </a:p>
      </dgm:t>
    </dgm:pt>
    <dgm:pt modelId="{806EA420-8163-4B66-91A5-6D70B6E4E55B}" type="parTrans" cxnId="{49AFDC78-D7F4-49E6-8AA2-8A1FF972DF80}">
      <dgm:prSet/>
      <dgm:spPr/>
      <dgm:t>
        <a:bodyPr/>
        <a:lstStyle/>
        <a:p>
          <a:endParaRPr lang="en-IN"/>
        </a:p>
      </dgm:t>
    </dgm:pt>
    <dgm:pt modelId="{39FED435-7725-42A9-B5FE-A0BD2365CE57}" type="sibTrans" cxnId="{49AFDC78-D7F4-49E6-8AA2-8A1FF972DF80}">
      <dgm:prSet/>
      <dgm:spPr/>
      <dgm:t>
        <a:bodyPr/>
        <a:lstStyle/>
        <a:p>
          <a:endParaRPr lang="en-IN"/>
        </a:p>
      </dgm:t>
    </dgm:pt>
    <dgm:pt modelId="{A36BFB9F-4363-446B-A0E4-850D805A7A43}">
      <dgm:prSet/>
      <dgm:spPr/>
      <dgm:t>
        <a:bodyPr/>
        <a:lstStyle/>
        <a:p>
          <a:endParaRPr lang="en-IN" b="1" dirty="0"/>
        </a:p>
      </dgm:t>
    </dgm:pt>
    <dgm:pt modelId="{7AFBD421-EDC7-47CF-B100-403DD44E24DF}" type="parTrans" cxnId="{476DEFF1-D06F-4687-8623-DCF0C2F7EBFC}">
      <dgm:prSet/>
      <dgm:spPr/>
      <dgm:t>
        <a:bodyPr/>
        <a:lstStyle/>
        <a:p>
          <a:endParaRPr lang="en-IN"/>
        </a:p>
      </dgm:t>
    </dgm:pt>
    <dgm:pt modelId="{16516805-92F0-4DCD-AB46-31BECCA2356E}" type="sibTrans" cxnId="{476DEFF1-D06F-4687-8623-DCF0C2F7EBFC}">
      <dgm:prSet/>
      <dgm:spPr/>
      <dgm:t>
        <a:bodyPr/>
        <a:lstStyle/>
        <a:p>
          <a:endParaRPr lang="en-IN"/>
        </a:p>
      </dgm:t>
    </dgm:pt>
    <dgm:pt modelId="{EBB19C2E-C57A-49A2-9FB2-B84DB5CA226B}" type="pres">
      <dgm:prSet presAssocID="{88A11575-8EBA-4202-AB95-0B26AF2BE1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0623AC-68F3-41B9-88B2-2A726546DAA3}" type="pres">
      <dgm:prSet presAssocID="{D7E6DB9F-0C9D-4FE0-9FDF-F4D71761EBC4}" presName="linNode" presStyleCnt="0"/>
      <dgm:spPr/>
    </dgm:pt>
    <dgm:pt modelId="{6BCE40EB-3F28-4DC1-817F-C5F599B945F2}" type="pres">
      <dgm:prSet presAssocID="{D7E6DB9F-0C9D-4FE0-9FDF-F4D71761EBC4}" presName="parentText" presStyleLbl="node1" presStyleIdx="0" presStyleCnt="1" custScaleX="225090" custLinFactNeighborX="-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6F0CA-93BA-4F86-88F9-F34B5719358C}" type="pres">
      <dgm:prSet presAssocID="{D7E6DB9F-0C9D-4FE0-9FDF-F4D71761EBC4}" presName="descendantText" presStyleLbl="alignAccFollowNode1" presStyleIdx="0" presStyleCnt="1" custScaleY="125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D846A4-375B-40BD-BC32-4A0B8EF53248}" type="presOf" srcId="{D284238C-9616-4028-92B5-9D7BAE0E87FE}" destId="{F8E6F0CA-93BA-4F86-88F9-F34B5719358C}" srcOrd="0" destOrd="1" presId="urn:microsoft.com/office/officeart/2005/8/layout/vList5"/>
    <dgm:cxn modelId="{FD845A5A-9EBB-4291-B4F9-891FE9AE6859}" type="presOf" srcId="{2F3606FB-7B29-42CC-A0BB-C96EED79A12C}" destId="{F8E6F0CA-93BA-4F86-88F9-F34B5719358C}" srcOrd="0" destOrd="0" presId="urn:microsoft.com/office/officeart/2005/8/layout/vList5"/>
    <dgm:cxn modelId="{BE31CE98-477F-4715-9CB4-B58EBAA45F13}" srcId="{88A11575-8EBA-4202-AB95-0B26AF2BE179}" destId="{D7E6DB9F-0C9D-4FE0-9FDF-F4D71761EBC4}" srcOrd="0" destOrd="0" parTransId="{24527035-1B21-4CF7-AF1D-61D95032ADCF}" sibTransId="{7CF482BC-4B2B-401C-A20F-1D26CB8FFD38}"/>
    <dgm:cxn modelId="{5251BFF9-7433-47CB-B063-C3ADB258184E}" srcId="{D7E6DB9F-0C9D-4FE0-9FDF-F4D71761EBC4}" destId="{DA68EC68-DFDA-44A5-9B96-0500C7A95F68}" srcOrd="4" destOrd="0" parTransId="{9C23F135-1A88-4F3C-A699-35F9E7FCB2F7}" sibTransId="{9F7CE438-32C7-4881-82E0-FF19D2880C44}"/>
    <dgm:cxn modelId="{D433EB4F-11CE-48C7-9353-57B5CEF2859C}" type="presOf" srcId="{F06255EB-E576-4C2A-A532-048E694C6620}" destId="{F8E6F0CA-93BA-4F86-88F9-F34B5719358C}" srcOrd="0" destOrd="3" presId="urn:microsoft.com/office/officeart/2005/8/layout/vList5"/>
    <dgm:cxn modelId="{49AFDC78-D7F4-49E6-8AA2-8A1FF972DF80}" srcId="{D7E6DB9F-0C9D-4FE0-9FDF-F4D71761EBC4}" destId="{9989EF84-D0A2-484F-ADC4-348B68DA75D7}" srcOrd="7" destOrd="0" parTransId="{806EA420-8163-4B66-91A5-6D70B6E4E55B}" sibTransId="{39FED435-7725-42A9-B5FE-A0BD2365CE57}"/>
    <dgm:cxn modelId="{62164950-5A8A-4D18-BDDD-4F0AECC213EA}" type="presOf" srcId="{88A11575-8EBA-4202-AB95-0B26AF2BE179}" destId="{EBB19C2E-C57A-49A2-9FB2-B84DB5CA226B}" srcOrd="0" destOrd="0" presId="urn:microsoft.com/office/officeart/2005/8/layout/vList5"/>
    <dgm:cxn modelId="{A362B3A5-F42F-4DC9-AD3C-C2BE023241D2}" srcId="{D7E6DB9F-0C9D-4FE0-9FDF-F4D71761EBC4}" destId="{49A160F0-ABC5-4D2C-8563-8DFBC7C310B0}" srcOrd="5" destOrd="0" parTransId="{981366A0-49E9-408D-BF54-D2C0AF48B61D}" sibTransId="{DFA5ACA7-E9BC-4879-A3F0-17ECE54CF6EE}"/>
    <dgm:cxn modelId="{19F94A64-DC19-479D-AF54-B5275B58A5FE}" type="presOf" srcId="{F4E13B2A-912B-4859-82D5-E27C31F68820}" destId="{F8E6F0CA-93BA-4F86-88F9-F34B5719358C}" srcOrd="0" destOrd="8" presId="urn:microsoft.com/office/officeart/2005/8/layout/vList5"/>
    <dgm:cxn modelId="{476DEFF1-D06F-4687-8623-DCF0C2F7EBFC}" srcId="{D7E6DB9F-0C9D-4FE0-9FDF-F4D71761EBC4}" destId="{A36BFB9F-4363-446B-A0E4-850D805A7A43}" srcOrd="9" destOrd="0" parTransId="{7AFBD421-EDC7-47CF-B100-403DD44E24DF}" sibTransId="{16516805-92F0-4DCD-AB46-31BECCA2356E}"/>
    <dgm:cxn modelId="{620B4320-73F9-40A9-841A-E4D534E012E6}" type="presOf" srcId="{ED4FE012-CA29-4436-87DE-4CF11617C931}" destId="{F8E6F0CA-93BA-4F86-88F9-F34B5719358C}" srcOrd="0" destOrd="10" presId="urn:microsoft.com/office/officeart/2005/8/layout/vList5"/>
    <dgm:cxn modelId="{DE1F1BB0-E4E9-4D29-A66E-5EDF3780A1A4}" type="presOf" srcId="{9989EF84-D0A2-484F-ADC4-348B68DA75D7}" destId="{F8E6F0CA-93BA-4F86-88F9-F34B5719358C}" srcOrd="0" destOrd="7" presId="urn:microsoft.com/office/officeart/2005/8/layout/vList5"/>
    <dgm:cxn modelId="{1F2BB9A6-768A-4F74-9ECC-700D5DBED31B}" type="presOf" srcId="{DA68EC68-DFDA-44A5-9B96-0500C7A95F68}" destId="{F8E6F0CA-93BA-4F86-88F9-F34B5719358C}" srcOrd="0" destOrd="4" presId="urn:microsoft.com/office/officeart/2005/8/layout/vList5"/>
    <dgm:cxn modelId="{203E7E99-8271-4316-92D1-C151B1C6A0B3}" srcId="{D7E6DB9F-0C9D-4FE0-9FDF-F4D71761EBC4}" destId="{2F3606FB-7B29-42CC-A0BB-C96EED79A12C}" srcOrd="0" destOrd="0" parTransId="{1D8F80F8-5EB8-4D78-BFF5-45EA0FDB552F}" sibTransId="{94764257-2DF5-46DC-AA59-FB1C5B5F8EA8}"/>
    <dgm:cxn modelId="{B7F00595-050F-45EF-86C8-768779C4B8D4}" srcId="{D7E6DB9F-0C9D-4FE0-9FDF-F4D71761EBC4}" destId="{87BFCCF1-E2E7-4AFB-8B59-745A4013E590}" srcOrd="2" destOrd="0" parTransId="{D2F1E355-9C40-420F-A3ED-3A2F058D666C}" sibTransId="{06D4B96C-6CE0-4EF0-9654-F66C195B4FC7}"/>
    <dgm:cxn modelId="{945BAD9E-4CC3-48C0-851A-AD96A0C21615}" srcId="{D7E6DB9F-0C9D-4FE0-9FDF-F4D71761EBC4}" destId="{F06255EB-E576-4C2A-A532-048E694C6620}" srcOrd="3" destOrd="0" parTransId="{CC1021DC-43E6-4184-9E52-F4BE6D319E3F}" sibTransId="{2E1DC455-C878-43F5-930C-C6D0EF1AFA24}"/>
    <dgm:cxn modelId="{8394DDC1-F0F2-4D67-BB1B-23303E500470}" type="presOf" srcId="{D7E6DB9F-0C9D-4FE0-9FDF-F4D71761EBC4}" destId="{6BCE40EB-3F28-4DC1-817F-C5F599B945F2}" srcOrd="0" destOrd="0" presId="urn:microsoft.com/office/officeart/2005/8/layout/vList5"/>
    <dgm:cxn modelId="{CCF8737C-2136-42F8-9489-8302DEF1C958}" srcId="{D7E6DB9F-0C9D-4FE0-9FDF-F4D71761EBC4}" destId="{68D2FCCC-C2D4-4A92-82A6-61EB7C87F5C4}" srcOrd="6" destOrd="0" parTransId="{9A44E720-D49F-432F-B8D4-9DC989E5DF2F}" sibTransId="{EF596087-44CA-4144-A3AA-80C9112F4CC5}"/>
    <dgm:cxn modelId="{129038E2-603B-46D1-9C92-7108701AEB4B}" srcId="{D7E6DB9F-0C9D-4FE0-9FDF-F4D71761EBC4}" destId="{ED4FE012-CA29-4436-87DE-4CF11617C931}" srcOrd="10" destOrd="0" parTransId="{C8D8D60B-55B0-46ED-B278-F708D39639BE}" sibTransId="{94ACB9B0-09B5-4C7F-A6BF-2211E146399B}"/>
    <dgm:cxn modelId="{9023800A-DD70-41D8-85C7-B111FE74FBDF}" type="presOf" srcId="{87BFCCF1-E2E7-4AFB-8B59-745A4013E590}" destId="{F8E6F0CA-93BA-4F86-88F9-F34B5719358C}" srcOrd="0" destOrd="2" presId="urn:microsoft.com/office/officeart/2005/8/layout/vList5"/>
    <dgm:cxn modelId="{5326BB3B-324C-4320-B72E-C69DCF2271B7}" type="presOf" srcId="{68D2FCCC-C2D4-4A92-82A6-61EB7C87F5C4}" destId="{F8E6F0CA-93BA-4F86-88F9-F34B5719358C}" srcOrd="0" destOrd="6" presId="urn:microsoft.com/office/officeart/2005/8/layout/vList5"/>
    <dgm:cxn modelId="{B3BE6CC2-EAC4-4BF4-9CDA-FA875A3BA977}" type="presOf" srcId="{A36BFB9F-4363-446B-A0E4-850D805A7A43}" destId="{F8E6F0CA-93BA-4F86-88F9-F34B5719358C}" srcOrd="0" destOrd="9" presId="urn:microsoft.com/office/officeart/2005/8/layout/vList5"/>
    <dgm:cxn modelId="{DA6B6C97-E154-4627-AEB2-AD6D74515F01}" type="presOf" srcId="{49A160F0-ABC5-4D2C-8563-8DFBC7C310B0}" destId="{F8E6F0CA-93BA-4F86-88F9-F34B5719358C}" srcOrd="0" destOrd="5" presId="urn:microsoft.com/office/officeart/2005/8/layout/vList5"/>
    <dgm:cxn modelId="{93E9CE5D-7D4B-46CF-9055-3CB23C92FB30}" srcId="{D7E6DB9F-0C9D-4FE0-9FDF-F4D71761EBC4}" destId="{F4E13B2A-912B-4859-82D5-E27C31F68820}" srcOrd="8" destOrd="0" parTransId="{03B96182-E0A6-4A68-B318-E1D33AD45EB2}" sibTransId="{ACD348EC-E9BE-4BA4-846A-1808727E56FF}"/>
    <dgm:cxn modelId="{30A86EE8-F939-4FD5-9C6F-72C16425A262}" srcId="{D7E6DB9F-0C9D-4FE0-9FDF-F4D71761EBC4}" destId="{D284238C-9616-4028-92B5-9D7BAE0E87FE}" srcOrd="1" destOrd="0" parTransId="{91865126-CC56-4EC2-9B6C-2BBE0826E3A9}" sibTransId="{5A780880-63DD-4F55-B089-B0888771BD41}"/>
    <dgm:cxn modelId="{6D64E650-E8E6-4336-9837-8735C33B70FE}" type="presParOf" srcId="{EBB19C2E-C57A-49A2-9FB2-B84DB5CA226B}" destId="{EA0623AC-68F3-41B9-88B2-2A726546DAA3}" srcOrd="0" destOrd="0" presId="urn:microsoft.com/office/officeart/2005/8/layout/vList5"/>
    <dgm:cxn modelId="{3ECE5B49-7A63-42F7-BD12-C461601B64BF}" type="presParOf" srcId="{EA0623AC-68F3-41B9-88B2-2A726546DAA3}" destId="{6BCE40EB-3F28-4DC1-817F-C5F599B945F2}" srcOrd="0" destOrd="0" presId="urn:microsoft.com/office/officeart/2005/8/layout/vList5"/>
    <dgm:cxn modelId="{899BC58B-D73A-472D-A24B-17CF0C894874}" type="presParOf" srcId="{EA0623AC-68F3-41B9-88B2-2A726546DAA3}" destId="{F8E6F0CA-93BA-4F86-88F9-F34B571935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F0CA-93BA-4F86-88F9-F34B5719358C}">
      <dsp:nvSpPr>
        <dsp:cNvPr id="0" name=""/>
        <dsp:cNvSpPr/>
      </dsp:nvSpPr>
      <dsp:spPr>
        <a:xfrm rot="5400000">
          <a:off x="907447" y="1235805"/>
          <a:ext cx="4067015" cy="197756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Canada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Qatar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Singapore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Sri Lanka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Indonesia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Philippines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Australia</a:t>
          </a:r>
          <a:endParaRPr lang="en-IN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Turkey</a:t>
          </a:r>
          <a:endParaRPr lang="en-IN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New Zealand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Brazil</a:t>
          </a:r>
          <a:endParaRPr lang="en-IN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/>
            <a:t>United Arab Emirates</a:t>
          </a:r>
          <a:endParaRPr lang="en-IN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South Africa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/>
            <a:t>United Kingdom</a:t>
          </a:r>
          <a:endParaRPr lang="en-IN" sz="1600" b="1" kern="1200" dirty="0"/>
        </a:p>
      </dsp:txBody>
      <dsp:txXfrm rot="-5400000">
        <a:off x="1952175" y="287615"/>
        <a:ext cx="1881023" cy="3873941"/>
      </dsp:txXfrm>
    </dsp:sp>
    <dsp:sp modelId="{6BCE40EB-3F28-4DC1-817F-C5F599B945F2}">
      <dsp:nvSpPr>
        <dsp:cNvPr id="0" name=""/>
        <dsp:cNvSpPr/>
      </dsp:nvSpPr>
      <dsp:spPr>
        <a:xfrm>
          <a:off x="819" y="2172"/>
          <a:ext cx="1951355" cy="444482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</a:rPr>
            <a:t>Countries based on Count of </a:t>
          </a:r>
          <a:r>
            <a:rPr lang="en-IN" sz="2400" b="1" kern="1200" dirty="0" err="1">
              <a:solidFill>
                <a:schemeClr val="tx1"/>
              </a:solidFill>
            </a:rPr>
            <a:t>Restauarants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96076" y="97429"/>
        <a:ext cx="1760841" cy="4254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F0CA-93BA-4F86-88F9-F34B5719358C}">
      <dsp:nvSpPr>
        <dsp:cNvPr id="0" name=""/>
        <dsp:cNvSpPr/>
      </dsp:nvSpPr>
      <dsp:spPr>
        <a:xfrm rot="5400000">
          <a:off x="1276568" y="1071997"/>
          <a:ext cx="3998794" cy="18547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/>
            <a:t>Turkey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/>
            <a:t>Sri Lanka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/>
            <a:t>Indonesia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/>
            <a:t>South Africa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/>
            <a:t>Australia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/>
            <a:t>Brazil</a:t>
          </a:r>
        </a:p>
      </dsp:txBody>
      <dsp:txXfrm rot="-5400000">
        <a:off x="2348565" y="90544"/>
        <a:ext cx="1764255" cy="3817706"/>
      </dsp:txXfrm>
    </dsp:sp>
    <dsp:sp modelId="{6BCE40EB-3F28-4DC1-817F-C5F599B945F2}">
      <dsp:nvSpPr>
        <dsp:cNvPr id="0" name=""/>
        <dsp:cNvSpPr/>
      </dsp:nvSpPr>
      <dsp:spPr>
        <a:xfrm>
          <a:off x="0" y="0"/>
          <a:ext cx="2348419" cy="39987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>
              <a:solidFill>
                <a:schemeClr val="tx1"/>
              </a:solidFill>
            </a:rPr>
            <a:t>Countries based on Expenditure</a:t>
          </a:r>
        </a:p>
      </dsp:txBody>
      <dsp:txXfrm>
        <a:off x="114640" y="114640"/>
        <a:ext cx="2119139" cy="3769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D54BB52-D445-F69F-6B49-2A52DE67B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B6E6B56-658D-A0DD-9766-99136DAF1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CAE00DD-9766-27A9-4FF7-3AFABD208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7527C5-4824-8565-A80B-38173894B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8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8DB2020-BEDF-0E73-CB78-57908353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68BF439-4571-4D46-B75A-997A8FB36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DAAE7C8-421D-7EF4-16CB-69395AD6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E8F10E-A295-3FFC-D2AB-567A66271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7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22822D-1887-95C2-F7B5-FD6A56BD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750C3BB-1201-9FD6-C892-D7D92BDEC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4C3F075-FBFD-FE34-E82D-1EFC46377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D3C3DE-A533-BE75-EC0A-DD415CE3C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A78EFDC-A2E2-A2BB-9A88-4AF2CB63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587311D-7909-AA49-877C-F16F55E5B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639B955-AD2D-0C2D-2133-A8877E2ED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2501D8-7F34-118E-1C16-D7F1E0DFA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5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95B76E8-1D04-AA25-6E6F-7BBA5C1CB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4654A43-9970-94E9-5C6A-4CF6478AB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4138181-A837-4E37-65F1-1CB59CCDC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F71D8D-0335-8CD2-A140-2815840F8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EB6E9ED-8429-22DD-9576-BFB5E144A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F27847E-AC58-6028-71DF-0225639B9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7D891DF-0F29-AD7E-5CBF-C40E4154C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804E1B-5247-3F21-D754-8286FD61C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DAD665B-D10F-5AEA-656B-382B86F22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9ABD15A-FFF7-46D9-E235-A0FA75FDE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F6F0D5C-8A82-83A1-D15F-694C9383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3D1162-B951-B94E-EE4C-E03EBFC1E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3DA256F-3F3F-AC75-5721-9B0D44F3A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EE0CBFA-FA1E-EB67-53DF-66D14CCAD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A9033-AA2E-6357-2AD4-EF12596FC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DADF54-17CA-5925-9D0C-A70A85885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BAE4658-EFC9-3075-4FAC-B0E14B69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C85EBDF0-F7A4-E3AE-66DD-44E2E77D9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DD7E7CAA-C589-2B73-3D9B-E36CCC11D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3BF672-AA90-48C8-E20A-B18D00CA4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2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7FC3455-B543-9F8B-F60A-AD4B2B3FA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6848697-1EB9-587F-2889-CA1897331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948E20B-F88A-765D-AE23-392413060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99272A-8D99-6A23-7060-D675C0395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5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8ECA252-8EE3-31B0-044F-D7267E95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3634BD8-F5F8-16E8-59CC-F99DCDB58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C9F2E00-E330-0F80-03EB-F410356EA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3B479D-E43A-2BCA-1357-598A00934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4">
            <a:extLst>
              <a:ext uri="{FF2B5EF4-FFF2-40B4-BE49-F238E27FC236}">
                <a16:creationId xmlns="" xmlns:a16="http://schemas.microsoft.com/office/drawing/2014/main" id="{F6856948-14CB-159E-5A7C-80A011564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t="6" b="6"/>
          <a:stretch/>
        </p:blipFill>
        <p:spPr>
          <a:xfrm>
            <a:off x="0" y="0"/>
            <a:ext cx="12192000" cy="6832599"/>
          </a:xfrm>
          <a:prstGeom prst="rect">
            <a:avLst/>
          </a:prstGeom>
        </p:spPr>
      </p:pic>
      <p:pic>
        <p:nvPicPr>
          <p:cNvPr id="9" name="Content Placeholder 14">
            <a:extLst>
              <a:ext uri="{FF2B5EF4-FFF2-40B4-BE49-F238E27FC236}">
                <a16:creationId xmlns="" xmlns:a16="http://schemas.microsoft.com/office/drawing/2014/main" id="{7FFF1F47-49A0-3608-5C50-3C57415465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1834" t="4" r="16" b="24"/>
          <a:stretch/>
        </p:blipFill>
        <p:spPr>
          <a:xfrm>
            <a:off x="-3" y="37"/>
            <a:ext cx="12192000" cy="6853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27164"/>
            <a:ext cx="12191998" cy="1323440"/>
          </a:xfrm>
        </p:spPr>
        <p:txBody>
          <a:bodyPr>
            <a:noAutofit/>
          </a:bodyPr>
          <a:lstStyle>
            <a:lvl1pPr algn="ctr">
              <a:defRPr sz="6000" kern="1200" spc="2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558868"/>
            <a:ext cx="12191997" cy="781119"/>
          </a:xfrm>
        </p:spPr>
        <p:txBody>
          <a:bodyPr>
            <a:noAutofit/>
          </a:bodyPr>
          <a:lstStyle>
            <a:lvl1pPr marL="0" indent="0" algn="ctr">
              <a:buNone/>
              <a:defRPr sz="4000" b="0" i="0" spc="1800" baseline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07BA9FA4-8138-9E88-1DA3-FE01F5672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532550"/>
            <a:ext cx="12192000" cy="1323440"/>
          </a:xfrm>
          <a:solidFill>
            <a:schemeClr val="tx1">
              <a:alpha val="61961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60000"/>
              </a:lnSpc>
              <a:buNone/>
              <a:defRPr sz="2000" b="0" i="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=""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t="6" b="6"/>
          <a:stretch/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=""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" t="4" r="44091" b="24"/>
          <a:stretch/>
        </p:blipFill>
        <p:spPr>
          <a:xfrm>
            <a:off x="4455845" y="-6350"/>
            <a:ext cx="7732295" cy="68538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F19E97-D266-0158-DB58-8B80C6AE8445}"/>
              </a:ext>
            </a:extLst>
          </p:cNvPr>
          <p:cNvSpPr/>
          <p:nvPr userDrawn="1"/>
        </p:nvSpPr>
        <p:spPr>
          <a:xfrm>
            <a:off x="-1" y="0"/>
            <a:ext cx="8784040" cy="685915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661" y="1052108"/>
            <a:ext cx="6910627" cy="116488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AEE2076-2104-00E8-4FC5-D2D1939662A8}"/>
              </a:ext>
            </a:extLst>
          </p:cNvPr>
          <p:cNvSpPr/>
          <p:nvPr userDrawn="1"/>
        </p:nvSpPr>
        <p:spPr>
          <a:xfrm>
            <a:off x="1876516" y="842493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29EA78E-CF91-A313-1EA3-1B737189BE6A}"/>
              </a:ext>
            </a:extLst>
          </p:cNvPr>
          <p:cNvSpPr/>
          <p:nvPr userDrawn="1"/>
        </p:nvSpPr>
        <p:spPr>
          <a:xfrm>
            <a:off x="3272500" y="5713197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>
            <a:extLst>
              <a:ext uri="{FF2B5EF4-FFF2-40B4-BE49-F238E27FC236}">
                <a16:creationId xmlns="" xmlns:a16="http://schemas.microsoft.com/office/drawing/2014/main" id="{BC4BAB7B-AB4F-FB57-387C-7A8618043E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25623" y="2530837"/>
            <a:ext cx="6888665" cy="961087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7512376E-E81C-EEBC-A5F9-5378563708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24" y="3617963"/>
            <a:ext cx="6888665" cy="2241805"/>
          </a:xfrm>
        </p:spPr>
        <p:txBody>
          <a:bodyPr anchor="t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+mn-lt"/>
                <a:cs typeface="Biome" panose="020B05030302040208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67E9B3C-3EC9-30D0-6EEC-FFD2F1067447}"/>
              </a:ext>
            </a:extLst>
          </p:cNvPr>
          <p:cNvCxnSpPr>
            <a:cxnSpLocks/>
          </p:cNvCxnSpPr>
          <p:nvPr userDrawn="1"/>
        </p:nvCxnSpPr>
        <p:spPr>
          <a:xfrm>
            <a:off x="-12590" y="2359726"/>
            <a:ext cx="532008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CB971EAC-E57B-EF86-ED6F-AE35987C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8A0ED8DF-4F9C-BDFE-68ED-49B03A54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Graphic 12">
            <a:extLst>
              <a:ext uri="{FF2B5EF4-FFF2-40B4-BE49-F238E27FC236}">
                <a16:creationId xmlns="" xmlns:a16="http://schemas.microsoft.com/office/drawing/2014/main" id="{44BC0460-E5E3-23E3-6335-36CF4BEB87F3}"/>
              </a:ext>
            </a:extLst>
          </p:cNvPr>
          <p:cNvSpPr/>
          <p:nvPr userDrawn="1"/>
        </p:nvSpPr>
        <p:spPr>
          <a:xfrm>
            <a:off x="2360199" y="596691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6230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E699CB90-DCF5-D9AC-0A86-1E02CB341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8000"/>
          </a:blip>
          <a:srcRect/>
          <a:stretch/>
        </p:blipFill>
        <p:spPr>
          <a:xfrm>
            <a:off x="0" y="11089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ADD8375-FF36-FC51-FBBD-A4EBCE6D932A}"/>
              </a:ext>
            </a:extLst>
          </p:cNvPr>
          <p:cNvSpPr/>
          <p:nvPr userDrawn="1"/>
        </p:nvSpPr>
        <p:spPr>
          <a:xfrm>
            <a:off x="322118" y="365124"/>
            <a:ext cx="11547765" cy="623728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="" xmlns:a16="http://schemas.microsoft.com/office/drawing/2014/main" id="{70A684CF-D752-D358-B0D4-0DA2FFB2C7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09530" y="2220319"/>
            <a:ext cx="8845828" cy="929026"/>
          </a:xfrm>
        </p:spPr>
        <p:txBody>
          <a:bodyPr anchor="t">
            <a:noAutofit/>
          </a:bodyPr>
          <a:lstStyle>
            <a:lvl1pPr marL="0" indent="0" algn="ctr">
              <a:lnSpc>
                <a:spcPct val="140000"/>
              </a:lnSpc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9C04702-97CE-9583-8282-DF8500E5ABEF}"/>
              </a:ext>
            </a:extLst>
          </p:cNvPr>
          <p:cNvCxnSpPr>
            <a:cxnSpLocks/>
          </p:cNvCxnSpPr>
          <p:nvPr userDrawn="1"/>
        </p:nvCxnSpPr>
        <p:spPr>
          <a:xfrm>
            <a:off x="4451205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6439E47-02A2-4A4F-1E4A-5DF22C90533A}"/>
              </a:ext>
            </a:extLst>
          </p:cNvPr>
          <p:cNvCxnSpPr>
            <a:cxnSpLocks/>
          </p:cNvCxnSpPr>
          <p:nvPr userDrawn="1"/>
        </p:nvCxnSpPr>
        <p:spPr>
          <a:xfrm>
            <a:off x="7756108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1ABCF599-DE3A-3924-1B55-8986557F7D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57437" y="3360802"/>
            <a:ext cx="2522391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95711A8B-0B07-4705-5569-EA1C5E3964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00601" y="335808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18BA5EC5-6267-42DB-3068-781F4FBA33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125381" y="336080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2E394DBB-1E16-C49F-3143-1C827302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CE982166-168E-4452-AD77-7BDE30E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raphic 12">
            <a:extLst>
              <a:ext uri="{FF2B5EF4-FFF2-40B4-BE49-F238E27FC236}">
                <a16:creationId xmlns="" xmlns:a16="http://schemas.microsoft.com/office/drawing/2014/main" id="{33860DCC-9F93-1344-72B0-356F9A045A3A}"/>
              </a:ext>
            </a:extLst>
          </p:cNvPr>
          <p:cNvSpPr/>
          <p:nvPr userDrawn="1"/>
        </p:nvSpPr>
        <p:spPr>
          <a:xfrm>
            <a:off x="873270" y="3931194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Graphic 15">
            <a:extLst>
              <a:ext uri="{FF2B5EF4-FFF2-40B4-BE49-F238E27FC236}">
                <a16:creationId xmlns="" xmlns:a16="http://schemas.microsoft.com/office/drawing/2014/main" id="{1ABE433E-FA5E-3262-5CAB-46DED868AF63}"/>
              </a:ext>
            </a:extLst>
          </p:cNvPr>
          <p:cNvSpPr/>
          <p:nvPr userDrawn="1"/>
        </p:nvSpPr>
        <p:spPr>
          <a:xfrm>
            <a:off x="10658835" y="2022227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Graphic 15">
            <a:extLst>
              <a:ext uri="{FF2B5EF4-FFF2-40B4-BE49-F238E27FC236}">
                <a16:creationId xmlns="" xmlns:a16="http://schemas.microsoft.com/office/drawing/2014/main" id="{67D7C421-15EE-D350-36FE-97825F63A2BA}"/>
              </a:ext>
            </a:extLst>
          </p:cNvPr>
          <p:cNvSpPr/>
          <p:nvPr userDrawn="1"/>
        </p:nvSpPr>
        <p:spPr>
          <a:xfrm>
            <a:off x="8496299" y="5218771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048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E869C67-E833-BD41-7743-D6450600B9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9000"/>
          </a:blip>
          <a:srcRect l="15" t="124" b="14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5F27405-A048-8186-4834-FCBC24391D91}"/>
              </a:ext>
            </a:extLst>
          </p:cNvPr>
          <p:cNvSpPr/>
          <p:nvPr userDrawn="1"/>
        </p:nvSpPr>
        <p:spPr>
          <a:xfrm>
            <a:off x="532" y="11284"/>
            <a:ext cx="12192000" cy="684532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Text Placeholder 19">
            <a:extLst>
              <a:ext uri="{FF2B5EF4-FFF2-40B4-BE49-F238E27FC236}">
                <a16:creationId xmlns="" xmlns:a16="http://schemas.microsoft.com/office/drawing/2014/main" id="{416EC7F6-3F25-98AA-EA20-A759C49841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28739" y="2714455"/>
            <a:ext cx="3953594" cy="509671"/>
          </a:xfrm>
        </p:spPr>
        <p:txBody>
          <a:bodyPr anchor="ctr">
            <a:noAutofit/>
          </a:bodyPr>
          <a:lstStyle>
            <a:lvl1pPr>
              <a:defRPr sz="2000" spc="30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="" xmlns:a16="http://schemas.microsoft.com/office/drawing/2014/main" id="{59A4D373-2403-6A05-1927-144387611C2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66224" y="2700810"/>
            <a:ext cx="3911982" cy="523316"/>
          </a:xfrm>
        </p:spPr>
        <p:txBody>
          <a:bodyPr anchor="ctr">
            <a:noAutofit/>
          </a:bodyPr>
          <a:lstStyle>
            <a:lvl1pPr>
              <a:defRPr sz="2000" spc="300"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864931" y="3448050"/>
            <a:ext cx="3911982" cy="2307568"/>
          </a:xfrm>
        </p:spPr>
        <p:txBody>
          <a:bodyPr/>
          <a:lstStyle>
            <a:lvl1pPr marL="283464" indent="-283464">
              <a:buClr>
                <a:schemeClr val="accent6"/>
              </a:buClr>
              <a:buFont typeface="Arial" panose="020B0604020202020204" pitchFamily="34" charset="0"/>
              <a:buChar char="•"/>
              <a:defRPr sz="1600" spc="20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defRPr sz="1600"/>
            </a:lvl2pPr>
            <a:lvl3pPr marL="859536" indent="-283464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66224" y="3448050"/>
            <a:ext cx="3911982" cy="2307568"/>
          </a:xfrm>
        </p:spPr>
        <p:txBody>
          <a:bodyPr/>
          <a:lstStyle>
            <a:lvl1pPr marL="283464" indent="-283464">
              <a:buClr>
                <a:schemeClr val="accent6"/>
              </a:buClr>
              <a:buFont typeface="Arial" panose="020B0604020202020204" pitchFamily="34" charset="0"/>
              <a:buChar char="•"/>
              <a:defRPr sz="1600" spc="20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defRPr sz="1600"/>
            </a:lvl2pPr>
            <a:lvl3pPr marL="859536" indent="-283464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" name="Graphic 15">
            <a:extLst>
              <a:ext uri="{FF2B5EF4-FFF2-40B4-BE49-F238E27FC236}">
                <a16:creationId xmlns="" xmlns:a16="http://schemas.microsoft.com/office/drawing/2014/main" id="{FFDFB3E1-7148-2A79-2224-9A66EE89CDB3}"/>
              </a:ext>
            </a:extLst>
          </p:cNvPr>
          <p:cNvSpPr/>
          <p:nvPr userDrawn="1"/>
        </p:nvSpPr>
        <p:spPr>
          <a:xfrm>
            <a:off x="10521648" y="5608449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2" name="Graphic 15">
            <a:extLst>
              <a:ext uri="{FF2B5EF4-FFF2-40B4-BE49-F238E27FC236}">
                <a16:creationId xmlns="" xmlns:a16="http://schemas.microsoft.com/office/drawing/2014/main" id="{4D2D79B7-4A68-FA5E-D644-77D4216A8149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4" name="Graphic 12">
            <a:extLst>
              <a:ext uri="{FF2B5EF4-FFF2-40B4-BE49-F238E27FC236}">
                <a16:creationId xmlns="" xmlns:a16="http://schemas.microsoft.com/office/drawing/2014/main" id="{09257FA7-91DE-7D44-90E4-63C9DFA962D4}"/>
              </a:ext>
            </a:extLst>
          </p:cNvPr>
          <p:cNvSpPr/>
          <p:nvPr userDrawn="1"/>
        </p:nvSpPr>
        <p:spPr>
          <a:xfrm>
            <a:off x="1306906" y="3837599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Graphic 12">
            <a:extLst>
              <a:ext uri="{FF2B5EF4-FFF2-40B4-BE49-F238E27FC236}">
                <a16:creationId xmlns="" xmlns:a16="http://schemas.microsoft.com/office/drawing/2014/main" id="{4B7933AC-77F8-5A1E-9F12-CD7683B26868}"/>
              </a:ext>
            </a:extLst>
          </p:cNvPr>
          <p:cNvSpPr/>
          <p:nvPr userDrawn="1"/>
        </p:nvSpPr>
        <p:spPr>
          <a:xfrm>
            <a:off x="653351" y="4521502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4">
                <a:lumMod val="50000"/>
              </a:schemeClr>
            </a:gs>
            <a:gs pos="28000">
              <a:schemeClr val="tx1"/>
            </a:gs>
            <a:gs pos="80000">
              <a:schemeClr val="accent6">
                <a:lumMod val="50000"/>
              </a:schemeClr>
            </a:gs>
            <a:gs pos="99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1774B0-5C6F-338C-838B-03C1E04D0C9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9351" y="1683189"/>
            <a:ext cx="10493300" cy="5174811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949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Graphic 12">
            <a:extLst>
              <a:ext uri="{FF2B5EF4-FFF2-40B4-BE49-F238E27FC236}">
                <a16:creationId xmlns=""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4503806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raphic 12">
            <a:extLst>
              <a:ext uri="{FF2B5EF4-FFF2-40B4-BE49-F238E27FC236}">
                <a16:creationId xmlns=""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Graphic 12">
            <a:extLst>
              <a:ext uri="{FF2B5EF4-FFF2-40B4-BE49-F238E27FC236}">
                <a16:creationId xmlns=""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0979909" y="1571885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917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chemeClr val="accent4">
                <a:lumMod val="50000"/>
              </a:schemeClr>
            </a:gs>
            <a:gs pos="28000">
              <a:schemeClr val="tx1"/>
            </a:gs>
            <a:gs pos="80000">
              <a:schemeClr val="accent6">
                <a:lumMod val="50000"/>
              </a:schemeClr>
            </a:gs>
            <a:gs pos="99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="" xmlns:a16="http://schemas.microsoft.com/office/drawing/2014/main" id="{EF5DF7BD-C87C-3543-83E0-89618195836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49349" y="1684777"/>
            <a:ext cx="10515601" cy="5171635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 rtl="0" fontAlgn="base">
              <a:defRPr lang="en-US" sz="1800" b="0" i="0" smtClean="0">
                <a:solidFill>
                  <a:schemeClr val="bg1"/>
                </a:solidFill>
                <a:effectLst/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pPr rtl="0" fontAlgn="base"/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Click to insert image or graphic here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71787" y="62169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Graphic 12">
            <a:extLst>
              <a:ext uri="{FF2B5EF4-FFF2-40B4-BE49-F238E27FC236}">
                <a16:creationId xmlns=""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1540687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raphic 12">
            <a:extLst>
              <a:ext uri="{FF2B5EF4-FFF2-40B4-BE49-F238E27FC236}">
                <a16:creationId xmlns=""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07054" y="188247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Graphic 12">
            <a:extLst>
              <a:ext uri="{FF2B5EF4-FFF2-40B4-BE49-F238E27FC236}">
                <a16:creationId xmlns=""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1685964" y="2868248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619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>
          <a:gsLst>
            <a:gs pos="79986">
              <a:schemeClr val="accent6">
                <a:lumMod val="50000"/>
              </a:schemeClr>
            </a:gs>
            <a:gs pos="39018">
              <a:srgbClr val="020C12"/>
            </a:gs>
            <a:gs pos="15000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7E44934-AEEA-561B-0ADE-A0E419F72E34}"/>
              </a:ext>
            </a:extLst>
          </p:cNvPr>
          <p:cNvSpPr/>
          <p:nvPr userDrawn="1"/>
        </p:nvSpPr>
        <p:spPr>
          <a:xfrm>
            <a:off x="0" y="4477"/>
            <a:ext cx="12192000" cy="68535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87731F-00C5-9B08-2819-491BDD0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="" xmlns:a16="http://schemas.microsoft.com/office/drawing/2014/main" id="{8476BD1A-F3CD-7831-B675-4B30DB13BBB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38200" y="2234612"/>
            <a:ext cx="2743200" cy="274320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00056BB6-6681-5F18-0707-36FF788E8B7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49398" y="1743093"/>
            <a:ext cx="4848110" cy="3833614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861960-A20F-381C-EC4B-C2A0F840B4C9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554054" y="2234612"/>
            <a:ext cx="2743200" cy="273521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584954C9-4281-0277-452A-6BD47D8FAF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5576707"/>
            <a:ext cx="10515600" cy="6139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24" name="Graphic 12">
            <a:extLst>
              <a:ext uri="{FF2B5EF4-FFF2-40B4-BE49-F238E27FC236}">
                <a16:creationId xmlns="" xmlns:a16="http://schemas.microsoft.com/office/drawing/2014/main" id="{19D5DAAF-67AD-0ADB-6FC2-7D9A92AE0BD0}"/>
              </a:ext>
            </a:extLst>
          </p:cNvPr>
          <p:cNvSpPr/>
          <p:nvPr userDrawn="1"/>
        </p:nvSpPr>
        <p:spPr>
          <a:xfrm>
            <a:off x="11170456" y="969148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858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138C17DA-981F-0BA8-3CD8-5ADAFFFB5412}"/>
              </a:ext>
            </a:extLst>
          </p:cNvPr>
          <p:cNvSpPr/>
          <p:nvPr userDrawn="1"/>
        </p:nvSpPr>
        <p:spPr>
          <a:xfrm>
            <a:off x="1876516" y="1290549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4848A31F-7C70-BCA2-A2B0-D6C41008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A9FED265-6FB8-0B0E-967A-10AF6EF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Graphic 12">
            <a:extLst>
              <a:ext uri="{FF2B5EF4-FFF2-40B4-BE49-F238E27FC236}">
                <a16:creationId xmlns="" xmlns:a16="http://schemas.microsoft.com/office/drawing/2014/main" id="{B7E94463-D34E-7B78-40B0-21660AE939E4}"/>
              </a:ext>
            </a:extLst>
          </p:cNvPr>
          <p:cNvSpPr/>
          <p:nvPr userDrawn="1"/>
        </p:nvSpPr>
        <p:spPr>
          <a:xfrm>
            <a:off x="688076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913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82003">
              <a:schemeClr val="accent6"/>
            </a:gs>
            <a:gs pos="39982">
              <a:srgbClr val="020D13"/>
            </a:gs>
            <a:gs pos="14000">
              <a:schemeClr val="accent4">
                <a:lumMod val="50000"/>
              </a:schemeClr>
            </a:gs>
            <a:gs pos="0">
              <a:schemeClr val="accent4"/>
            </a:gs>
            <a:gs pos="98000">
              <a:schemeClr val="tx2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32CE5E0-A271-3F02-95B0-2A27489DE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l="15" t="124" b="14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4AEACF2-BE4A-08C5-F323-8ED695B39E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CF52F7-0472-2EF4-1223-1785705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2A5F4FEA-EFFD-2913-9734-00CA69A215E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494453" y="2057399"/>
            <a:ext cx="6430348" cy="3352163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EB9156B9-9B42-6D12-4F4C-6DA6A98B33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24850" y="2055812"/>
            <a:ext cx="2373313" cy="3353751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Graphic 15">
            <a:extLst>
              <a:ext uri="{FF2B5EF4-FFF2-40B4-BE49-F238E27FC236}">
                <a16:creationId xmlns="" xmlns:a16="http://schemas.microsoft.com/office/drawing/2014/main" id="{0F80B8C5-F10F-2547-E085-FA5D266DDF76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="" xmlns:a16="http://schemas.microsoft.com/office/drawing/2014/main" id="{38898B79-1550-A6AC-FE9B-CBDD2DDE9EB0}"/>
              </a:ext>
            </a:extLst>
          </p:cNvPr>
          <p:cNvSpPr/>
          <p:nvPr userDrawn="1"/>
        </p:nvSpPr>
        <p:spPr>
          <a:xfrm>
            <a:off x="1225881" y="4503806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C89F2857-55B5-64B7-59A5-3B565E8D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B702CC53-A6C1-26BA-DC75-CF9EF670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Graphic 15">
            <a:extLst>
              <a:ext uri="{FF2B5EF4-FFF2-40B4-BE49-F238E27FC236}">
                <a16:creationId xmlns="" xmlns:a16="http://schemas.microsoft.com/office/drawing/2014/main" id="{55D287F0-FA0C-5618-47B9-31AC978549CC}"/>
              </a:ext>
            </a:extLst>
          </p:cNvPr>
          <p:cNvSpPr/>
          <p:nvPr userDrawn="1"/>
        </p:nvSpPr>
        <p:spPr>
          <a:xfrm>
            <a:off x="11404163" y="437579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Graphic 12">
            <a:extLst>
              <a:ext uri="{FF2B5EF4-FFF2-40B4-BE49-F238E27FC236}">
                <a16:creationId xmlns="" xmlns:a16="http://schemas.microsoft.com/office/drawing/2014/main" id="{437FDA18-E199-E2F6-264B-D9B6E241E574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2271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=""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t="6" b="6"/>
          <a:stretch/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=""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" t="4" r="44091" b="24"/>
          <a:stretch/>
        </p:blipFill>
        <p:spPr>
          <a:xfrm>
            <a:off x="4459945" y="-6350"/>
            <a:ext cx="7732295" cy="68538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94206CF-1482-CF6D-D783-1BB21E6F679A}"/>
              </a:ext>
            </a:extLst>
          </p:cNvPr>
          <p:cNvSpPr/>
          <p:nvPr userDrawn="1"/>
        </p:nvSpPr>
        <p:spPr>
          <a:xfrm>
            <a:off x="5698" y="0"/>
            <a:ext cx="608517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C79405F-38DE-C05D-5E87-4D38F54C79B4}"/>
              </a:ext>
            </a:extLst>
          </p:cNvPr>
          <p:cNvCxnSpPr>
            <a:cxnSpLocks/>
          </p:cNvCxnSpPr>
          <p:nvPr userDrawn="1"/>
        </p:nvCxnSpPr>
        <p:spPr>
          <a:xfrm>
            <a:off x="-12590" y="3125038"/>
            <a:ext cx="480404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C904D88-E1BE-F1FA-D405-F55DA966DA84}"/>
              </a:ext>
            </a:extLst>
          </p:cNvPr>
          <p:cNvSpPr/>
          <p:nvPr userDrawn="1"/>
        </p:nvSpPr>
        <p:spPr>
          <a:xfrm>
            <a:off x="705405" y="1144246"/>
            <a:ext cx="126770" cy="12677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6371" y="1562944"/>
            <a:ext cx="3767257" cy="1358678"/>
          </a:xfrm>
        </p:spPr>
        <p:txBody>
          <a:bodyPr anchor="b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04BA031E-69C2-025F-5A62-37A61D3D5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6371" y="3426703"/>
            <a:ext cx="3767257" cy="26168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BA6CCC38-0DC7-93AB-5678-4FB88CE9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615ED02F-D1E1-9C00-BD42-A95D595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Graphic 12">
            <a:extLst>
              <a:ext uri="{FF2B5EF4-FFF2-40B4-BE49-F238E27FC236}">
                <a16:creationId xmlns="" xmlns:a16="http://schemas.microsoft.com/office/drawing/2014/main" id="{1D8F0816-C429-D32E-058B-33405874DFA7}"/>
              </a:ext>
            </a:extLst>
          </p:cNvPr>
          <p:cNvSpPr/>
          <p:nvPr userDrawn="1"/>
        </p:nvSpPr>
        <p:spPr>
          <a:xfrm>
            <a:off x="468157" y="1963496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58" r:id="rId3"/>
    <p:sldLayoutId id="2147483664" r:id="rId4"/>
    <p:sldLayoutId id="2147483650" r:id="rId5"/>
    <p:sldLayoutId id="2147483666" r:id="rId6"/>
    <p:sldLayoutId id="2147483659" r:id="rId7"/>
    <p:sldLayoutId id="2147483660" r:id="rId8"/>
    <p:sldLayoutId id="2147483663" r:id="rId9"/>
  </p:sldLayoutIdLst>
  <p:transition spd="slow">
    <p:cover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ZOMATO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DDCA66-AFF2-6563-D886-02501959F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5534560"/>
            <a:ext cx="12192000" cy="132344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Ankur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Bhatia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FB3A62E-9DB3-D5F9-2B50-359B9863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AEAE7707-D61E-1E2D-CEF1-CEA38C83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3E96C8-5819-1CCB-1044-EF44E9589BFC}"/>
              </a:ext>
            </a:extLst>
          </p:cNvPr>
          <p:cNvSpPr txBox="1"/>
          <p:nvPr/>
        </p:nvSpPr>
        <p:spPr>
          <a:xfrm>
            <a:off x="1160585" y="797169"/>
            <a:ext cx="931984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With the help of previous 2 charts we can conclude that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Cities with Highest Count of Restaurants : </a:t>
            </a:r>
            <a:r>
              <a:rPr lang="en-US" sz="2000" dirty="0">
                <a:solidFill>
                  <a:schemeClr val="accent1"/>
                </a:solidFill>
              </a:rPr>
              <a:t>Sao Paulo 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Rio de Janeiro 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Brasilia</a:t>
            </a:r>
            <a:r>
              <a:rPr lang="en-US" sz="2000" dirty="0">
                <a:solidFill>
                  <a:schemeClr val="bg1"/>
                </a:solidFill>
              </a:rPr>
              <a:t> ,</a:t>
            </a:r>
            <a:r>
              <a:rPr lang="en-US" sz="2000" dirty="0">
                <a:solidFill>
                  <a:schemeClr val="accent1"/>
                </a:solidFill>
              </a:rPr>
              <a:t>Cape Town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Pretoria</a:t>
            </a:r>
            <a:r>
              <a:rPr lang="en-US" sz="2000" dirty="0">
                <a:solidFill>
                  <a:schemeClr val="bg1"/>
                </a:solidFill>
              </a:rPr>
              <a:t> , </a:t>
            </a:r>
            <a:r>
              <a:rPr lang="en-US" sz="2000" dirty="0">
                <a:solidFill>
                  <a:schemeClr val="accent1"/>
                </a:solidFill>
              </a:rPr>
              <a:t>Ankara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Cities with Lowest Count of Restaurants : </a:t>
            </a:r>
            <a:r>
              <a:rPr lang="en-US" sz="2000" dirty="0">
                <a:solidFill>
                  <a:schemeClr val="accent1"/>
                </a:solidFill>
              </a:rPr>
              <a:t>Randburg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Inner City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Johannesburg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Now, looking at the ratings, </a:t>
            </a:r>
            <a:r>
              <a:rPr lang="en-US" sz="2000" dirty="0">
                <a:solidFill>
                  <a:schemeClr val="accent1"/>
                </a:solidFill>
              </a:rPr>
              <a:t>Rio De Janeiro 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Ankara 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Pretoria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1"/>
                </a:solidFill>
              </a:rPr>
              <a:t>Cape Town </a:t>
            </a:r>
            <a:r>
              <a:rPr lang="en-US" sz="2000" dirty="0">
                <a:solidFill>
                  <a:schemeClr val="bg1"/>
                </a:solidFill>
              </a:rPr>
              <a:t>stand out 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 by considering these 2 factors, we can filter out below suitable cities for our expansion: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7D4A2894-BB0C-19CE-5DA5-0EBF1D579369}"/>
              </a:ext>
            </a:extLst>
          </p:cNvPr>
          <p:cNvSpPr/>
          <p:nvPr/>
        </p:nvSpPr>
        <p:spPr>
          <a:xfrm>
            <a:off x="2092569" y="4825519"/>
            <a:ext cx="1863969" cy="1059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Rio De Janeiro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CE65C59A-66B6-AA56-DE82-856961D8725A}"/>
              </a:ext>
            </a:extLst>
          </p:cNvPr>
          <p:cNvSpPr/>
          <p:nvPr/>
        </p:nvSpPr>
        <p:spPr>
          <a:xfrm>
            <a:off x="5164015" y="4825518"/>
            <a:ext cx="1863969" cy="1059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Ankara 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83DD1CD-519E-9A7A-E7F8-FBFC1AA6BACE}"/>
              </a:ext>
            </a:extLst>
          </p:cNvPr>
          <p:cNvSpPr/>
          <p:nvPr/>
        </p:nvSpPr>
        <p:spPr>
          <a:xfrm>
            <a:off x="8386348" y="4825519"/>
            <a:ext cx="1863969" cy="1059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Pretoria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26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1D6AE28-F868-F34D-E49A-3A50B8348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9464B-F9D8-35D7-B78B-AE7C5004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16" y="799653"/>
            <a:ext cx="7613410" cy="1164882"/>
          </a:xfrm>
        </p:spPr>
        <p:txBody>
          <a:bodyPr/>
          <a:lstStyle/>
          <a:p>
            <a:pPr algn="ctr"/>
            <a:r>
              <a:rPr lang="en-US" sz="8000" dirty="0"/>
              <a:t>DIVING DEEP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484791-17D6-C8AA-84E7-E3022ED570F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91949" y="2540590"/>
            <a:ext cx="7613410" cy="1396863"/>
          </a:xfrm>
        </p:spPr>
        <p:txBody>
          <a:bodyPr/>
          <a:lstStyle/>
          <a:p>
            <a:r>
              <a:rPr lang="en-US" sz="2400" dirty="0"/>
              <a:t>Now as we have selected our countries, we will start our further analysis on points like: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5558D-9F85-24FA-1D27-5449974091C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59874" y="4048120"/>
            <a:ext cx="7477560" cy="2444085"/>
          </a:xfrm>
        </p:spPr>
        <p:txBody>
          <a:bodyPr/>
          <a:lstStyle/>
          <a:p>
            <a:r>
              <a:rPr lang="en-US" sz="2400" dirty="0"/>
              <a:t>Cuisines serving in restaurants</a:t>
            </a:r>
          </a:p>
          <a:p>
            <a:r>
              <a:rPr lang="en-US" sz="2400" dirty="0"/>
              <a:t>Ratings distribution </a:t>
            </a:r>
          </a:p>
          <a:p>
            <a:r>
              <a:rPr lang="en-US" sz="2400" dirty="0"/>
              <a:t>Availability of Online Delivery</a:t>
            </a:r>
          </a:p>
          <a:p>
            <a:r>
              <a:rPr lang="en-US" sz="2400" dirty="0"/>
              <a:t>Availability of Online Table Booking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880A7143-4E66-8435-7C01-C71086D8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Premium Vector | Deep dive analysis discover business problem and  improvement research and strategy to develop and explore market and  optimization businessman scuba diving with magnifying glass in deep blue  ocean">
            <a:extLst>
              <a:ext uri="{FF2B5EF4-FFF2-40B4-BE49-F238E27FC236}">
                <a16:creationId xmlns="" xmlns:a16="http://schemas.microsoft.com/office/drawing/2014/main" id="{9C5D7E0A-81F8-EBA4-DE63-41FD1C34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89" y="191441"/>
            <a:ext cx="4277711" cy="2289896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91CE582-01FB-753E-206B-3D8E09852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E893B-6282-BD8B-CAAB-65A85492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7" y="196484"/>
            <a:ext cx="6910627" cy="1164882"/>
          </a:xfrm>
        </p:spPr>
        <p:txBody>
          <a:bodyPr/>
          <a:lstStyle/>
          <a:p>
            <a:r>
              <a:rPr lang="en-US" sz="5400" dirty="0"/>
              <a:t>RATINGS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919D0E-6F12-9E83-DF75-9ACFD3158CF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7829" y="2679981"/>
            <a:ext cx="6064396" cy="4178019"/>
          </a:xfrm>
        </p:spPr>
        <p:txBody>
          <a:bodyPr/>
          <a:lstStyle/>
          <a:p>
            <a:r>
              <a:rPr lang="en-US" sz="2000" b="1" dirty="0"/>
              <a:t>We have created the Ratings Bucket as per the table shown</a:t>
            </a:r>
          </a:p>
          <a:p>
            <a:r>
              <a:rPr lang="en-US" sz="2000" b="1" dirty="0"/>
              <a:t>So, the least Rating is </a:t>
            </a:r>
            <a:r>
              <a:rPr lang="en-US" sz="2000" b="1" dirty="0">
                <a:solidFill>
                  <a:schemeClr val="accent1"/>
                </a:solidFill>
              </a:rPr>
              <a:t>BAD</a:t>
            </a:r>
            <a:r>
              <a:rPr lang="en-US" sz="2000" b="1" dirty="0"/>
              <a:t> and the best Rating is </a:t>
            </a:r>
            <a:r>
              <a:rPr lang="en-US" sz="2000" b="1" dirty="0">
                <a:solidFill>
                  <a:schemeClr val="accent1"/>
                </a:solidFill>
              </a:rPr>
              <a:t>EXCELLENT</a:t>
            </a:r>
            <a:r>
              <a:rPr lang="en-US" sz="2000" b="1" dirty="0"/>
              <a:t>!</a:t>
            </a:r>
          </a:p>
          <a:p>
            <a:r>
              <a:rPr lang="en-US" sz="2000" b="1" dirty="0"/>
              <a:t>We will see how ratings are behaving according to the countries we have selected.</a:t>
            </a:r>
          </a:p>
          <a:p>
            <a:r>
              <a:rPr lang="en-US" sz="2000" b="1" dirty="0"/>
              <a:t>This will help us to see what type of reviews customers are giving in our countries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E43E4891-34A4-5042-4A91-3D2FBE15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Explainer | How companies 'shop' for favourable ratings and mislead  investors">
            <a:extLst>
              <a:ext uri="{FF2B5EF4-FFF2-40B4-BE49-F238E27FC236}">
                <a16:creationId xmlns="" xmlns:a16="http://schemas.microsoft.com/office/drawing/2014/main" id="{6702C04C-24BB-091E-A674-F41FAED8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9" y="362284"/>
            <a:ext cx="4429124" cy="1600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C3F849C-C249-22F3-0D39-C67498C41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74049"/>
              </p:ext>
            </p:extLst>
          </p:nvPr>
        </p:nvGraphicFramePr>
        <p:xfrm>
          <a:off x="6932923" y="2267264"/>
          <a:ext cx="4757663" cy="45907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8917">
                  <a:extLst>
                    <a:ext uri="{9D8B030D-6E8A-4147-A177-3AD203B41FA5}">
                      <a16:colId xmlns="" xmlns:a16="http://schemas.microsoft.com/office/drawing/2014/main" val="676409110"/>
                    </a:ext>
                  </a:extLst>
                </a:gridCol>
                <a:gridCol w="2898746">
                  <a:extLst>
                    <a:ext uri="{9D8B030D-6E8A-4147-A177-3AD203B41FA5}">
                      <a16:colId xmlns="" xmlns:a16="http://schemas.microsoft.com/office/drawing/2014/main" val="1685601779"/>
                    </a:ext>
                  </a:extLst>
                </a:gridCol>
              </a:tblGrid>
              <a:tr h="1147684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3345503417"/>
                  </a:ext>
                </a:extLst>
              </a:tr>
              <a:tr h="1147684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GOOD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537945018"/>
                  </a:ext>
                </a:extLst>
              </a:tr>
              <a:tr h="1147684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3-4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VERY GOOD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2172792882"/>
                  </a:ext>
                </a:extLst>
              </a:tr>
              <a:tr h="1147684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4-5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EXCELLENT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409804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0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8888EF-5959-3C61-EEF9-1799B8CAC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0373ED0-2329-E450-4050-19438485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E90E4923-CCDF-7D66-1EC3-FBC856D17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784435"/>
              </p:ext>
            </p:extLst>
          </p:nvPr>
        </p:nvGraphicFramePr>
        <p:xfrm>
          <a:off x="838197" y="742951"/>
          <a:ext cx="6662741" cy="5483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B783F9-726F-04C3-A5AF-AE9BA405EBEA}"/>
              </a:ext>
            </a:extLst>
          </p:cNvPr>
          <p:cNvSpPr txBox="1"/>
          <p:nvPr/>
        </p:nvSpPr>
        <p:spPr>
          <a:xfrm>
            <a:off x="7986713" y="1166842"/>
            <a:ext cx="3529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All 3 countries have most of the ratings under </a:t>
            </a:r>
            <a:r>
              <a:rPr lang="en-IN" sz="2400" dirty="0">
                <a:solidFill>
                  <a:schemeClr val="accent1"/>
                </a:solidFill>
              </a:rPr>
              <a:t>EXCELLENT</a:t>
            </a:r>
            <a:r>
              <a:rPr lang="en-IN" sz="2400" dirty="0">
                <a:solidFill>
                  <a:schemeClr val="bg1"/>
                </a:solidFill>
              </a:rPr>
              <a:t>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They are also doing great under </a:t>
            </a:r>
            <a:r>
              <a:rPr lang="en-IN" sz="2400" dirty="0">
                <a:solidFill>
                  <a:schemeClr val="accent1"/>
                </a:solidFill>
              </a:rPr>
              <a:t>VERY GOOD</a:t>
            </a:r>
            <a:r>
              <a:rPr lang="en-IN" sz="2400" dirty="0">
                <a:solidFill>
                  <a:schemeClr val="bg1"/>
                </a:solidFill>
              </a:rPr>
              <a:t>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There are few </a:t>
            </a:r>
            <a:r>
              <a:rPr lang="en-IN" sz="2400" dirty="0">
                <a:solidFill>
                  <a:schemeClr val="accent1"/>
                </a:solidFill>
              </a:rPr>
              <a:t>BAD</a:t>
            </a:r>
            <a:r>
              <a:rPr lang="en-IN" sz="2400" dirty="0">
                <a:solidFill>
                  <a:schemeClr val="bg1"/>
                </a:solidFill>
              </a:rPr>
              <a:t> ratings in BRAZIL only which we can neglect.</a:t>
            </a:r>
          </a:p>
        </p:txBody>
      </p:sp>
    </p:spTree>
    <p:extLst>
      <p:ext uri="{BB962C8B-B14F-4D97-AF65-F5344CB8AC3E}">
        <p14:creationId xmlns:p14="http://schemas.microsoft.com/office/powerpoint/2010/main" val="9829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FDD80CE-D51F-594D-778B-6EC68FE5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508FD-2B59-BB66-3E2F-5D2A05FE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63" y="676161"/>
            <a:ext cx="6242843" cy="1164882"/>
          </a:xfrm>
        </p:spPr>
        <p:txBody>
          <a:bodyPr/>
          <a:lstStyle/>
          <a:p>
            <a:r>
              <a:rPr lang="en-US" sz="7800" dirty="0"/>
              <a:t>CUISINES</a:t>
            </a:r>
            <a:r>
              <a:rPr lang="en-US" sz="80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E3557E-E50D-C43C-5571-09A1C643A9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604" y="2336365"/>
            <a:ext cx="6064396" cy="4178019"/>
          </a:xfrm>
        </p:spPr>
        <p:txBody>
          <a:bodyPr/>
          <a:lstStyle/>
          <a:p>
            <a:r>
              <a:rPr lang="en-US" sz="2000" b="1" dirty="0"/>
              <a:t>Cuisines are the most important factor need to be considered while opening a Restaurant</a:t>
            </a:r>
          </a:p>
          <a:p>
            <a:r>
              <a:rPr lang="en-US" sz="2000" b="1" dirty="0"/>
              <a:t>More the popular Cuisines, more it will attract Customers.</a:t>
            </a:r>
          </a:p>
          <a:p>
            <a:r>
              <a:rPr lang="en-US" sz="2000" b="1" dirty="0"/>
              <a:t>So, we will try to find out, which Cuisines are most popular in these countries.</a:t>
            </a:r>
          </a:p>
          <a:p>
            <a:r>
              <a:rPr lang="en-US" sz="2000" b="1" dirty="0"/>
              <a:t>We will determine this on the basis of counts of </a:t>
            </a:r>
            <a:r>
              <a:rPr lang="en-US" sz="2000" b="1" dirty="0">
                <a:solidFill>
                  <a:srgbClr val="FFFF00"/>
                </a:solidFill>
              </a:rPr>
              <a:t>EXCELLENT</a:t>
            </a:r>
            <a:r>
              <a:rPr lang="en-US" sz="2000" b="1" dirty="0"/>
              <a:t> ratings provided by customers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C9093114-D68A-09F1-BF7D-D2D72134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 descr="Exploring the Rich Flavors of Authentic Cuisine - EFGH Foods">
            <a:extLst>
              <a:ext uri="{FF2B5EF4-FFF2-40B4-BE49-F238E27FC236}">
                <a16:creationId xmlns="" xmlns:a16="http://schemas.microsoft.com/office/drawing/2014/main" id="{229DEA8C-B114-8B00-36FE-33529C19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18" y="116542"/>
            <a:ext cx="3761092" cy="2015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063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4191933-22FA-D6F7-A619-83703707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25A62572-320E-7007-3760-2FA77E28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35FB52-B5B2-2C29-371A-342628C9728D}"/>
              </a:ext>
            </a:extLst>
          </p:cNvPr>
          <p:cNvSpPr txBox="1"/>
          <p:nvPr/>
        </p:nvSpPr>
        <p:spPr>
          <a:xfrm>
            <a:off x="7743463" y="1140797"/>
            <a:ext cx="36449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These are the Cuisines which have most Excellent ratings from customers in our preferred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We can start our restaurant with these 5 Cuisines.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62C3BB73-5127-4F44-A856-033E38980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437277"/>
              </p:ext>
            </p:extLst>
          </p:nvPr>
        </p:nvGraphicFramePr>
        <p:xfrm>
          <a:off x="595252" y="1140797"/>
          <a:ext cx="6048616" cy="491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528716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098D72-2591-444E-836E-4D5B92535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22ED3A-340C-BA82-6AEF-9C2BC606D484}"/>
              </a:ext>
            </a:extLst>
          </p:cNvPr>
          <p:cNvSpPr txBox="1"/>
          <p:nvPr/>
        </p:nvSpPr>
        <p:spPr>
          <a:xfrm>
            <a:off x="7743463" y="1140797"/>
            <a:ext cx="36449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have compared Excellent Rating with our Price Range Of Cuisines and found that most of the Excellent Ratings fall under Price Range of 3 and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indicates that we can have Price Range High in our restaurants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9EE0993A-ABEA-79E8-9241-B40868CF3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259440"/>
              </p:ext>
            </p:extLst>
          </p:nvPr>
        </p:nvGraphicFramePr>
        <p:xfrm>
          <a:off x="980293" y="1402307"/>
          <a:ext cx="6457737" cy="4479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653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63696B5-9A53-E428-82F2-53511EBE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291C2-2E3F-264B-3928-A2D34168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" y="162046"/>
            <a:ext cx="6910627" cy="2026237"/>
          </a:xfrm>
        </p:spPr>
        <p:txBody>
          <a:bodyPr/>
          <a:lstStyle/>
          <a:p>
            <a:r>
              <a:rPr lang="en-US" dirty="0"/>
              <a:t>ONLINE TABLE BOOKING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01544C-6688-2C6E-5E0A-71501BA16C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832" y="2679981"/>
            <a:ext cx="6064396" cy="4178019"/>
          </a:xfrm>
        </p:spPr>
        <p:txBody>
          <a:bodyPr/>
          <a:lstStyle/>
          <a:p>
            <a:r>
              <a:rPr lang="en-US" sz="2000" b="1" dirty="0"/>
              <a:t>In this era of Online World, it is crucial to keep Online options available for the customers</a:t>
            </a:r>
          </a:p>
          <a:p>
            <a:r>
              <a:rPr lang="en-US" sz="2000" b="1" dirty="0"/>
              <a:t>Customers would be happier if they could book a table just by sitting at home.</a:t>
            </a:r>
          </a:p>
          <a:p>
            <a:r>
              <a:rPr lang="en-US" sz="2000" b="1" dirty="0"/>
              <a:t> Lets see the general trend of Online Table Booking in our selected countries.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4597CC15-F451-13C4-2374-3B75D5B5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Restaurant Tips from the Fine Dining Industry | Coast Linen Services">
            <a:extLst>
              <a:ext uri="{FF2B5EF4-FFF2-40B4-BE49-F238E27FC236}">
                <a16:creationId xmlns="" xmlns:a16="http://schemas.microsoft.com/office/drawing/2014/main" id="{0AC4DEB8-D620-F64D-E310-9CC03E1F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18" y="162046"/>
            <a:ext cx="3037837" cy="2026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C49740-862F-23EF-BB45-3F1D5645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991B6498-6859-FEE3-4A61-D9B849B7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38D2F1-E1E1-2C52-C57D-52279A9C728B}"/>
              </a:ext>
            </a:extLst>
          </p:cNvPr>
          <p:cNvSpPr txBox="1"/>
          <p:nvPr/>
        </p:nvSpPr>
        <p:spPr>
          <a:xfrm>
            <a:off x="7986713" y="1351508"/>
            <a:ext cx="3529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According to the chart, we can see that most of the restaurants </a:t>
            </a:r>
            <a:r>
              <a:rPr lang="en-US" sz="2200" dirty="0">
                <a:solidFill>
                  <a:srgbClr val="FFC000"/>
                </a:solidFill>
              </a:rPr>
              <a:t>DO NOT </a:t>
            </a:r>
            <a:r>
              <a:rPr lang="en-US" sz="2200" dirty="0">
                <a:solidFill>
                  <a:schemeClr val="bg1"/>
                </a:solidFill>
              </a:rPr>
              <a:t>provide the Online Table Booking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 if we introduce this feature in our new restaurant ,then its more likely to attract more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BFBCE898-E2E0-9BAC-6B54-12B21722C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477696"/>
              </p:ext>
            </p:extLst>
          </p:nvPr>
        </p:nvGraphicFramePr>
        <p:xfrm>
          <a:off x="1041722" y="1574157"/>
          <a:ext cx="6134582" cy="4259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834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98976AF-076C-3B82-EB98-C4732B26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A0098-78E8-09AA-55A5-04641340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" y="162046"/>
            <a:ext cx="6910627" cy="2026237"/>
          </a:xfrm>
        </p:spPr>
        <p:txBody>
          <a:bodyPr/>
          <a:lstStyle/>
          <a:p>
            <a:r>
              <a:rPr lang="en-US" dirty="0"/>
              <a:t>ONLINE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6C0CE6-B901-8127-140C-3C47100178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832" y="2679981"/>
            <a:ext cx="6064396" cy="4178019"/>
          </a:xfrm>
        </p:spPr>
        <p:txBody>
          <a:bodyPr/>
          <a:lstStyle/>
          <a:p>
            <a:r>
              <a:rPr lang="en-US" sz="2000" b="1" dirty="0"/>
              <a:t>Online Delivery is also one of the major factors in increasing the revenue of a restaurant</a:t>
            </a:r>
          </a:p>
          <a:p>
            <a:r>
              <a:rPr lang="en-US" sz="2000" b="1" dirty="0"/>
              <a:t>Online Delivery helps restaurants to increase their reach and number of customers</a:t>
            </a:r>
          </a:p>
          <a:p>
            <a:r>
              <a:rPr lang="en-US" sz="2000" b="1" dirty="0"/>
              <a:t>We will see how much restaurants are providing this facility in our selected countries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1754CE5D-AF43-7C58-9206-67BB4A56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 descr="15 Online grocery delivery services that now bring essentials to your  doorstep | GQ India">
            <a:extLst>
              <a:ext uri="{FF2B5EF4-FFF2-40B4-BE49-F238E27FC236}">
                <a16:creationId xmlns="" xmlns:a16="http://schemas.microsoft.com/office/drawing/2014/main" id="{D6A112AB-448C-F7E7-D0BD-40657430C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020" y="407895"/>
            <a:ext cx="2951545" cy="2026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8ABCF-B0F6-3B9E-078F-2A8A22C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85" y="399259"/>
            <a:ext cx="6910627" cy="11648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C76B71-3E57-E2F3-291A-39B418022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25623" y="2356270"/>
            <a:ext cx="6888665" cy="1805776"/>
          </a:xfrm>
        </p:spPr>
        <p:txBody>
          <a:bodyPr/>
          <a:lstStyle/>
          <a:p>
            <a:r>
              <a:rPr lang="en-US" dirty="0"/>
              <a:t>This presentation will help us to understand the trends in Restaurants over different Countries which will help us to take decisions upon opening of new Restaurants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0F77A5-9A4F-1583-1DB9-95BA90866C2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5622" y="4418969"/>
            <a:ext cx="6888665" cy="2274908"/>
          </a:xfrm>
        </p:spPr>
        <p:txBody>
          <a:bodyPr/>
          <a:lstStyle/>
          <a:p>
            <a:r>
              <a:rPr lang="en-US" sz="1800" b="1" dirty="0"/>
              <a:t>For this, we would be using the data of 9 Years from 2010-2018</a:t>
            </a:r>
          </a:p>
          <a:p>
            <a:r>
              <a:rPr lang="en-US" sz="1800" b="1" dirty="0"/>
              <a:t>We would be comparing Number Of Restaurants, Ratings, Expenditures, Cuisines etc. in each country to get the valuable insights.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D496E54F-9038-30CB-FB21-11F164E0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1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73257A3-C2F2-834C-DAD6-FD1F8942E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8DB8F73-CD49-5653-CEE7-0A90B5B2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8D4D14-95DE-C83D-5889-B0EA128149F7}"/>
              </a:ext>
            </a:extLst>
          </p:cNvPr>
          <p:cNvSpPr txBox="1"/>
          <p:nvPr/>
        </p:nvSpPr>
        <p:spPr>
          <a:xfrm>
            <a:off x="7986713" y="1351508"/>
            <a:ext cx="35290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According to the chart, we can see that </a:t>
            </a:r>
            <a:r>
              <a:rPr lang="en-US" sz="2200" dirty="0">
                <a:solidFill>
                  <a:schemeClr val="accent1"/>
                </a:solidFill>
              </a:rPr>
              <a:t>NONE</a:t>
            </a:r>
            <a:r>
              <a:rPr lang="en-US" sz="2200" dirty="0">
                <a:solidFill>
                  <a:schemeClr val="bg1"/>
                </a:solidFill>
              </a:rPr>
              <a:t> of the restaurants provide Online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So, it would be really beneficial for our restaurant if we can provide Online Delivery facility in these countries.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443AD7A7-F05A-1456-99DA-0EFCCC1E3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239779"/>
              </p:ext>
            </p:extLst>
          </p:nvPr>
        </p:nvGraphicFramePr>
        <p:xfrm>
          <a:off x="812156" y="1351508"/>
          <a:ext cx="6433596" cy="4204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9773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A6C071-E2F0-4141-E518-BE1B35AB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D657A-9F88-8DB3-F23C-04E87043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7" y="496735"/>
            <a:ext cx="6910627" cy="1164882"/>
          </a:xfrm>
        </p:spPr>
        <p:txBody>
          <a:bodyPr/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948C6E-2A0C-0E4D-1739-B66874E32C0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932" y="2413304"/>
            <a:ext cx="8686046" cy="4178019"/>
          </a:xfrm>
        </p:spPr>
        <p:txBody>
          <a:bodyPr/>
          <a:lstStyle/>
          <a:p>
            <a:r>
              <a:rPr lang="en-US" sz="2000" b="1" dirty="0"/>
              <a:t>Countries to be considered :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Cities to be considered</a:t>
            </a:r>
          </a:p>
          <a:p>
            <a:endParaRPr lang="en-US" sz="2000" b="1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19528CF6-C724-E4A5-9BB7-2A269620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2" descr="Writing the Conclusion — The Essay Issue | Broader Perspectives">
            <a:extLst>
              <a:ext uri="{FF2B5EF4-FFF2-40B4-BE49-F238E27FC236}">
                <a16:creationId xmlns="" xmlns:a16="http://schemas.microsoft.com/office/drawing/2014/main" id="{DED9C461-6170-56FB-C3C9-2F1C6381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4" y="387553"/>
            <a:ext cx="3441937" cy="1685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5CD6FD04-5B6F-60F0-182C-EF392A82D4C0}"/>
              </a:ext>
            </a:extLst>
          </p:cNvPr>
          <p:cNvSpPr/>
          <p:nvPr/>
        </p:nvSpPr>
        <p:spPr>
          <a:xfrm>
            <a:off x="562708" y="3294185"/>
            <a:ext cx="1770184" cy="7737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SOUTH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AFTRICA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5D9A745-70A3-0522-0C56-04AB1F798B6A}"/>
              </a:ext>
            </a:extLst>
          </p:cNvPr>
          <p:cNvSpPr/>
          <p:nvPr/>
        </p:nvSpPr>
        <p:spPr>
          <a:xfrm>
            <a:off x="2587771" y="3294184"/>
            <a:ext cx="1770184" cy="7737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BRAZIL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0B78E1C8-A73A-E989-A769-3B7A6B9ED6A9}"/>
              </a:ext>
            </a:extLst>
          </p:cNvPr>
          <p:cNvSpPr/>
          <p:nvPr/>
        </p:nvSpPr>
        <p:spPr>
          <a:xfrm>
            <a:off x="4510355" y="3294183"/>
            <a:ext cx="1770184" cy="7737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TURKEY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3E7C889-FFEA-DDE6-1738-761B5470098F}"/>
              </a:ext>
            </a:extLst>
          </p:cNvPr>
          <p:cNvSpPr/>
          <p:nvPr/>
        </p:nvSpPr>
        <p:spPr>
          <a:xfrm>
            <a:off x="4510355" y="5004210"/>
            <a:ext cx="1770184" cy="7737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Pretoria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B0541A1-0F70-88A7-283E-CD3BF32A7C3D}"/>
              </a:ext>
            </a:extLst>
          </p:cNvPr>
          <p:cNvSpPr/>
          <p:nvPr/>
        </p:nvSpPr>
        <p:spPr>
          <a:xfrm>
            <a:off x="2587771" y="5056964"/>
            <a:ext cx="1770184" cy="7737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Ankara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915598B-9674-4809-16F6-8731060F395C}"/>
              </a:ext>
            </a:extLst>
          </p:cNvPr>
          <p:cNvSpPr/>
          <p:nvPr/>
        </p:nvSpPr>
        <p:spPr>
          <a:xfrm>
            <a:off x="562708" y="5004210"/>
            <a:ext cx="1770184" cy="77372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Rio De Janeiro</a:t>
            </a:r>
          </a:p>
        </p:txBody>
      </p:sp>
    </p:spTree>
    <p:extLst>
      <p:ext uri="{BB962C8B-B14F-4D97-AF65-F5344CB8AC3E}">
        <p14:creationId xmlns:p14="http://schemas.microsoft.com/office/powerpoint/2010/main" val="11729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C094A19-8359-A612-A1EA-06605E65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ECEBC-DBC9-454A-B583-4469DB49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7" y="496735"/>
            <a:ext cx="6910627" cy="1164882"/>
          </a:xfrm>
        </p:spPr>
        <p:txBody>
          <a:bodyPr/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F81BC1-21A9-65BE-6EA5-D0116B9B9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932" y="2413305"/>
            <a:ext cx="8686046" cy="3248942"/>
          </a:xfrm>
        </p:spPr>
        <p:txBody>
          <a:bodyPr/>
          <a:lstStyle/>
          <a:p>
            <a:r>
              <a:rPr lang="en-US" sz="2000" b="1" dirty="0"/>
              <a:t>We should provide </a:t>
            </a:r>
            <a:r>
              <a:rPr lang="en-US" sz="2000" b="1" dirty="0">
                <a:solidFill>
                  <a:schemeClr val="accent1"/>
                </a:solidFill>
              </a:rPr>
              <a:t>Online Table Booking </a:t>
            </a:r>
            <a:r>
              <a:rPr lang="en-US" sz="2000" b="1" dirty="0"/>
              <a:t>facility in our new restaurant</a:t>
            </a:r>
          </a:p>
          <a:p>
            <a:r>
              <a:rPr lang="en-US" sz="2000" b="1" dirty="0"/>
              <a:t> We should provide </a:t>
            </a:r>
            <a:r>
              <a:rPr lang="en-US" sz="2000" b="1" dirty="0">
                <a:solidFill>
                  <a:schemeClr val="accent1"/>
                </a:solidFill>
              </a:rPr>
              <a:t>Online Delivery </a:t>
            </a:r>
            <a:r>
              <a:rPr lang="en-US" sz="2000" b="1" dirty="0"/>
              <a:t>facility also</a:t>
            </a:r>
          </a:p>
          <a:p>
            <a:r>
              <a:rPr lang="en-US" sz="2000" b="1" dirty="0"/>
              <a:t>We can serve following cuisines in our new restaurant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Café</a:t>
            </a:r>
            <a:r>
              <a:rPr lang="en-US" sz="2000" b="1" dirty="0"/>
              <a:t>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Brazilian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Brazilian bar food</a:t>
            </a:r>
            <a:endParaRPr lang="en-US" b="1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C9727179-0D91-8CE9-D516-C19596F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2" descr="Writing the Conclusion — The Essay Issue | Broader Perspectives">
            <a:extLst>
              <a:ext uri="{FF2B5EF4-FFF2-40B4-BE49-F238E27FC236}">
                <a16:creationId xmlns="" xmlns:a16="http://schemas.microsoft.com/office/drawing/2014/main" id="{3E163FFB-7169-FBF0-E431-D7A886D36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4" y="387553"/>
            <a:ext cx="3441937" cy="1685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8C9A81-CCC0-52CC-A995-F3720703210B}"/>
              </a:ext>
            </a:extLst>
          </p:cNvPr>
          <p:cNvSpPr txBox="1"/>
          <p:nvPr/>
        </p:nvSpPr>
        <p:spPr>
          <a:xfrm>
            <a:off x="14932" y="5553924"/>
            <a:ext cx="7946580" cy="49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cs typeface="Biome" panose="020B0503030204020804" pitchFamily="34" charset="0"/>
              </a:rPr>
              <a:t>We can go for the Higher Price Range as well for our Cuisines.</a:t>
            </a:r>
            <a:endParaRPr lang="en-IN" sz="2000" b="1" dirty="0">
              <a:solidFill>
                <a:schemeClr val="bg1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01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24A1415-85A0-984C-F790-0ECA2F80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FC908CD4-C73F-1468-5305-2C392880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A21D8C-3DE7-31C9-A1B4-959B533C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9" y="375138"/>
            <a:ext cx="11576342" cy="63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78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79E75-B9FE-CF36-3664-1AB293ED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E2A5A3-7F4E-23A2-DAD7-C562FEDB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Scientific findings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E7D8D8-4772-1C08-69BB-F391F0D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986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35DC0BE-9AEC-76B2-A132-29949CFC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1992E-B634-B0E7-734E-988A1748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3" y="686372"/>
            <a:ext cx="7613410" cy="1164882"/>
          </a:xfrm>
        </p:spPr>
        <p:txBody>
          <a:bodyPr/>
          <a:lstStyle/>
          <a:p>
            <a:r>
              <a:rPr lang="en-US" dirty="0"/>
              <a:t>SELECTION OF COUNTRIES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FA986D-476A-B231-1C29-FEC884AAE3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25623" y="2556196"/>
            <a:ext cx="6888665" cy="1396863"/>
          </a:xfrm>
        </p:spPr>
        <p:txBody>
          <a:bodyPr/>
          <a:lstStyle/>
          <a:p>
            <a:r>
              <a:rPr lang="en-US" sz="2400" dirty="0"/>
              <a:t>We will try to find suitable countries to open our new Restaurant on the basis of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A224AE-6D5C-36E1-E442-BB20611A15E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5623" y="3971499"/>
            <a:ext cx="6888665" cy="2444085"/>
          </a:xfrm>
        </p:spPr>
        <p:txBody>
          <a:bodyPr/>
          <a:lstStyle/>
          <a:p>
            <a:r>
              <a:rPr lang="en-US" sz="2400" b="1" dirty="0"/>
              <a:t>Number of Restaurants already present in countries</a:t>
            </a:r>
          </a:p>
          <a:p>
            <a:r>
              <a:rPr lang="en-US" sz="2400" b="1" dirty="0"/>
              <a:t>Expenditure </a:t>
            </a:r>
          </a:p>
          <a:p>
            <a:r>
              <a:rPr lang="en-US" sz="2400" b="1" dirty="0"/>
              <a:t>Ratings of Restaurants</a:t>
            </a:r>
          </a:p>
          <a:p>
            <a:endParaRPr lang="en-US" sz="24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E90A6646-8723-22AE-79D3-5F449D85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06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8F648E53-A674-2192-7737-52A353F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8BC641CC-EB2C-44C4-BEE9-5FDCF9D65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268874"/>
              </p:ext>
            </p:extLst>
          </p:nvPr>
        </p:nvGraphicFramePr>
        <p:xfrm>
          <a:off x="602681" y="1965277"/>
          <a:ext cx="6589690" cy="426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6216992-DC45-282D-EE02-192FFB4A525C}"/>
              </a:ext>
            </a:extLst>
          </p:cNvPr>
          <p:cNvSpPr txBox="1"/>
          <p:nvPr/>
        </p:nvSpPr>
        <p:spPr>
          <a:xfrm>
            <a:off x="805218" y="614150"/>
            <a:ext cx="10317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According to this chart, it is clear that </a:t>
            </a:r>
            <a:r>
              <a:rPr lang="en-IN" sz="2400" dirty="0">
                <a:solidFill>
                  <a:schemeClr val="accent1"/>
                </a:solidFill>
              </a:rPr>
              <a:t>INDIA</a:t>
            </a:r>
            <a:r>
              <a:rPr lang="en-IN" sz="2400" dirty="0">
                <a:solidFill>
                  <a:schemeClr val="bg1"/>
                </a:solidFill>
              </a:rPr>
              <a:t> and </a:t>
            </a:r>
            <a:r>
              <a:rPr lang="en-IN" sz="2400" dirty="0">
                <a:solidFill>
                  <a:schemeClr val="accent1"/>
                </a:solidFill>
              </a:rPr>
              <a:t>USA</a:t>
            </a:r>
            <a:r>
              <a:rPr lang="en-IN" sz="2400" dirty="0">
                <a:solidFill>
                  <a:schemeClr val="bg1"/>
                </a:solidFill>
              </a:rPr>
              <a:t> has most number of Restaurants, so we will exclude these as higher number of restaurants will result in more competition.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9C9DE22A-13B0-755D-7393-ABFB38898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710973"/>
              </p:ext>
            </p:extLst>
          </p:nvPr>
        </p:nvGraphicFramePr>
        <p:xfrm>
          <a:off x="7465325" y="1965277"/>
          <a:ext cx="3930556" cy="444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4182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6FE6AC3-4EC1-CA1E-0066-C6A22B0F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0473A631-13E8-7F87-975F-7372CA76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60C4ECE-CDE8-CBB1-5BD7-F3A89CCB66F2}"/>
              </a:ext>
            </a:extLst>
          </p:cNvPr>
          <p:cNvSpPr txBox="1"/>
          <p:nvPr/>
        </p:nvSpPr>
        <p:spPr>
          <a:xfrm>
            <a:off x="1037230" y="614150"/>
            <a:ext cx="1008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According to below chart, we can see that from </a:t>
            </a:r>
            <a:r>
              <a:rPr lang="en-IN" sz="2400" dirty="0">
                <a:solidFill>
                  <a:schemeClr val="accent1"/>
                </a:solidFill>
              </a:rPr>
              <a:t>Canada</a:t>
            </a:r>
            <a:r>
              <a:rPr lang="en-IN" sz="2400" dirty="0">
                <a:solidFill>
                  <a:schemeClr val="bg1"/>
                </a:solidFill>
              </a:rPr>
              <a:t> to </a:t>
            </a:r>
            <a:r>
              <a:rPr lang="en-IN" sz="2400" dirty="0">
                <a:solidFill>
                  <a:schemeClr val="accent1"/>
                </a:solidFill>
              </a:rPr>
              <a:t>Singapore </a:t>
            </a:r>
            <a:r>
              <a:rPr lang="en-IN" sz="2400" dirty="0">
                <a:solidFill>
                  <a:schemeClr val="bg1"/>
                </a:solidFill>
              </a:rPr>
              <a:t>,the Expenditure is quite high. So, keeping in mind the expenditure also, we would further filter out the countries.</a:t>
            </a:r>
            <a:endParaRPr lang="en-I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0DD3D9CB-5280-94C6-1388-67EC48902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755885"/>
              </p:ext>
            </p:extLst>
          </p:nvPr>
        </p:nvGraphicFramePr>
        <p:xfrm>
          <a:off x="7465324" y="2415654"/>
          <a:ext cx="4203512" cy="399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7BA22CA4-E880-74AF-3369-39493110A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925037"/>
              </p:ext>
            </p:extLst>
          </p:nvPr>
        </p:nvGraphicFramePr>
        <p:xfrm>
          <a:off x="686938" y="2216272"/>
          <a:ext cx="6164238" cy="419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43930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419D6A8-9748-D1DD-8EBD-8817CE83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1C3908C3-B9E9-C8E4-6127-A1B99A46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CCDA73B-7EE4-F573-8632-42E0631E0848}"/>
              </a:ext>
            </a:extLst>
          </p:cNvPr>
          <p:cNvSpPr txBox="1"/>
          <p:nvPr/>
        </p:nvSpPr>
        <p:spPr>
          <a:xfrm>
            <a:off x="933166" y="443552"/>
            <a:ext cx="10626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According to below chart, we can conclude: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South Africa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Brazil</a:t>
            </a:r>
            <a:r>
              <a:rPr lang="en-IN" sz="2400" dirty="0">
                <a:solidFill>
                  <a:schemeClr val="bg1"/>
                </a:solidFill>
              </a:rPr>
              <a:t> and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Turkey</a:t>
            </a:r>
            <a:r>
              <a:rPr lang="en-IN" sz="2400" dirty="0">
                <a:solidFill>
                  <a:schemeClr val="bg1"/>
                </a:solidFill>
              </a:rPr>
              <a:t> have the most ratings in </a:t>
            </a:r>
            <a:r>
              <a:rPr lang="en-IN" sz="2400" i="1" dirty="0">
                <a:solidFill>
                  <a:schemeClr val="bg1"/>
                </a:solidFill>
              </a:rPr>
              <a:t>Excellent</a:t>
            </a:r>
            <a:r>
              <a:rPr lang="en-IN" sz="2400" dirty="0">
                <a:solidFill>
                  <a:schemeClr val="bg1"/>
                </a:solidFill>
              </a:rPr>
              <a:t> and </a:t>
            </a:r>
            <a:r>
              <a:rPr lang="en-IN" sz="2400" i="1" dirty="0">
                <a:solidFill>
                  <a:schemeClr val="bg1"/>
                </a:solidFill>
              </a:rPr>
              <a:t>Very Good</a:t>
            </a:r>
            <a:r>
              <a:rPr lang="en-IN" sz="2400" dirty="0">
                <a:solidFill>
                  <a:schemeClr val="bg1"/>
                </a:solidFill>
              </a:rPr>
              <a:t> Category. This means that people prefer eating in these countries and give better ratings to food</a:t>
            </a: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811E5295-D681-84D4-E7C7-F480F4392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405935"/>
              </p:ext>
            </p:extLst>
          </p:nvPr>
        </p:nvGraphicFramePr>
        <p:xfrm>
          <a:off x="992875" y="2756848"/>
          <a:ext cx="10403006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33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9C599A-D3C8-FF13-D587-EEE7FA4E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1D53236-BA8B-664F-F36D-BBCCE7B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B5FDD028-E920-5EE4-5C90-B994F65AFFB3}"/>
              </a:ext>
            </a:extLst>
          </p:cNvPr>
          <p:cNvSpPr/>
          <p:nvPr/>
        </p:nvSpPr>
        <p:spPr>
          <a:xfrm>
            <a:off x="1282890" y="3571875"/>
            <a:ext cx="2825086" cy="16200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SOUTH AFRICA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9F0F24F1-9F36-3411-1AA9-0E4EFE8AD7D7}"/>
              </a:ext>
            </a:extLst>
          </p:cNvPr>
          <p:cNvSpPr/>
          <p:nvPr/>
        </p:nvSpPr>
        <p:spPr>
          <a:xfrm>
            <a:off x="4683457" y="3571875"/>
            <a:ext cx="2825086" cy="16200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BRAZIL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1625CD0-AEC7-BF8D-4323-A393426235AC}"/>
              </a:ext>
            </a:extLst>
          </p:cNvPr>
          <p:cNvSpPr/>
          <p:nvPr/>
        </p:nvSpPr>
        <p:spPr>
          <a:xfrm>
            <a:off x="8084024" y="3621155"/>
            <a:ext cx="2825086" cy="16200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TURKEY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A6532B9-42E6-8718-6CD7-38CD8AAFA9F0}"/>
              </a:ext>
            </a:extLst>
          </p:cNvPr>
          <p:cNvSpPr txBox="1"/>
          <p:nvPr/>
        </p:nvSpPr>
        <p:spPr>
          <a:xfrm>
            <a:off x="504968" y="655093"/>
            <a:ext cx="112594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dirty="0">
                <a:solidFill>
                  <a:schemeClr val="bg1"/>
                </a:solidFill>
              </a:rPr>
              <a:t>According to our analysis on </a:t>
            </a:r>
            <a:r>
              <a:rPr lang="en-IN" sz="2900" dirty="0">
                <a:solidFill>
                  <a:schemeClr val="accent1"/>
                </a:solidFill>
              </a:rPr>
              <a:t>Number Of Restaurants 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  <a:r>
              <a:rPr lang="en-IN" sz="2900" dirty="0">
                <a:solidFill>
                  <a:schemeClr val="accent1"/>
                </a:solidFill>
              </a:rPr>
              <a:t>Expenditure</a:t>
            </a:r>
            <a:r>
              <a:rPr lang="en-IN" sz="2900" dirty="0">
                <a:solidFill>
                  <a:schemeClr val="bg1"/>
                </a:solidFill>
              </a:rPr>
              <a:t> and </a:t>
            </a:r>
            <a:r>
              <a:rPr lang="en-IN" sz="2900" dirty="0">
                <a:solidFill>
                  <a:schemeClr val="accent1"/>
                </a:solidFill>
              </a:rPr>
              <a:t>Rating Distribution</a:t>
            </a:r>
            <a:r>
              <a:rPr lang="en-IN" sz="2900" dirty="0">
                <a:solidFill>
                  <a:schemeClr val="bg1"/>
                </a:solidFill>
              </a:rPr>
              <a:t> across countries, we would be interested in below countries for further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540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1967183-3FFF-F9FA-BDAE-1B438C572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0F2BE-F93F-F567-96DA-A67C0786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95930"/>
            <a:ext cx="3880337" cy="1164882"/>
          </a:xfrm>
        </p:spPr>
        <p:txBody>
          <a:bodyPr/>
          <a:lstStyle/>
          <a:p>
            <a:pPr algn="ctr"/>
            <a:r>
              <a:rPr lang="en-US" sz="6600" dirty="0"/>
              <a:t>CITIES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257A6A-772F-2BEB-347C-26871B8BDB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4625" y="2456762"/>
            <a:ext cx="7477560" cy="4049546"/>
          </a:xfrm>
        </p:spPr>
        <p:txBody>
          <a:bodyPr/>
          <a:lstStyle/>
          <a:p>
            <a:r>
              <a:rPr lang="en-US" sz="2400" dirty="0"/>
              <a:t>Now as we have selected our countries, its time to look for the cities</a:t>
            </a:r>
          </a:p>
          <a:p>
            <a:r>
              <a:rPr lang="en-US" sz="2400" dirty="0"/>
              <a:t>We will follow similar approach to drill down to find suitable cities to open new restaurant</a:t>
            </a:r>
          </a:p>
          <a:p>
            <a:r>
              <a:rPr lang="en-US" sz="2400" dirty="0"/>
              <a:t>We will compare the </a:t>
            </a:r>
            <a:r>
              <a:rPr lang="en-US" sz="2400" dirty="0">
                <a:solidFill>
                  <a:srgbClr val="FFFF00"/>
                </a:solidFill>
              </a:rPr>
              <a:t>Count Of Restaurants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Ratings</a:t>
            </a:r>
            <a:r>
              <a:rPr lang="en-US" sz="2400" dirty="0"/>
              <a:t> given by customers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78A2FE27-6D47-DE99-9ECC-B416D15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Top 10 Biggest Cities In India By Area">
            <a:extLst>
              <a:ext uri="{FF2B5EF4-FFF2-40B4-BE49-F238E27FC236}">
                <a16:creationId xmlns="" xmlns:a16="http://schemas.microsoft.com/office/drawing/2014/main" id="{05682B32-1A8F-47AB-8248-77720ADE8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05" y="570308"/>
            <a:ext cx="4388259" cy="15923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33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FCC8E0-18E8-A573-0008-BF52CCF3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DBFA0E22-CE35-BD2B-C704-78720C38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C080A010-4BE8-AD5E-7518-963AEDD16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894543"/>
              </p:ext>
            </p:extLst>
          </p:nvPr>
        </p:nvGraphicFramePr>
        <p:xfrm>
          <a:off x="440797" y="691662"/>
          <a:ext cx="5392616" cy="573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33F546C1-6D0E-543A-DF18-014A40B98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27931"/>
              </p:ext>
            </p:extLst>
          </p:nvPr>
        </p:nvGraphicFramePr>
        <p:xfrm>
          <a:off x="6096000" y="691662"/>
          <a:ext cx="5788172" cy="5732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57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Findings_WAC_CP_v10" id="{DFB4E90D-091B-45B9-9CB3-B93AA2CDF265}" vid="{C9138B91-C486-4852-8AB0-95D8040FA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6D7367-F508-4F80-B02C-79260B726607}">
  <ds:schemaRefs>
    <ds:schemaRef ds:uri="http://schemas.microsoft.com/sharepoint/v3"/>
    <ds:schemaRef ds:uri="230e9df3-be65-4c73-a93b-d1236ebd677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elements/1.1/"/>
    <ds:schemaRef ds:uri="http://schemas.microsoft.com/office/2006/metadata/properties"/>
    <ds:schemaRef ds:uri="16c05727-aa75-4e4a-9b5f-8a80a11658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44BFB8-0B48-48D5-A0BA-9317960E8F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D645B-D823-4D85-A8AC-AFAC8212B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{8D51DFE4-A84F-411B-BA8F-FDDBF57BCDB6}tf11936837_win32</Template>
  <TotalTime>3457</TotalTime>
  <Words>1001</Words>
  <Application>Microsoft Office PowerPoint</Application>
  <PresentationFormat>Widescreen</PresentationFormat>
  <Paragraphs>178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ADLaM Display</vt:lpstr>
      <vt:lpstr>Arial</vt:lpstr>
      <vt:lpstr>Arial Nova</vt:lpstr>
      <vt:lpstr>Biome</vt:lpstr>
      <vt:lpstr>Biome Light</vt:lpstr>
      <vt:lpstr>Calibri</vt:lpstr>
      <vt:lpstr>Segoe UI</vt:lpstr>
      <vt:lpstr>Office Theme</vt:lpstr>
      <vt:lpstr>ZOMATO</vt:lpstr>
      <vt:lpstr>Introduction</vt:lpstr>
      <vt:lpstr>SELECTION OF COUNTRIES</vt:lpstr>
      <vt:lpstr>PowerPoint Presentation</vt:lpstr>
      <vt:lpstr>PowerPoint Presentation</vt:lpstr>
      <vt:lpstr>PowerPoint Presentation</vt:lpstr>
      <vt:lpstr>PowerPoint Presentation</vt:lpstr>
      <vt:lpstr>CITIES</vt:lpstr>
      <vt:lpstr>PowerPoint Presentation</vt:lpstr>
      <vt:lpstr>PowerPoint Presentation</vt:lpstr>
      <vt:lpstr>DIVING DEEP</vt:lpstr>
      <vt:lpstr>RATINGS </vt:lpstr>
      <vt:lpstr>PowerPoint Presentation</vt:lpstr>
      <vt:lpstr>CUISINES </vt:lpstr>
      <vt:lpstr>PowerPoint Presentation</vt:lpstr>
      <vt:lpstr>PowerPoint Presentation</vt:lpstr>
      <vt:lpstr>ONLINE TABLE BOOKING </vt:lpstr>
      <vt:lpstr>PowerPoint Presentation</vt:lpstr>
      <vt:lpstr>ONLINE DELIVERY</vt:lpstr>
      <vt:lpstr>PowerPoint Presentation</vt:lpstr>
      <vt:lpstr>CONCLUSION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</dc:title>
  <dc:creator>Mohammad Khan, Wasel</dc:creator>
  <cp:lastModifiedBy>Microsoft account</cp:lastModifiedBy>
  <cp:revision>4</cp:revision>
  <dcterms:created xsi:type="dcterms:W3CDTF">2024-01-01T19:16:31Z</dcterms:created>
  <dcterms:modified xsi:type="dcterms:W3CDTF">2024-04-30T17:04:00Z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XPowerLiteLastOptimized">
    <vt:lpwstr>2746502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