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42" r:id="rId5"/>
    <p:sldId id="392" r:id="rId6"/>
    <p:sldId id="393" r:id="rId7"/>
    <p:sldId id="394" r:id="rId8"/>
    <p:sldId id="395" r:id="rId9"/>
    <p:sldId id="352" r:id="rId10"/>
    <p:sldId id="399" r:id="rId11"/>
    <p:sldId id="396" r:id="rId12"/>
    <p:sldId id="397" r:id="rId13"/>
    <p:sldId id="398" r:id="rId14"/>
    <p:sldId id="400" r:id="rId15"/>
    <p:sldId id="405" r:id="rId16"/>
    <p:sldId id="406" r:id="rId17"/>
    <p:sldId id="402" r:id="rId18"/>
    <p:sldId id="401" r:id="rId19"/>
    <p:sldId id="403" r:id="rId20"/>
    <p:sldId id="404" r:id="rId21"/>
    <p:sldId id="407" r:id="rId22"/>
    <p:sldId id="411" r:id="rId23"/>
    <p:sldId id="408" r:id="rId24"/>
    <p:sldId id="409" r:id="rId25"/>
    <p:sldId id="410" r:id="rId26"/>
    <p:sldId id="412" r:id="rId27"/>
    <p:sldId id="413" r:id="rId28"/>
    <p:sldId id="414" r:id="rId29"/>
    <p:sldId id="415" r:id="rId30"/>
    <p:sldId id="416" r:id="rId31"/>
    <p:sldId id="417" r:id="rId32"/>
    <p:sldId id="418" r:id="rId33"/>
    <p:sldId id="3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5C5"/>
    <a:srgbClr val="55F31D"/>
    <a:srgbClr val="051522"/>
    <a:srgbClr val="05202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646"/>
  </p:normalViewPr>
  <p:slideViewPr>
    <p:cSldViewPr snapToGrid="0" snapToObjects="1" showGuides="1">
      <p:cViewPr varScale="1">
        <p:scale>
          <a:sx n="70" d="100"/>
          <a:sy n="70" d="100"/>
        </p:scale>
        <p:origin x="46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17741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2444169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58406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419967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88020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376745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63434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174398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23533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117463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20866063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10" name="Content Placeholder 14">
            <a:extLst>
              <a:ext uri="{FF2B5EF4-FFF2-40B4-BE49-F238E27FC236}">
                <a16:creationId xmlns="" xmlns:a16="http://schemas.microsoft.com/office/drawing/2014/main" id="{F6856948-14CB-159E-5A7C-80A011564123}"/>
              </a:ext>
            </a:extLst>
          </p:cNvPr>
          <p:cNvPicPr>
            <a:picLocks noChangeAspect="1"/>
          </p:cNvPicPr>
          <p:nvPr userDrawn="1"/>
        </p:nvPicPr>
        <p:blipFill>
          <a:blip r:embed="rId2">
            <a:alphaModFix amt="33000"/>
            <a:extLst>
              <a:ext uri="{BEBA8EAE-BF5A-486C-A8C5-ECC9F3942E4B}">
                <a14:imgProps xmlns:a14="http://schemas.microsoft.com/office/drawing/2010/main">
                  <a14:imgLayer r:embed="rId3">
                    <a14:imgEffect>
                      <a14:brightnessContrast bright="-57000"/>
                    </a14:imgEffect>
                  </a14:imgLayer>
                </a14:imgProps>
              </a:ext>
            </a:extLst>
          </a:blip>
          <a:srcRect t="6" b="6"/>
          <a:stretch/>
        </p:blipFill>
        <p:spPr>
          <a:xfrm>
            <a:off x="0" y="0"/>
            <a:ext cx="12192000" cy="6832599"/>
          </a:xfrm>
          <a:prstGeom prst="rect">
            <a:avLst/>
          </a:prstGeom>
        </p:spPr>
      </p:pic>
      <p:pic>
        <p:nvPicPr>
          <p:cNvPr id="9" name="Content Placeholder 14">
            <a:extLst>
              <a:ext uri="{FF2B5EF4-FFF2-40B4-BE49-F238E27FC236}">
                <a16:creationId xmlns="" xmlns:a16="http://schemas.microsoft.com/office/drawing/2014/main" id="{7FFF1F47-49A0-3608-5C50-3C57415465BC}"/>
              </a:ext>
            </a:extLst>
          </p:cNvPr>
          <p:cNvPicPr>
            <a:picLocks noChangeAspect="1"/>
          </p:cNvPicPr>
          <p:nvPr userDrawn="1"/>
        </p:nvPicPr>
        <p:blipFill rotWithShape="1">
          <a:blip r:embed="rId4"/>
          <a:srcRect l="11834" t="4" r="16" b="24"/>
          <a:stretch/>
        </p:blipFill>
        <p:spPr>
          <a:xfrm>
            <a:off x="-3" y="37"/>
            <a:ext cx="12192000" cy="6853863"/>
          </a:xfrm>
          <a:prstGeom prst="rect">
            <a:avLst/>
          </a:prstGeom>
        </p:spPr>
      </p:pic>
      <p:sp>
        <p:nvSpPr>
          <p:cNvPr id="2" name="Title 1">
            <a:extLst>
              <a:ext uri="{FF2B5EF4-FFF2-40B4-BE49-F238E27FC236}">
                <a16:creationId xmlns="" xmlns:a16="http://schemas.microsoft.com/office/drawing/2014/main" id="{3A462FF1-D97D-8505-FE7F-8B2DB411A8B1}"/>
              </a:ext>
            </a:extLst>
          </p:cNvPr>
          <p:cNvSpPr>
            <a:spLocks noGrp="1"/>
          </p:cNvSpPr>
          <p:nvPr>
            <p:ph type="title" hasCustomPrompt="1"/>
          </p:nvPr>
        </p:nvSpPr>
        <p:spPr>
          <a:xfrm>
            <a:off x="0" y="2527164"/>
            <a:ext cx="12191998" cy="1323440"/>
          </a:xfrm>
        </p:spPr>
        <p:txBody>
          <a:bodyPr>
            <a:noAutofit/>
          </a:bodyPr>
          <a:lstStyle>
            <a:lvl1pPr algn="ctr">
              <a:defRPr sz="6000" kern="1200" spc="2200" baseline="0">
                <a:solidFill>
                  <a:schemeClr val="accent5"/>
                </a:solidFill>
              </a:defRPr>
            </a:lvl1pPr>
          </a:lstStyle>
          <a:p>
            <a:r>
              <a:rPr lang="en-US" dirty="0"/>
              <a:t>Click to edit title</a:t>
            </a:r>
          </a:p>
        </p:txBody>
      </p:sp>
      <p:sp>
        <p:nvSpPr>
          <p:cNvPr id="12" name="Subtitle 2">
            <a:extLst>
              <a:ext uri="{FF2B5EF4-FFF2-40B4-BE49-F238E27FC236}">
                <a16:creationId xmlns="" xmlns:a16="http://schemas.microsoft.com/office/drawing/2014/main" id="{58B9CAE2-F3DD-D6D3-96C8-D947A4117752}"/>
              </a:ext>
            </a:extLst>
          </p:cNvPr>
          <p:cNvSpPr>
            <a:spLocks noGrp="1"/>
          </p:cNvSpPr>
          <p:nvPr>
            <p:ph type="subTitle" idx="1" hasCustomPrompt="1"/>
          </p:nvPr>
        </p:nvSpPr>
        <p:spPr>
          <a:xfrm>
            <a:off x="3" y="3558868"/>
            <a:ext cx="12191997" cy="781119"/>
          </a:xfrm>
        </p:spPr>
        <p:txBody>
          <a:bodyPr>
            <a:noAutofit/>
          </a:bodyPr>
          <a:lstStyle>
            <a:lvl1pPr marL="0" indent="0" algn="ctr">
              <a:buNone/>
              <a:defRPr sz="4000" b="0" i="0" spc="1800" baseline="0">
                <a:solidFill>
                  <a:schemeClr val="bg1"/>
                </a:solidFill>
                <a:latin typeface="Biome Light" panose="020B0303030204020804" pitchFamily="34" charset="0"/>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Text Placeholder 9">
            <a:extLst>
              <a:ext uri="{FF2B5EF4-FFF2-40B4-BE49-F238E27FC236}">
                <a16:creationId xmlns="" xmlns:a16="http://schemas.microsoft.com/office/drawing/2014/main" id="{07BA9FA4-8138-9E88-1DA3-FE01F56721B5}"/>
              </a:ext>
            </a:extLst>
          </p:cNvPr>
          <p:cNvSpPr>
            <a:spLocks noGrp="1"/>
          </p:cNvSpPr>
          <p:nvPr>
            <p:ph type="body" sz="quarter" idx="10" hasCustomPrompt="1"/>
          </p:nvPr>
        </p:nvSpPr>
        <p:spPr>
          <a:xfrm>
            <a:off x="0" y="5532550"/>
            <a:ext cx="12192000" cy="1323440"/>
          </a:xfrm>
          <a:solidFill>
            <a:schemeClr val="tx1">
              <a:alpha val="61961"/>
            </a:schemeClr>
          </a:solidFill>
        </p:spPr>
        <p:txBody>
          <a:bodyPr lIns="0" tIns="0" rIns="0" bIns="0" anchor="ctr" anchorCtr="0">
            <a:noAutofit/>
          </a:bodyPr>
          <a:lstStyle>
            <a:lvl1pPr marL="0" indent="0" algn="ctr">
              <a:lnSpc>
                <a:spcPct val="60000"/>
              </a:lnSpc>
              <a:buNone/>
              <a:defRPr sz="2000" b="0" i="0" spc="300">
                <a:solidFill>
                  <a:schemeClr val="bg1"/>
                </a:solidFill>
                <a:latin typeface="+mn-lt"/>
                <a:cs typeface="Arial" panose="020B0604020202020204" pitchFamily="34" charset="0"/>
              </a:defRPr>
            </a:lvl1pPr>
          </a:lstStyle>
          <a:p>
            <a:pPr lvl="0"/>
            <a:r>
              <a:rPr lang="en-US" dirty="0"/>
              <a:t>Click to edit master text style</a:t>
            </a:r>
          </a:p>
        </p:txBody>
      </p:sp>
    </p:spTree>
    <p:extLst>
      <p:ext uri="{BB962C8B-B14F-4D97-AF65-F5344CB8AC3E}">
        <p14:creationId xmlns:p14="http://schemas.microsoft.com/office/powerpoint/2010/main" val="411932155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pic>
        <p:nvPicPr>
          <p:cNvPr id="24" name="Content Placeholder 14">
            <a:extLst>
              <a:ext uri="{FF2B5EF4-FFF2-40B4-BE49-F238E27FC236}">
                <a16:creationId xmlns="" xmlns:a16="http://schemas.microsoft.com/office/drawing/2014/main" id="{BD0D7128-6130-EE47-90ED-D45A35B4385D}"/>
              </a:ext>
            </a:extLst>
          </p:cNvPr>
          <p:cNvPicPr>
            <a:picLocks noChangeAspect="1"/>
          </p:cNvPicPr>
          <p:nvPr userDrawn="1"/>
        </p:nvPicPr>
        <p:blipFill>
          <a:blip r:embed="rId2">
            <a:alphaModFix amt="33000"/>
            <a:extLst>
              <a:ext uri="{BEBA8EAE-BF5A-486C-A8C5-ECC9F3942E4B}">
                <a14:imgProps xmlns:a14="http://schemas.microsoft.com/office/drawing/2010/main">
                  <a14:imgLayer r:embed="rId3">
                    <a14:imgEffect>
                      <a14:brightnessContrast bright="-57000"/>
                    </a14:imgEffect>
                  </a14:imgLayer>
                </a14:imgProps>
              </a:ext>
            </a:extLst>
          </a:blip>
          <a:srcRect t="6" b="6"/>
          <a:stretch/>
        </p:blipFill>
        <p:spPr>
          <a:xfrm>
            <a:off x="-6228" y="3074"/>
            <a:ext cx="12192000" cy="6854926"/>
          </a:xfrm>
          <a:prstGeom prst="rect">
            <a:avLst/>
          </a:prstGeom>
        </p:spPr>
      </p:pic>
      <p:pic>
        <p:nvPicPr>
          <p:cNvPr id="6" name="Content Placeholder 14">
            <a:extLst>
              <a:ext uri="{FF2B5EF4-FFF2-40B4-BE49-F238E27FC236}">
                <a16:creationId xmlns="" xmlns:a16="http://schemas.microsoft.com/office/drawing/2014/main" id="{14AC0A97-7D79-3DBE-FB53-A9EBFD806E06}"/>
              </a:ext>
            </a:extLst>
          </p:cNvPr>
          <p:cNvPicPr>
            <a:picLocks noChangeAspect="1"/>
          </p:cNvPicPr>
          <p:nvPr userDrawn="1"/>
        </p:nvPicPr>
        <p:blipFill rotWithShape="1">
          <a:blip r:embed="rId4"/>
          <a:srcRect l="3" t="4" r="44091" b="24"/>
          <a:stretch/>
        </p:blipFill>
        <p:spPr>
          <a:xfrm>
            <a:off x="4455845" y="-6350"/>
            <a:ext cx="7732295" cy="6853863"/>
          </a:xfrm>
          <a:prstGeom prst="rect">
            <a:avLst/>
          </a:prstGeom>
        </p:spPr>
      </p:pic>
      <p:sp>
        <p:nvSpPr>
          <p:cNvPr id="7" name="Rectangle 6">
            <a:extLst>
              <a:ext uri="{FF2B5EF4-FFF2-40B4-BE49-F238E27FC236}">
                <a16:creationId xmlns="" xmlns:a16="http://schemas.microsoft.com/office/drawing/2014/main" id="{F5F19E97-D266-0158-DB58-8B80C6AE8445}"/>
              </a:ext>
            </a:extLst>
          </p:cNvPr>
          <p:cNvSpPr/>
          <p:nvPr userDrawn="1"/>
        </p:nvSpPr>
        <p:spPr>
          <a:xfrm>
            <a:off x="-1" y="0"/>
            <a:ext cx="8784040" cy="685915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51E83F98-B388-2594-BACB-E3DB652C97D5}"/>
              </a:ext>
            </a:extLst>
          </p:cNvPr>
          <p:cNvSpPr>
            <a:spLocks noGrp="1"/>
          </p:cNvSpPr>
          <p:nvPr>
            <p:ph type="title" hasCustomPrompt="1"/>
          </p:nvPr>
        </p:nvSpPr>
        <p:spPr>
          <a:xfrm>
            <a:off x="1003661" y="1052108"/>
            <a:ext cx="6910627" cy="1164882"/>
          </a:xfrm>
        </p:spPr>
        <p:txBody>
          <a:bodyPr anchor="b">
            <a:noAutofit/>
          </a:bodyPr>
          <a:lstStyle/>
          <a:p>
            <a:r>
              <a:rPr lang="en-US" dirty="0"/>
              <a:t>Click to edit title style</a:t>
            </a:r>
          </a:p>
        </p:txBody>
      </p:sp>
      <p:sp>
        <p:nvSpPr>
          <p:cNvPr id="13" name="Oval 12">
            <a:extLst>
              <a:ext uri="{FF2B5EF4-FFF2-40B4-BE49-F238E27FC236}">
                <a16:creationId xmlns="" xmlns:a16="http://schemas.microsoft.com/office/drawing/2014/main" id="{FAEE2076-2104-00E8-4FC5-D2D1939662A8}"/>
              </a:ext>
            </a:extLst>
          </p:cNvPr>
          <p:cNvSpPr/>
          <p:nvPr userDrawn="1"/>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13">
            <a:extLst>
              <a:ext uri="{FF2B5EF4-FFF2-40B4-BE49-F238E27FC236}">
                <a16:creationId xmlns="" xmlns:a16="http://schemas.microsoft.com/office/drawing/2014/main" id="{529EA78E-CF91-A313-1EA3-1B737189BE6A}"/>
              </a:ext>
            </a:extLst>
          </p:cNvPr>
          <p:cNvSpPr/>
          <p:nvPr userDrawn="1"/>
        </p:nvSpPr>
        <p:spPr>
          <a:xfrm>
            <a:off x="3272500" y="5713197"/>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Text Placeholder 19">
            <a:extLst>
              <a:ext uri="{FF2B5EF4-FFF2-40B4-BE49-F238E27FC236}">
                <a16:creationId xmlns="" xmlns:a16="http://schemas.microsoft.com/office/drawing/2014/main" id="{BC4BAB7B-AB4F-FB57-387C-7A8618043E21}"/>
              </a:ext>
            </a:extLst>
          </p:cNvPr>
          <p:cNvSpPr>
            <a:spLocks noGrp="1"/>
          </p:cNvSpPr>
          <p:nvPr>
            <p:ph type="body" sz="quarter" idx="30"/>
          </p:nvPr>
        </p:nvSpPr>
        <p:spPr>
          <a:xfrm>
            <a:off x="1025623" y="2530837"/>
            <a:ext cx="6888665" cy="961087"/>
          </a:xfrm>
        </p:spPr>
        <p:txBody>
          <a:bodyPr>
            <a:noAutofit/>
          </a:bodyPr>
          <a:lstStyle>
            <a:lvl1pPr>
              <a:lnSpc>
                <a:spcPct val="140000"/>
              </a:lnSpc>
              <a:defRPr sz="2000"/>
            </a:lvl1pPr>
          </a:lstStyle>
          <a:p>
            <a:pPr lvl="0"/>
            <a:r>
              <a:rPr lang="en-US"/>
              <a:t>Click to edit Master text styles</a:t>
            </a:r>
          </a:p>
        </p:txBody>
      </p:sp>
      <p:sp>
        <p:nvSpPr>
          <p:cNvPr id="18" name="Text Placeholder 5">
            <a:extLst>
              <a:ext uri="{FF2B5EF4-FFF2-40B4-BE49-F238E27FC236}">
                <a16:creationId xmlns="" xmlns:a16="http://schemas.microsoft.com/office/drawing/2014/main" id="{7512376E-E81C-EEBC-A5F9-53785637088E}"/>
              </a:ext>
            </a:extLst>
          </p:cNvPr>
          <p:cNvSpPr>
            <a:spLocks noGrp="1"/>
          </p:cNvSpPr>
          <p:nvPr>
            <p:ph type="body" sz="quarter" idx="28" hasCustomPrompt="1"/>
          </p:nvPr>
        </p:nvSpPr>
        <p:spPr>
          <a:xfrm>
            <a:off x="1025624" y="3617963"/>
            <a:ext cx="6888665" cy="2241805"/>
          </a:xfrm>
        </p:spPr>
        <p:txBody>
          <a:bodyPr anchor="t">
            <a:noAutofit/>
          </a:bodyPr>
          <a:lstStyle>
            <a:lvl1pPr marL="285750" marR="0" indent="-285750" algn="l" defTabSz="914400" rtl="0" eaLnBrk="1" fontAlgn="auto" latinLnBrk="0" hangingPunct="1">
              <a:lnSpc>
                <a:spcPct val="150000"/>
              </a:lnSpc>
              <a:spcBef>
                <a:spcPts val="1000"/>
              </a:spcBef>
              <a:spcAft>
                <a:spcPts val="0"/>
              </a:spcAft>
              <a:buClr>
                <a:schemeClr val="accent6"/>
              </a:buClr>
              <a:buSzTx/>
              <a:buFont typeface="Arial" panose="020B0604020202020204" pitchFamily="34" charset="0"/>
              <a:buChar char="•"/>
              <a:tabLst/>
              <a:defRPr sz="1600">
                <a:solidFill>
                  <a:schemeClr val="bg1"/>
                </a:solidFill>
                <a:latin typeface="+mn-lt"/>
                <a:cs typeface="Biome" panose="020B0503030204020804" pitchFamily="34" charset="0"/>
              </a:defRPr>
            </a:lvl1pPr>
          </a:lstStyle>
          <a:p>
            <a:pPr marL="285750" marR="0" lvl="0" indent="-285750" algn="l" defTabSz="914400" rtl="0" eaLnBrk="1" fontAlgn="auto" latinLnBrk="0" hangingPunct="1">
              <a:lnSpc>
                <a:spcPct val="100000"/>
              </a:lnSpc>
              <a:spcBef>
                <a:spcPts val="1000"/>
              </a:spcBef>
              <a:spcAft>
                <a:spcPts val="0"/>
              </a:spcAft>
              <a:buClr>
                <a:schemeClr val="accent6"/>
              </a:buClr>
              <a:buSzTx/>
              <a:tabLst/>
              <a:defRPr/>
            </a:pPr>
            <a:r>
              <a:rPr lang="en-US" dirty="0">
                <a:solidFill>
                  <a:schemeClr val="bg1"/>
                </a:solidFill>
              </a:rPr>
              <a:t>Click to edit master text style</a:t>
            </a:r>
          </a:p>
          <a:p>
            <a:pPr marL="285750" marR="0" lvl="0" indent="-285750" algn="l" defTabSz="914400" rtl="0" eaLnBrk="1" fontAlgn="auto" latinLnBrk="0" hangingPunct="1">
              <a:lnSpc>
                <a:spcPct val="100000"/>
              </a:lnSpc>
              <a:spcBef>
                <a:spcPts val="1000"/>
              </a:spcBef>
              <a:spcAft>
                <a:spcPts val="0"/>
              </a:spcAft>
              <a:buClr>
                <a:schemeClr val="accent6"/>
              </a:buClr>
              <a:buSzTx/>
              <a:tabLst/>
              <a:defRPr/>
            </a:pPr>
            <a:r>
              <a:rPr lang="en-US" dirty="0">
                <a:solidFill>
                  <a:schemeClr val="bg1"/>
                </a:solidFill>
              </a:rPr>
              <a:t>Click to edit master text style</a:t>
            </a:r>
          </a:p>
          <a:p>
            <a:pPr marL="285750" marR="0" lvl="0" indent="-285750" algn="l" defTabSz="914400" rtl="0" eaLnBrk="1" fontAlgn="auto" latinLnBrk="0" hangingPunct="1">
              <a:lnSpc>
                <a:spcPct val="100000"/>
              </a:lnSpc>
              <a:spcBef>
                <a:spcPts val="1000"/>
              </a:spcBef>
              <a:spcAft>
                <a:spcPts val="0"/>
              </a:spcAft>
              <a:buClr>
                <a:schemeClr val="accent6"/>
              </a:buClr>
              <a:buSzTx/>
              <a:buFont typeface="Arial" panose="020B0604020202020204" pitchFamily="34" charset="0"/>
              <a:buChar char="•"/>
              <a:tabLst/>
              <a:defRPr/>
            </a:pPr>
            <a:r>
              <a:rPr lang="en-US" dirty="0">
                <a:solidFill>
                  <a:schemeClr val="bg1"/>
                </a:solidFill>
              </a:rPr>
              <a:t>Click to edit master text style</a:t>
            </a:r>
          </a:p>
          <a:p>
            <a:pPr marL="285750" marR="0" lvl="0" indent="-285750" algn="l" defTabSz="914400" rtl="0" eaLnBrk="1" fontAlgn="auto" latinLnBrk="0" hangingPunct="1">
              <a:lnSpc>
                <a:spcPct val="100000"/>
              </a:lnSpc>
              <a:spcBef>
                <a:spcPts val="1000"/>
              </a:spcBef>
              <a:spcAft>
                <a:spcPts val="0"/>
              </a:spcAft>
              <a:buClr>
                <a:schemeClr val="accent6"/>
              </a:buClr>
              <a:buSzTx/>
              <a:tabLst/>
              <a:defRPr/>
            </a:pPr>
            <a:endParaRPr lang="en-US" dirty="0">
              <a:solidFill>
                <a:schemeClr val="bg1"/>
              </a:solidFill>
            </a:endParaRPr>
          </a:p>
          <a:p>
            <a:endParaRPr lang="en-US" dirty="0">
              <a:solidFill>
                <a:schemeClr val="bg1"/>
              </a:solidFill>
            </a:endParaRPr>
          </a:p>
          <a:p>
            <a:endParaRPr lang="en-US" dirty="0">
              <a:solidFill>
                <a:schemeClr val="bg1"/>
              </a:solidFill>
            </a:endParaRPr>
          </a:p>
        </p:txBody>
      </p:sp>
      <p:cxnSp>
        <p:nvCxnSpPr>
          <p:cNvPr id="15" name="Straight Connector 14">
            <a:extLst>
              <a:ext uri="{FF2B5EF4-FFF2-40B4-BE49-F238E27FC236}">
                <a16:creationId xmlns="" xmlns:a16="http://schemas.microsoft.com/office/drawing/2014/main" id="{A67E9B3C-3EC9-30D0-6EEC-FFD2F1067447}"/>
              </a:ext>
            </a:extLst>
          </p:cNvPr>
          <p:cNvCxnSpPr>
            <a:cxnSpLocks/>
          </p:cNvCxnSpPr>
          <p:nvPr userDrawn="1"/>
        </p:nvCxnSpPr>
        <p:spPr>
          <a:xfrm>
            <a:off x="-12590" y="2359726"/>
            <a:ext cx="532008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 xmlns:a16="http://schemas.microsoft.com/office/drawing/2014/main" id="{CB971EAC-E57B-EF86-ED6F-AE35987CDF0C}"/>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9" name="Slide Number Placeholder 5">
            <a:extLst>
              <a:ext uri="{FF2B5EF4-FFF2-40B4-BE49-F238E27FC236}">
                <a16:creationId xmlns="" xmlns:a16="http://schemas.microsoft.com/office/drawing/2014/main" id="{8A0ED8DF-4F9C-BDFE-68ED-49B03A5441CE}"/>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6" name="Graphic 12">
            <a:extLst>
              <a:ext uri="{FF2B5EF4-FFF2-40B4-BE49-F238E27FC236}">
                <a16:creationId xmlns="" xmlns:a16="http://schemas.microsoft.com/office/drawing/2014/main" id="{44BC0460-E5E3-23E3-6335-36CF4BEB87F3}"/>
              </a:ext>
            </a:extLst>
          </p:cNvPr>
          <p:cNvSpPr/>
          <p:nvPr userDrawn="1"/>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1616662304"/>
      </p:ext>
    </p:extLst>
  </p:cSld>
  <p:clrMapOvr>
    <a:masterClrMapping/>
  </p:clrMapOvr>
  <p:transition spd="slow">
    <p:cove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xmlns="" id="{E699CB90-DCF5-D9AC-0A86-1E02CB3418D4}"/>
              </a:ext>
            </a:extLst>
          </p:cNvPr>
          <p:cNvPicPr>
            <a:picLocks noChangeAspect="1"/>
          </p:cNvPicPr>
          <p:nvPr userDrawn="1"/>
        </p:nvPicPr>
        <p:blipFill>
          <a:blip r:embed="rId2">
            <a:alphaModFix amt="18000"/>
          </a:blip>
          <a:srcRect/>
          <a:stretch/>
        </p:blipFill>
        <p:spPr>
          <a:xfrm>
            <a:off x="0" y="11089"/>
            <a:ext cx="12192000" cy="6858000"/>
          </a:xfrm>
          <a:prstGeom prst="rect">
            <a:avLst/>
          </a:prstGeom>
          <a:effectLst>
            <a:outerShdw blurRad="50800" dist="50800" sx="1000" sy="1000" algn="ctr" rotWithShape="0">
              <a:srgbClr val="000000"/>
            </a:outerShdw>
            <a:reflection endPos="0" dist="50800" dir="5400000" sy="-100000" algn="bl" rotWithShape="0"/>
          </a:effectLst>
        </p:spPr>
      </p:pic>
      <p:sp>
        <p:nvSpPr>
          <p:cNvPr id="36" name="Rectangle 35">
            <a:extLst>
              <a:ext uri="{FF2B5EF4-FFF2-40B4-BE49-F238E27FC236}">
                <a16:creationId xmlns:a16="http://schemas.microsoft.com/office/drawing/2014/main" xmlns="" id="{0ADD8375-FF36-FC51-FBBD-A4EBCE6D932A}"/>
              </a:ext>
            </a:extLst>
          </p:cNvPr>
          <p:cNvSpPr/>
          <p:nvPr userDrawn="1"/>
        </p:nvSpPr>
        <p:spPr>
          <a:xfrm>
            <a:off x="322118" y="365124"/>
            <a:ext cx="11547765" cy="623728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p:nvPr>
        </p:nvSpPr>
        <p:spPr>
          <a:xfrm>
            <a:off x="838198" y="365125"/>
            <a:ext cx="10515601" cy="1325563"/>
          </a:xfrm>
        </p:spPr>
        <p:txBody>
          <a:bodyPr>
            <a:noAutofit/>
          </a:bodyPr>
          <a:lstStyle>
            <a:lvl1pPr algn="ctr">
              <a:defRPr spc="0"/>
            </a:lvl1pPr>
          </a:lstStyle>
          <a:p>
            <a:r>
              <a:rPr lang="en-US"/>
              <a:t>Click to edit Master title style</a:t>
            </a:r>
            <a:endParaRPr lang="en-US" dirty="0"/>
          </a:p>
        </p:txBody>
      </p:sp>
      <p:sp>
        <p:nvSpPr>
          <p:cNvPr id="25" name="Text Placeholder 5">
            <a:extLst>
              <a:ext uri="{FF2B5EF4-FFF2-40B4-BE49-F238E27FC236}">
                <a16:creationId xmlns:a16="http://schemas.microsoft.com/office/drawing/2014/main" xmlns="" id="{70A684CF-D752-D358-B0D4-0DA2FFB2C780}"/>
              </a:ext>
            </a:extLst>
          </p:cNvPr>
          <p:cNvSpPr>
            <a:spLocks noGrp="1"/>
          </p:cNvSpPr>
          <p:nvPr>
            <p:ph type="body" sz="quarter" idx="29" hasCustomPrompt="1"/>
          </p:nvPr>
        </p:nvSpPr>
        <p:spPr>
          <a:xfrm>
            <a:off x="1709530" y="2220319"/>
            <a:ext cx="8845828" cy="929026"/>
          </a:xfrm>
        </p:spPr>
        <p:txBody>
          <a:bodyPr anchor="t">
            <a:noAutofit/>
          </a:bodyPr>
          <a:lstStyle>
            <a:lvl1pPr marL="0" indent="0" algn="ctr">
              <a:lnSpc>
                <a:spcPct val="140000"/>
              </a:lnSpc>
              <a:buFontTx/>
              <a:buNone/>
              <a:defRPr sz="1600">
                <a:solidFill>
                  <a:schemeClr val="bg1"/>
                </a:solidFill>
                <a:latin typeface="+mn-lt"/>
                <a:cs typeface="Arial" panose="020B0604020202020204" pitchFamily="34" charset="0"/>
              </a:defRPr>
            </a:lvl1pPr>
          </a:lstStyle>
          <a:p>
            <a:r>
              <a:rPr lang="en-US" dirty="0">
                <a:solidFill>
                  <a:schemeClr val="bg1"/>
                </a:solidFill>
              </a:rPr>
              <a:t>Click to edit master text style</a:t>
            </a:r>
          </a:p>
        </p:txBody>
      </p:sp>
      <p:cxnSp>
        <p:nvCxnSpPr>
          <p:cNvPr id="12" name="Straight Connector 11">
            <a:extLst>
              <a:ext uri="{FF2B5EF4-FFF2-40B4-BE49-F238E27FC236}">
                <a16:creationId xmlns:a16="http://schemas.microsoft.com/office/drawing/2014/main" xmlns="" id="{B9C04702-97CE-9583-8282-DF8500E5ABEF}"/>
              </a:ext>
            </a:extLst>
          </p:cNvPr>
          <p:cNvCxnSpPr>
            <a:cxnSpLocks/>
          </p:cNvCxnSpPr>
          <p:nvPr userDrawn="1"/>
        </p:nvCxnSpPr>
        <p:spPr>
          <a:xfrm>
            <a:off x="4451205" y="3330985"/>
            <a:ext cx="0" cy="1774795"/>
          </a:xfrm>
          <a:prstGeom prst="line">
            <a:avLst/>
          </a:prstGeom>
          <a:ln w="25400">
            <a:gradFill>
              <a:gsLst>
                <a:gs pos="0">
                  <a:schemeClr val="accent4">
                    <a:lumMod val="50000"/>
                  </a:schemeClr>
                </a:gs>
                <a:gs pos="100000">
                  <a:schemeClr val="accent6"/>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6439E47-02A2-4A4F-1E4A-5DF22C90533A}"/>
              </a:ext>
            </a:extLst>
          </p:cNvPr>
          <p:cNvCxnSpPr>
            <a:cxnSpLocks/>
          </p:cNvCxnSpPr>
          <p:nvPr userDrawn="1"/>
        </p:nvCxnSpPr>
        <p:spPr>
          <a:xfrm>
            <a:off x="7756108" y="3330985"/>
            <a:ext cx="0" cy="1774795"/>
          </a:xfrm>
          <a:prstGeom prst="line">
            <a:avLst/>
          </a:prstGeom>
          <a:ln w="25400">
            <a:gradFill>
              <a:gsLst>
                <a:gs pos="0">
                  <a:schemeClr val="accent4">
                    <a:lumMod val="50000"/>
                  </a:schemeClr>
                </a:gs>
                <a:gs pos="100000">
                  <a:schemeClr val="accent6"/>
                </a:gs>
              </a:gsLst>
              <a:lin ang="5400000" scaled="0"/>
            </a:gradFill>
          </a:ln>
        </p:spPr>
        <p:style>
          <a:lnRef idx="1">
            <a:schemeClr val="accent1"/>
          </a:lnRef>
          <a:fillRef idx="0">
            <a:schemeClr val="accent1"/>
          </a:fillRef>
          <a:effectRef idx="0">
            <a:schemeClr val="accent1"/>
          </a:effectRef>
          <a:fontRef idx="minor">
            <a:schemeClr val="tx1"/>
          </a:fontRef>
        </p:style>
      </p:cxnSp>
      <p:sp>
        <p:nvSpPr>
          <p:cNvPr id="18" name="Text Placeholder 3">
            <a:extLst>
              <a:ext uri="{FF2B5EF4-FFF2-40B4-BE49-F238E27FC236}">
                <a16:creationId xmlns:a16="http://schemas.microsoft.com/office/drawing/2014/main" xmlns="" id="{1ABCF599-DE3A-3924-1B55-8986557F7D68}"/>
              </a:ext>
            </a:extLst>
          </p:cNvPr>
          <p:cNvSpPr>
            <a:spLocks noGrp="1"/>
          </p:cNvSpPr>
          <p:nvPr>
            <p:ph type="body" sz="quarter" idx="33"/>
          </p:nvPr>
        </p:nvSpPr>
        <p:spPr>
          <a:xfrm>
            <a:off x="1557437" y="3360802"/>
            <a:ext cx="2522391" cy="1721355"/>
          </a:xfrm>
        </p:spPr>
        <p:txBody>
          <a:bodyPr anchor="ctr">
            <a:noAutofit/>
          </a:bodyPr>
          <a:lstStyle>
            <a:lvl1pPr algn="ctr">
              <a:defRPr sz="2000"/>
            </a:lvl1pPr>
          </a:lstStyle>
          <a:p>
            <a:pPr lvl="0"/>
            <a:r>
              <a:rPr lang="en-US"/>
              <a:t>Click to edit Master text styles</a:t>
            </a:r>
          </a:p>
        </p:txBody>
      </p:sp>
      <p:sp>
        <p:nvSpPr>
          <p:cNvPr id="19" name="Text Placeholder 3">
            <a:extLst>
              <a:ext uri="{FF2B5EF4-FFF2-40B4-BE49-F238E27FC236}">
                <a16:creationId xmlns:a16="http://schemas.microsoft.com/office/drawing/2014/main" xmlns="" id="{95711A8B-0B07-4705-5569-EA1C5E3964C1}"/>
              </a:ext>
            </a:extLst>
          </p:cNvPr>
          <p:cNvSpPr>
            <a:spLocks noGrp="1"/>
          </p:cNvSpPr>
          <p:nvPr>
            <p:ph type="body" sz="quarter" idx="34"/>
          </p:nvPr>
        </p:nvSpPr>
        <p:spPr>
          <a:xfrm>
            <a:off x="4800601" y="3358082"/>
            <a:ext cx="2587137" cy="1721355"/>
          </a:xfrm>
        </p:spPr>
        <p:txBody>
          <a:bodyPr anchor="ctr">
            <a:noAutofit/>
          </a:bodyPr>
          <a:lstStyle>
            <a:lvl1pPr algn="ctr">
              <a:defRPr sz="2000"/>
            </a:lvl1pPr>
          </a:lstStyle>
          <a:p>
            <a:pPr lvl="0"/>
            <a:r>
              <a:rPr lang="en-US"/>
              <a:t>Click to edit Master text styles</a:t>
            </a:r>
          </a:p>
        </p:txBody>
      </p:sp>
      <p:sp>
        <p:nvSpPr>
          <p:cNvPr id="21" name="Text Placeholder 3">
            <a:extLst>
              <a:ext uri="{FF2B5EF4-FFF2-40B4-BE49-F238E27FC236}">
                <a16:creationId xmlns:a16="http://schemas.microsoft.com/office/drawing/2014/main" xmlns="" id="{18BA5EC5-6267-42DB-3068-781F4FBA3354}"/>
              </a:ext>
            </a:extLst>
          </p:cNvPr>
          <p:cNvSpPr>
            <a:spLocks noGrp="1"/>
          </p:cNvSpPr>
          <p:nvPr>
            <p:ph type="body" sz="quarter" idx="35"/>
          </p:nvPr>
        </p:nvSpPr>
        <p:spPr>
          <a:xfrm>
            <a:off x="8125381" y="3360802"/>
            <a:ext cx="2587137" cy="1721355"/>
          </a:xfrm>
        </p:spPr>
        <p:txBody>
          <a:bodyPr anchor="ctr">
            <a:noAutofit/>
          </a:bodyPr>
          <a:lstStyle>
            <a:lvl1pPr algn="ctr">
              <a:defRPr sz="2000"/>
            </a:lvl1pPr>
          </a:lstStyle>
          <a:p>
            <a:pPr lvl="0"/>
            <a:r>
              <a:rPr lang="en-US"/>
              <a:t>Click to edit Master text styles</a:t>
            </a:r>
          </a:p>
        </p:txBody>
      </p:sp>
      <p:sp>
        <p:nvSpPr>
          <p:cNvPr id="22" name="Footer Placeholder 4">
            <a:extLst>
              <a:ext uri="{FF2B5EF4-FFF2-40B4-BE49-F238E27FC236}">
                <a16:creationId xmlns:a16="http://schemas.microsoft.com/office/drawing/2014/main" xmlns="" id="{2E394DBB-1E16-C49F-3143-1C827302DEE2}"/>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23" name="Slide Number Placeholder 5">
            <a:extLst>
              <a:ext uri="{FF2B5EF4-FFF2-40B4-BE49-F238E27FC236}">
                <a16:creationId xmlns:a16="http://schemas.microsoft.com/office/drawing/2014/main" xmlns="" id="{CE982166-168E-4452-AD77-7BDE30E28F33}"/>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4" name="Graphic 12">
            <a:extLst>
              <a:ext uri="{FF2B5EF4-FFF2-40B4-BE49-F238E27FC236}">
                <a16:creationId xmlns:a16="http://schemas.microsoft.com/office/drawing/2014/main" xmlns="" id="{33860DCC-9F93-1344-72B0-356F9A045A3A}"/>
              </a:ext>
            </a:extLst>
          </p:cNvPr>
          <p:cNvSpPr/>
          <p:nvPr userDrawn="1"/>
        </p:nvSpPr>
        <p:spPr>
          <a:xfrm>
            <a:off x="873270" y="3931194"/>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Graphic 15">
            <a:extLst>
              <a:ext uri="{FF2B5EF4-FFF2-40B4-BE49-F238E27FC236}">
                <a16:creationId xmlns:a16="http://schemas.microsoft.com/office/drawing/2014/main" xmlns="" id="{1ABE433E-FA5E-3262-5CAB-46DED868AF63}"/>
              </a:ext>
            </a:extLst>
          </p:cNvPr>
          <p:cNvSpPr/>
          <p:nvPr userDrawn="1"/>
        </p:nvSpPr>
        <p:spPr>
          <a:xfrm>
            <a:off x="10658835" y="2022227"/>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6" name="Graphic 15">
            <a:extLst>
              <a:ext uri="{FF2B5EF4-FFF2-40B4-BE49-F238E27FC236}">
                <a16:creationId xmlns:a16="http://schemas.microsoft.com/office/drawing/2014/main" xmlns="" id="{67D7C421-15EE-D350-36FE-97825F63A2BA}"/>
              </a:ext>
            </a:extLst>
          </p:cNvPr>
          <p:cNvSpPr/>
          <p:nvPr userDrawn="1"/>
        </p:nvSpPr>
        <p:spPr>
          <a:xfrm>
            <a:off x="8496299" y="5218771"/>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3039030480"/>
      </p:ext>
    </p:extLst>
  </p:cSld>
  <p:clrMapOvr>
    <a:masterClrMapping/>
  </p:clrMapOvr>
  <p:transition spd="slow">
    <p:cove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 xmlns:a16="http://schemas.microsoft.com/office/drawing/2014/main" id="{1E869C67-E833-BD41-7743-D6450600B945}"/>
              </a:ext>
            </a:extLst>
          </p:cNvPr>
          <p:cNvPicPr>
            <a:picLocks noChangeAspect="1"/>
          </p:cNvPicPr>
          <p:nvPr userDrawn="1"/>
        </p:nvPicPr>
        <p:blipFill rotWithShape="1">
          <a:blip r:embed="rId2">
            <a:alphaModFix amt="39000"/>
          </a:blip>
          <a:srcRect l="15" t="124" b="14"/>
          <a:stretch/>
        </p:blipFill>
        <p:spPr>
          <a:xfrm>
            <a:off x="0" y="1"/>
            <a:ext cx="12192000" cy="6858000"/>
          </a:xfrm>
          <a:prstGeom prst="rect">
            <a:avLst/>
          </a:prstGeom>
          <a:effectLst>
            <a:outerShdw blurRad="50800" dist="50800" sx="1000" sy="1000" algn="ctr" rotWithShape="0">
              <a:srgbClr val="000000"/>
            </a:outerShdw>
            <a:reflection endPos="0" dist="50800" dir="5400000" sy="-100000" algn="bl" rotWithShape="0"/>
          </a:effectLst>
        </p:spPr>
      </p:pic>
      <p:sp>
        <p:nvSpPr>
          <p:cNvPr id="23" name="Rectangle 22">
            <a:extLst>
              <a:ext uri="{FF2B5EF4-FFF2-40B4-BE49-F238E27FC236}">
                <a16:creationId xmlns="" xmlns:a16="http://schemas.microsoft.com/office/drawing/2014/main" id="{B5F27405-A048-8186-4834-FCBC24391D91}"/>
              </a:ext>
            </a:extLst>
          </p:cNvPr>
          <p:cNvSpPr/>
          <p:nvPr userDrawn="1"/>
        </p:nvSpPr>
        <p:spPr>
          <a:xfrm>
            <a:off x="532" y="11284"/>
            <a:ext cx="12192000" cy="684532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p:nvPr>
        </p:nvSpPr>
        <p:spPr>
          <a:xfrm>
            <a:off x="835370" y="365125"/>
            <a:ext cx="10515601" cy="1325563"/>
          </a:xfrm>
        </p:spPr>
        <p:txBody>
          <a:bodyPr>
            <a:noAutofit/>
          </a:bodyPr>
          <a:lstStyle>
            <a:lvl1pPr algn="ctr">
              <a:defRPr spc="0"/>
            </a:lvl1pPr>
          </a:lstStyle>
          <a:p>
            <a:r>
              <a:rPr lang="en-US"/>
              <a:t>Click to edit Master title style</a:t>
            </a:r>
            <a:endParaRPr lang="en-US" dirty="0"/>
          </a:p>
        </p:txBody>
      </p:sp>
      <p:sp>
        <p:nvSpPr>
          <p:cNvPr id="38" name="Text Placeholder 19">
            <a:extLst>
              <a:ext uri="{FF2B5EF4-FFF2-40B4-BE49-F238E27FC236}">
                <a16:creationId xmlns="" xmlns:a16="http://schemas.microsoft.com/office/drawing/2014/main" id="{416EC7F6-3F25-98AA-EA20-A759C49841A2}"/>
              </a:ext>
            </a:extLst>
          </p:cNvPr>
          <p:cNvSpPr>
            <a:spLocks noGrp="1"/>
          </p:cNvSpPr>
          <p:nvPr>
            <p:ph type="body" sz="quarter" idx="30" hasCustomPrompt="1"/>
          </p:nvPr>
        </p:nvSpPr>
        <p:spPr>
          <a:xfrm>
            <a:off x="1828739" y="2714455"/>
            <a:ext cx="3953594" cy="509671"/>
          </a:xfrm>
        </p:spPr>
        <p:txBody>
          <a:bodyPr anchor="ctr">
            <a:noAutofit/>
          </a:bodyPr>
          <a:lstStyle>
            <a:lvl1pPr>
              <a:defRPr sz="2000" spc="300"/>
            </a:lvl1pPr>
          </a:lstStyle>
          <a:p>
            <a:pPr lvl="0"/>
            <a:r>
              <a:rPr lang="en-US" dirty="0"/>
              <a:t>Click to edit text</a:t>
            </a:r>
          </a:p>
        </p:txBody>
      </p:sp>
      <p:sp>
        <p:nvSpPr>
          <p:cNvPr id="40" name="Text Placeholder 19">
            <a:extLst>
              <a:ext uri="{FF2B5EF4-FFF2-40B4-BE49-F238E27FC236}">
                <a16:creationId xmlns="" xmlns:a16="http://schemas.microsoft.com/office/drawing/2014/main" id="{59A4D373-2403-6A05-1927-144387611C25}"/>
              </a:ext>
            </a:extLst>
          </p:cNvPr>
          <p:cNvSpPr>
            <a:spLocks noGrp="1"/>
          </p:cNvSpPr>
          <p:nvPr>
            <p:ph type="body" sz="quarter" idx="32" hasCustomPrompt="1"/>
          </p:nvPr>
        </p:nvSpPr>
        <p:spPr>
          <a:xfrm>
            <a:off x="6966224" y="2700810"/>
            <a:ext cx="3911982" cy="523316"/>
          </a:xfrm>
        </p:spPr>
        <p:txBody>
          <a:bodyPr anchor="ctr">
            <a:noAutofit/>
          </a:bodyPr>
          <a:lstStyle>
            <a:lvl1pPr>
              <a:defRPr sz="2000" spc="300"/>
            </a:lvl1pPr>
          </a:lstStyle>
          <a:p>
            <a:pPr lvl="0"/>
            <a:r>
              <a:rPr lang="en-US" dirty="0"/>
              <a:t>Click to edit text</a:t>
            </a:r>
          </a:p>
        </p:txBody>
      </p:sp>
      <p:sp>
        <p:nvSpPr>
          <p:cNvPr id="5" name="Content Placeholder 4">
            <a:extLst>
              <a:ext uri="{FF2B5EF4-FFF2-40B4-BE49-F238E27FC236}">
                <a16:creationId xmlns="" xmlns:a16="http://schemas.microsoft.com/office/drawing/2014/main" id="{A2003C5A-BF21-DE87-0ED1-3E2D0F32B5D8}"/>
              </a:ext>
            </a:extLst>
          </p:cNvPr>
          <p:cNvSpPr>
            <a:spLocks noGrp="1"/>
          </p:cNvSpPr>
          <p:nvPr>
            <p:ph sz="quarter" idx="35"/>
          </p:nvPr>
        </p:nvSpPr>
        <p:spPr>
          <a:xfrm>
            <a:off x="1864931" y="3448050"/>
            <a:ext cx="3911982" cy="2307568"/>
          </a:xfrm>
        </p:spPr>
        <p:txBody>
          <a:bodyPr/>
          <a:lstStyle>
            <a:lvl1pPr marL="283464" indent="-283464">
              <a:buClr>
                <a:schemeClr val="accent6"/>
              </a:buClr>
              <a:buFont typeface="Arial" panose="020B0604020202020204" pitchFamily="34" charset="0"/>
              <a:buChar char="•"/>
              <a:defRPr sz="1600" spc="200" baseline="0">
                <a:solidFill>
                  <a:schemeClr val="bg1"/>
                </a:solidFill>
                <a:latin typeface="+mn-lt"/>
              </a:defRPr>
            </a:lvl1pPr>
            <a:lvl2pPr marL="566928" indent="-283464">
              <a:defRPr sz="1600"/>
            </a:lvl2pPr>
            <a:lvl3pPr marL="859536" indent="-283464">
              <a:defRPr sz="1600"/>
            </a:lvl3pPr>
            <a:lvl4pPr marL="1152144">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p:nvPr>
        </p:nvSpPr>
        <p:spPr>
          <a:xfrm>
            <a:off x="6966224" y="3448050"/>
            <a:ext cx="3911982" cy="2307568"/>
          </a:xfrm>
        </p:spPr>
        <p:txBody>
          <a:bodyPr/>
          <a:lstStyle>
            <a:lvl1pPr marL="283464" indent="-283464">
              <a:buClr>
                <a:schemeClr val="accent6"/>
              </a:buClr>
              <a:buFont typeface="Arial" panose="020B0604020202020204" pitchFamily="34" charset="0"/>
              <a:buChar char="•"/>
              <a:defRPr sz="1600" spc="200" baseline="0">
                <a:solidFill>
                  <a:schemeClr val="bg1"/>
                </a:solidFill>
                <a:latin typeface="+mn-lt"/>
              </a:defRPr>
            </a:lvl1pPr>
            <a:lvl2pPr marL="566928" indent="-283464">
              <a:defRPr sz="1600"/>
            </a:lvl2pPr>
            <a:lvl3pPr marL="859536" indent="-283464">
              <a:defRPr sz="1600"/>
            </a:lvl3pPr>
            <a:lvl4pPr marL="1152144">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1" name="Graphic 15">
            <a:extLst>
              <a:ext uri="{FF2B5EF4-FFF2-40B4-BE49-F238E27FC236}">
                <a16:creationId xmlns="" xmlns:a16="http://schemas.microsoft.com/office/drawing/2014/main" id="{FFDFB3E1-7148-2A79-2224-9A66EE89CDB3}"/>
              </a:ext>
            </a:extLst>
          </p:cNvPr>
          <p:cNvSpPr/>
          <p:nvPr userDrawn="1"/>
        </p:nvSpPr>
        <p:spPr>
          <a:xfrm>
            <a:off x="10521648" y="5608449"/>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42" name="Graphic 15">
            <a:extLst>
              <a:ext uri="{FF2B5EF4-FFF2-40B4-BE49-F238E27FC236}">
                <a16:creationId xmlns="" xmlns:a16="http://schemas.microsoft.com/office/drawing/2014/main" id="{4D2D79B7-4A68-FA5E-D644-77D4216A8149}"/>
              </a:ext>
            </a:extLst>
          </p:cNvPr>
          <p:cNvSpPr/>
          <p:nvPr userDrawn="1"/>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44" name="Graphic 12">
            <a:extLst>
              <a:ext uri="{FF2B5EF4-FFF2-40B4-BE49-F238E27FC236}">
                <a16:creationId xmlns="" xmlns:a16="http://schemas.microsoft.com/office/drawing/2014/main" id="{09257FA7-91DE-7D44-90E4-63C9DFA962D4}"/>
              </a:ext>
            </a:extLst>
          </p:cNvPr>
          <p:cNvSpPr/>
          <p:nvPr userDrawn="1"/>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8" name="Graphic 12">
            <a:extLst>
              <a:ext uri="{FF2B5EF4-FFF2-40B4-BE49-F238E27FC236}">
                <a16:creationId xmlns="" xmlns:a16="http://schemas.microsoft.com/office/drawing/2014/main" id="{4B7933AC-77F8-5A1E-9F12-CD7683B26868}"/>
              </a:ext>
            </a:extLst>
          </p:cNvPr>
          <p:cNvSpPr/>
          <p:nvPr userDrawn="1"/>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45459184"/>
      </p:ext>
    </p:extLst>
  </p:cSld>
  <p:clrMapOvr>
    <a:masterClrMapping/>
  </p:clrMapOvr>
  <p:transition spd="slow">
    <p:cove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4">
                <a:lumMod val="50000"/>
              </a:schemeClr>
            </a:gs>
            <a:gs pos="28000">
              <a:schemeClr val="tx1"/>
            </a:gs>
            <a:gs pos="80000">
              <a:schemeClr val="accent6">
                <a:lumMod val="50000"/>
              </a:schemeClr>
            </a:gs>
            <a:gs pos="99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DE0BA61-3394-C68B-D34A-99473398C4DA}"/>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Content Placeholder 3">
            <a:extLst>
              <a:ext uri="{FF2B5EF4-FFF2-40B4-BE49-F238E27FC236}">
                <a16:creationId xmlns:a16="http://schemas.microsoft.com/office/drawing/2014/main" xmlns="" id="{071774B0-5C6F-338C-838B-03C1E04D0C9B}"/>
              </a:ext>
            </a:extLst>
          </p:cNvPr>
          <p:cNvSpPr>
            <a:spLocks noGrp="1"/>
          </p:cNvSpPr>
          <p:nvPr>
            <p:ph sz="quarter" idx="25"/>
          </p:nvPr>
        </p:nvSpPr>
        <p:spPr>
          <a:xfrm>
            <a:off x="849351" y="1683189"/>
            <a:ext cx="10493300" cy="5174811"/>
          </a:xfrm>
          <a:solidFill>
            <a:schemeClr val="bg2"/>
          </a:solidFill>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xmlns="" id="{F13A8728-F1AB-C74B-A3F2-19AC95C547D2}"/>
              </a:ext>
            </a:extLst>
          </p:cNvPr>
          <p:cNvSpPr>
            <a:spLocks noGrp="1"/>
          </p:cNvSpPr>
          <p:nvPr>
            <p:ph type="title"/>
          </p:nvPr>
        </p:nvSpPr>
        <p:spPr>
          <a:xfrm>
            <a:off x="849351" y="365125"/>
            <a:ext cx="10515600" cy="1325563"/>
          </a:xfrm>
        </p:spPr>
        <p:txBody>
          <a:bodyPr>
            <a:noAutofit/>
          </a:bodyPr>
          <a:lstStyle>
            <a:lvl1pPr algn="ctr">
              <a:defRPr spc="0"/>
            </a:lvl1pPr>
          </a:lstStyle>
          <a:p>
            <a:r>
              <a:rPr lang="en-US"/>
              <a:t>Click to edit Master title style</a:t>
            </a:r>
            <a:endParaRPr lang="en-US" dirty="0"/>
          </a:p>
        </p:txBody>
      </p:sp>
      <p:sp>
        <p:nvSpPr>
          <p:cNvPr id="11" name="Graphic 15">
            <a:extLst>
              <a:ext uri="{FF2B5EF4-FFF2-40B4-BE49-F238E27FC236}">
                <a16:creationId xmlns:a16="http://schemas.microsoft.com/office/drawing/2014/main" xmlns="" id="{7FDD546F-3181-A2C4-3ECF-1E4540E1E8FD}"/>
              </a:ext>
            </a:extLst>
          </p:cNvPr>
          <p:cNvSpPr/>
          <p:nvPr userDrawn="1"/>
        </p:nvSpPr>
        <p:spPr>
          <a:xfrm>
            <a:off x="8949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97F35EB9-5535-DCD3-2424-B71C26EAE49D}"/>
              </a:ext>
            </a:extLst>
          </p:cNvPr>
          <p:cNvSpPr/>
          <p:nvPr userDrawn="1"/>
        </p:nvSpPr>
        <p:spPr>
          <a:xfrm>
            <a:off x="351350" y="4503806"/>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Footer Placeholder 4">
            <a:extLst>
              <a:ext uri="{FF2B5EF4-FFF2-40B4-BE49-F238E27FC236}">
                <a16:creationId xmlns:a16="http://schemas.microsoft.com/office/drawing/2014/main" xmlns="" id="{2588D46B-94A1-1F67-DBB5-DCEAA4A410AE}"/>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6" name="Slide Number Placeholder 5">
            <a:extLst>
              <a:ext uri="{FF2B5EF4-FFF2-40B4-BE49-F238E27FC236}">
                <a16:creationId xmlns:a16="http://schemas.microsoft.com/office/drawing/2014/main" xmlns="" id="{5B30F573-4108-8909-3C0A-D2447A10921D}"/>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7" name="Graphic 12">
            <a:extLst>
              <a:ext uri="{FF2B5EF4-FFF2-40B4-BE49-F238E27FC236}">
                <a16:creationId xmlns:a16="http://schemas.microsoft.com/office/drawing/2014/main" xmlns="" id="{3EDBAD98-791B-7F40-4F48-85CFC9ECABBE}"/>
              </a:ext>
            </a:extLst>
          </p:cNvPr>
          <p:cNvSpPr/>
          <p:nvPr userDrawn="1"/>
        </p:nvSpPr>
        <p:spPr>
          <a:xfrm>
            <a:off x="653351" y="519283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9" name="Graphic 12">
            <a:extLst>
              <a:ext uri="{FF2B5EF4-FFF2-40B4-BE49-F238E27FC236}">
                <a16:creationId xmlns:a16="http://schemas.microsoft.com/office/drawing/2014/main" xmlns="" id="{E3D81F90-4EAE-8C26-A885-E7B59E49164A}"/>
              </a:ext>
            </a:extLst>
          </p:cNvPr>
          <p:cNvSpPr/>
          <p:nvPr userDrawn="1"/>
        </p:nvSpPr>
        <p:spPr>
          <a:xfrm>
            <a:off x="10979909" y="1571885"/>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360419179"/>
      </p:ext>
    </p:extLst>
  </p:cSld>
  <p:clrMapOvr>
    <a:masterClrMapping/>
  </p:clrMapOvr>
  <p:transition spd="slow">
    <p:cove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flip="none" rotWithShape="1">
          <a:gsLst>
            <a:gs pos="0">
              <a:schemeClr val="accent4">
                <a:lumMod val="50000"/>
              </a:schemeClr>
            </a:gs>
            <a:gs pos="28000">
              <a:schemeClr val="tx1"/>
            </a:gs>
            <a:gs pos="80000">
              <a:schemeClr val="accent6">
                <a:lumMod val="50000"/>
              </a:schemeClr>
            </a:gs>
            <a:gs pos="99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DE0BA61-3394-C68B-D34A-99473398C4DA}"/>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Content Placeholder 8">
            <a:extLst>
              <a:ext uri="{FF2B5EF4-FFF2-40B4-BE49-F238E27FC236}">
                <a16:creationId xmlns:a16="http://schemas.microsoft.com/office/drawing/2014/main" xmlns="" id="{EF5DF7BD-C87C-3543-83E0-896181958360}"/>
              </a:ext>
            </a:extLst>
          </p:cNvPr>
          <p:cNvSpPr>
            <a:spLocks noGrp="1"/>
          </p:cNvSpPr>
          <p:nvPr>
            <p:ph sz="quarter" idx="24" hasCustomPrompt="1"/>
          </p:nvPr>
        </p:nvSpPr>
        <p:spPr>
          <a:xfrm>
            <a:off x="849349" y="1684777"/>
            <a:ext cx="10515601" cy="5171635"/>
          </a:xfrm>
          <a:solidFill>
            <a:schemeClr val="bg2"/>
          </a:solidFill>
        </p:spPr>
        <p:txBody>
          <a:bodyPr anchor="ctr">
            <a:noAutofit/>
          </a:bodyPr>
          <a:lstStyle>
            <a:lvl1pPr algn="ctr" rtl="0" fontAlgn="base">
              <a:defRPr lang="en-US" sz="1800" b="0" i="0" smtClean="0">
                <a:solidFill>
                  <a:schemeClr val="bg1"/>
                </a:solidFill>
                <a:effectLst/>
                <a:latin typeface="Arial Nova" panose="020B0504020202020204" pitchFamily="34" charset="0"/>
                <a:cs typeface="Arial" panose="020B0604020202020204" pitchFamily="34" charset="0"/>
              </a:defRPr>
            </a:lvl1pPr>
          </a:lstStyle>
          <a:p>
            <a:pPr rtl="0" fontAlgn="base"/>
            <a:r>
              <a:rPr lang="en-US" b="0" i="0" dirty="0">
                <a:solidFill>
                  <a:srgbClr val="201F1E"/>
                </a:solidFill>
                <a:effectLst/>
                <a:latin typeface="Calibri" panose="020F0502020204030204" pitchFamily="34" charset="0"/>
              </a:rPr>
              <a:t>Click to insert image or graphic here</a:t>
            </a:r>
            <a:endParaRPr lang="en-US"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xmlns="" id="{F13A8728-F1AB-C74B-A3F2-19AC95C547D2}"/>
              </a:ext>
            </a:extLst>
          </p:cNvPr>
          <p:cNvSpPr>
            <a:spLocks noGrp="1"/>
          </p:cNvSpPr>
          <p:nvPr>
            <p:ph type="title"/>
          </p:nvPr>
        </p:nvSpPr>
        <p:spPr>
          <a:xfrm>
            <a:off x="849351" y="365125"/>
            <a:ext cx="10515600" cy="1325563"/>
          </a:xfrm>
        </p:spPr>
        <p:txBody>
          <a:bodyPr>
            <a:noAutofit/>
          </a:bodyPr>
          <a:lstStyle>
            <a:lvl1pPr algn="ctr">
              <a:defRPr spc="0"/>
            </a:lvl1pPr>
          </a:lstStyle>
          <a:p>
            <a:r>
              <a:rPr lang="en-US"/>
              <a:t>Click to edit Master title style</a:t>
            </a:r>
            <a:endParaRPr lang="en-US" dirty="0"/>
          </a:p>
        </p:txBody>
      </p:sp>
      <p:sp>
        <p:nvSpPr>
          <p:cNvPr id="11" name="Graphic 15">
            <a:extLst>
              <a:ext uri="{FF2B5EF4-FFF2-40B4-BE49-F238E27FC236}">
                <a16:creationId xmlns:a16="http://schemas.microsoft.com/office/drawing/2014/main" xmlns="" id="{7FDD546F-3181-A2C4-3ECF-1E4540E1E8FD}"/>
              </a:ext>
            </a:extLst>
          </p:cNvPr>
          <p:cNvSpPr/>
          <p:nvPr userDrawn="1"/>
        </p:nvSpPr>
        <p:spPr>
          <a:xfrm>
            <a:off x="871787" y="62169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97F35EB9-5535-DCD3-2424-B71C26EAE49D}"/>
              </a:ext>
            </a:extLst>
          </p:cNvPr>
          <p:cNvSpPr/>
          <p:nvPr userDrawn="1"/>
        </p:nvSpPr>
        <p:spPr>
          <a:xfrm>
            <a:off x="351350" y="1540687"/>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5" name="Footer Placeholder 4">
            <a:extLst>
              <a:ext uri="{FF2B5EF4-FFF2-40B4-BE49-F238E27FC236}">
                <a16:creationId xmlns:a16="http://schemas.microsoft.com/office/drawing/2014/main" xmlns="" id="{2588D46B-94A1-1F67-DBB5-DCEAA4A410AE}"/>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6" name="Slide Number Placeholder 5">
            <a:extLst>
              <a:ext uri="{FF2B5EF4-FFF2-40B4-BE49-F238E27FC236}">
                <a16:creationId xmlns:a16="http://schemas.microsoft.com/office/drawing/2014/main" xmlns="" id="{5B30F573-4108-8909-3C0A-D2447A10921D}"/>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7" name="Graphic 12">
            <a:extLst>
              <a:ext uri="{FF2B5EF4-FFF2-40B4-BE49-F238E27FC236}">
                <a16:creationId xmlns:a16="http://schemas.microsoft.com/office/drawing/2014/main" xmlns="" id="{3EDBAD98-791B-7F40-4F48-85CFC9ECABBE}"/>
              </a:ext>
            </a:extLst>
          </p:cNvPr>
          <p:cNvSpPr/>
          <p:nvPr userDrawn="1"/>
        </p:nvSpPr>
        <p:spPr>
          <a:xfrm>
            <a:off x="607054" y="188247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9" name="Graphic 12">
            <a:extLst>
              <a:ext uri="{FF2B5EF4-FFF2-40B4-BE49-F238E27FC236}">
                <a16:creationId xmlns:a16="http://schemas.microsoft.com/office/drawing/2014/main" xmlns="" id="{E3D81F90-4EAE-8C26-A885-E7B59E49164A}"/>
              </a:ext>
            </a:extLst>
          </p:cNvPr>
          <p:cNvSpPr/>
          <p:nvPr userDrawn="1"/>
        </p:nvSpPr>
        <p:spPr>
          <a:xfrm>
            <a:off x="11685964" y="286824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1740746198"/>
      </p:ext>
    </p:extLst>
  </p:cSld>
  <p:clrMapOvr>
    <a:masterClrMapping/>
  </p:clrMapOvr>
  <p:transition spd="slow">
    <p:cove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79986">
              <a:schemeClr val="accent6">
                <a:lumMod val="50000"/>
              </a:schemeClr>
            </a:gs>
            <a:gs pos="39018">
              <a:srgbClr val="020C12"/>
            </a:gs>
            <a:gs pos="15000">
              <a:schemeClr val="accent4">
                <a:lumMod val="50000"/>
              </a:schemeClr>
            </a:gs>
            <a:gs pos="0">
              <a:schemeClr val="accent4"/>
            </a:gs>
            <a:gs pos="99000">
              <a:schemeClr val="tx2"/>
            </a:gs>
          </a:gsLst>
          <a:lin ang="72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57E44934-AEEA-561B-0ADE-A0E419F72E34}"/>
              </a:ext>
            </a:extLst>
          </p:cNvPr>
          <p:cNvSpPr/>
          <p:nvPr userDrawn="1"/>
        </p:nvSpPr>
        <p:spPr>
          <a:xfrm>
            <a:off x="0" y="4477"/>
            <a:ext cx="12192000" cy="685352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EB87731F-00C5-9B08-2819-491BDD0E10F0}"/>
              </a:ext>
            </a:extLst>
          </p:cNvPr>
          <p:cNvSpPr>
            <a:spLocks noGrp="1"/>
          </p:cNvSpPr>
          <p:nvPr>
            <p:ph type="title"/>
          </p:nvPr>
        </p:nvSpPr>
        <p:spPr/>
        <p:txBody>
          <a:bodyPr>
            <a:noAutofit/>
          </a:bodyPr>
          <a:lstStyle>
            <a:lvl1pPr algn="ctr">
              <a:defRPr spc="0"/>
            </a:lvl1pPr>
          </a:lstStyle>
          <a:p>
            <a:r>
              <a:rPr lang="en-US"/>
              <a:t>Click to edit Master title style</a:t>
            </a:r>
            <a:endParaRPr lang="en-US" dirty="0"/>
          </a:p>
        </p:txBody>
      </p:sp>
      <p:sp>
        <p:nvSpPr>
          <p:cNvPr id="26" name="Content Placeholder 3">
            <a:extLst>
              <a:ext uri="{FF2B5EF4-FFF2-40B4-BE49-F238E27FC236}">
                <a16:creationId xmlns:a16="http://schemas.microsoft.com/office/drawing/2014/main" xmlns="" id="{8476BD1A-F3CD-7831-B675-4B30DB13BBB4}"/>
              </a:ext>
            </a:extLst>
          </p:cNvPr>
          <p:cNvSpPr>
            <a:spLocks noGrp="1"/>
          </p:cNvSpPr>
          <p:nvPr>
            <p:ph sz="quarter" idx="29"/>
          </p:nvPr>
        </p:nvSpPr>
        <p:spPr>
          <a:xfrm>
            <a:off x="838200" y="2234612"/>
            <a:ext cx="2743200" cy="2743200"/>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3">
            <a:extLst>
              <a:ext uri="{FF2B5EF4-FFF2-40B4-BE49-F238E27FC236}">
                <a16:creationId xmlns:a16="http://schemas.microsoft.com/office/drawing/2014/main" xmlns="" id="{00056BB6-6681-5F18-0707-36FF788E8B7D}"/>
              </a:ext>
            </a:extLst>
          </p:cNvPr>
          <p:cNvSpPr>
            <a:spLocks noGrp="1"/>
          </p:cNvSpPr>
          <p:nvPr>
            <p:ph sz="quarter" idx="31"/>
          </p:nvPr>
        </p:nvSpPr>
        <p:spPr>
          <a:xfrm>
            <a:off x="3649398" y="1743093"/>
            <a:ext cx="4848110" cy="3833614"/>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xmlns="" id="{DA861960-A20F-381C-EC4B-C2A0F840B4C9}"/>
              </a:ext>
            </a:extLst>
          </p:cNvPr>
          <p:cNvSpPr>
            <a:spLocks noGrp="1"/>
          </p:cNvSpPr>
          <p:nvPr>
            <p:ph sz="quarter" idx="30"/>
          </p:nvPr>
        </p:nvSpPr>
        <p:spPr>
          <a:xfrm>
            <a:off x="8554054" y="2234612"/>
            <a:ext cx="2743200" cy="2735210"/>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xmlns="" id="{584954C9-4281-0277-452A-6BD47D8FAF39}"/>
              </a:ext>
            </a:extLst>
          </p:cNvPr>
          <p:cNvSpPr>
            <a:spLocks noGrp="1"/>
          </p:cNvSpPr>
          <p:nvPr>
            <p:ph type="body" sz="quarter" idx="28" hasCustomPrompt="1"/>
          </p:nvPr>
        </p:nvSpPr>
        <p:spPr>
          <a:xfrm>
            <a:off x="838200" y="5576707"/>
            <a:ext cx="10515600" cy="613963"/>
          </a:xfrm>
        </p:spPr>
        <p:txBody>
          <a:bodyPr anchor="ctr">
            <a:noAutofit/>
          </a:bodyPr>
          <a:lstStyle>
            <a:lvl1pPr marL="0" indent="0" algn="ctr">
              <a:lnSpc>
                <a:spcPct val="100000"/>
              </a:lnSpc>
              <a:buFontTx/>
              <a:buNone/>
              <a:defRPr sz="1600">
                <a:solidFill>
                  <a:schemeClr val="bg1"/>
                </a:solidFill>
                <a:latin typeface="Arial Nova" panose="020B0504020202020204" pitchFamily="34" charset="0"/>
              </a:defRPr>
            </a:lvl1pPr>
          </a:lstStyle>
          <a:p>
            <a:r>
              <a:rPr lang="en-US" dirty="0">
                <a:solidFill>
                  <a:schemeClr val="bg1"/>
                </a:solidFill>
              </a:rPr>
              <a:t>Click to edit master text style</a:t>
            </a:r>
          </a:p>
        </p:txBody>
      </p:sp>
      <p:sp>
        <p:nvSpPr>
          <p:cNvPr id="24" name="Graphic 12">
            <a:extLst>
              <a:ext uri="{FF2B5EF4-FFF2-40B4-BE49-F238E27FC236}">
                <a16:creationId xmlns:a16="http://schemas.microsoft.com/office/drawing/2014/main" xmlns="" id="{19D5DAAF-67AD-0ADB-6FC2-7D9A92AE0BD0}"/>
              </a:ext>
            </a:extLst>
          </p:cNvPr>
          <p:cNvSpPr/>
          <p:nvPr userDrawn="1"/>
        </p:nvSpPr>
        <p:spPr>
          <a:xfrm>
            <a:off x="11170456" y="969148"/>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8581"/>
            </a:schemeClr>
          </a:solidFill>
          <a:ln w="422" cap="flat">
            <a:noFill/>
            <a:prstDash val="solid"/>
            <a:miter/>
          </a:ln>
        </p:spPr>
        <p:txBody>
          <a:bodyPr rtlCol="0" anchor="ctr">
            <a:noAutofit/>
          </a:bodyPr>
          <a:lstStyle/>
          <a:p>
            <a:endParaRPr lang="en-US" dirty="0"/>
          </a:p>
        </p:txBody>
      </p:sp>
      <p:sp>
        <p:nvSpPr>
          <p:cNvPr id="25" name="Oval 24">
            <a:extLst>
              <a:ext uri="{FF2B5EF4-FFF2-40B4-BE49-F238E27FC236}">
                <a16:creationId xmlns:a16="http://schemas.microsoft.com/office/drawing/2014/main" xmlns="" id="{138C17DA-981F-0BA8-3CD8-5ADAFFFB5412}"/>
              </a:ext>
            </a:extLst>
          </p:cNvPr>
          <p:cNvSpPr/>
          <p:nvPr userDrawn="1"/>
        </p:nvSpPr>
        <p:spPr>
          <a:xfrm>
            <a:off x="1876516" y="1290549"/>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Footer Placeholder 4">
            <a:extLst>
              <a:ext uri="{FF2B5EF4-FFF2-40B4-BE49-F238E27FC236}">
                <a16:creationId xmlns:a16="http://schemas.microsoft.com/office/drawing/2014/main" xmlns="" id="{4848A31F-7C70-BCA2-A2B0-D6C4100829B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5" name="Slide Number Placeholder 5">
            <a:extLst>
              <a:ext uri="{FF2B5EF4-FFF2-40B4-BE49-F238E27FC236}">
                <a16:creationId xmlns:a16="http://schemas.microsoft.com/office/drawing/2014/main" xmlns="" id="{A9FED265-6FB8-0B0E-967A-10AF6EF773A7}"/>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6" name="Graphic 12">
            <a:extLst>
              <a:ext uri="{FF2B5EF4-FFF2-40B4-BE49-F238E27FC236}">
                <a16:creationId xmlns:a16="http://schemas.microsoft.com/office/drawing/2014/main" xmlns="" id="{B7E94463-D34E-7B78-40B0-21660AE939E4}"/>
              </a:ext>
            </a:extLst>
          </p:cNvPr>
          <p:cNvSpPr/>
          <p:nvPr userDrawn="1"/>
        </p:nvSpPr>
        <p:spPr>
          <a:xfrm>
            <a:off x="688076" y="519283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422052913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gradFill>
          <a:gsLst>
            <a:gs pos="82003">
              <a:schemeClr val="accent6"/>
            </a:gs>
            <a:gs pos="39982">
              <a:srgbClr val="020D13"/>
            </a:gs>
            <a:gs pos="14000">
              <a:schemeClr val="accent4">
                <a:lumMod val="50000"/>
              </a:schemeClr>
            </a:gs>
            <a:gs pos="0">
              <a:schemeClr val="accent4"/>
            </a:gs>
            <a:gs pos="98000">
              <a:schemeClr val="tx2"/>
            </a:gs>
          </a:gsLst>
          <a:lin ang="8400000" scaled="0"/>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C32CE5E0-A271-3F02-95B0-2A27489DEFD2}"/>
              </a:ext>
            </a:extLst>
          </p:cNvPr>
          <p:cNvPicPr>
            <a:picLocks noChangeAspect="1"/>
          </p:cNvPicPr>
          <p:nvPr userDrawn="1"/>
        </p:nvPicPr>
        <p:blipFill rotWithShape="1">
          <a:blip r:embed="rId2">
            <a:alphaModFix amt="14000"/>
          </a:blip>
          <a:srcRect l="15" t="124" b="14"/>
          <a:stretch/>
        </p:blipFill>
        <p:spPr>
          <a:xfrm>
            <a:off x="0" y="1"/>
            <a:ext cx="12192000" cy="6858000"/>
          </a:xfrm>
          <a:prstGeom prst="rect">
            <a:avLst/>
          </a:prstGeom>
          <a:effectLst>
            <a:outerShdw blurRad="50800" dist="50800" sx="1000" sy="1000" algn="ctr" rotWithShape="0">
              <a:srgbClr val="000000"/>
            </a:outerShdw>
            <a:reflection endPos="0" dist="50800" dir="5400000" sy="-100000" algn="bl" rotWithShape="0"/>
          </a:effectLst>
        </p:spPr>
      </p:pic>
      <p:sp>
        <p:nvSpPr>
          <p:cNvPr id="18" name="Rectangle 17">
            <a:extLst>
              <a:ext uri="{FF2B5EF4-FFF2-40B4-BE49-F238E27FC236}">
                <a16:creationId xmlns="" xmlns:a16="http://schemas.microsoft.com/office/drawing/2014/main" id="{64AEACF2-BE4A-08C5-F323-8ED695B39E06}"/>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B4CF52F7-0472-2EF4-1223-1785705A2F5E}"/>
              </a:ext>
            </a:extLst>
          </p:cNvPr>
          <p:cNvSpPr>
            <a:spLocks noGrp="1"/>
          </p:cNvSpPr>
          <p:nvPr>
            <p:ph type="title"/>
          </p:nvPr>
        </p:nvSpPr>
        <p:spPr>
          <a:xfrm>
            <a:off x="849351" y="365125"/>
            <a:ext cx="10515600" cy="1325563"/>
          </a:xfrm>
        </p:spPr>
        <p:txBody>
          <a:bodyPr>
            <a:noAutofit/>
          </a:bodyPr>
          <a:lstStyle>
            <a:lvl1pPr algn="ctr">
              <a:defRPr spc="0"/>
            </a:lvl1pPr>
          </a:lstStyle>
          <a:p>
            <a:r>
              <a:rPr lang="en-US"/>
              <a:t>Click to edit Master title style</a:t>
            </a:r>
            <a:endParaRPr lang="en-US" dirty="0"/>
          </a:p>
        </p:txBody>
      </p:sp>
      <p:sp>
        <p:nvSpPr>
          <p:cNvPr id="21" name="Content Placeholder 3">
            <a:extLst>
              <a:ext uri="{FF2B5EF4-FFF2-40B4-BE49-F238E27FC236}">
                <a16:creationId xmlns="" xmlns:a16="http://schemas.microsoft.com/office/drawing/2014/main" id="{2A5F4FEA-EFFD-2913-9734-00CA69A215E5}"/>
              </a:ext>
            </a:extLst>
          </p:cNvPr>
          <p:cNvSpPr>
            <a:spLocks noGrp="1"/>
          </p:cNvSpPr>
          <p:nvPr>
            <p:ph sz="quarter" idx="29"/>
          </p:nvPr>
        </p:nvSpPr>
        <p:spPr>
          <a:xfrm>
            <a:off x="1494453" y="2057399"/>
            <a:ext cx="6430348" cy="3352163"/>
          </a:xfrm>
          <a:solidFill>
            <a:schemeClr val="bg2"/>
          </a:solidFill>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 xmlns:a16="http://schemas.microsoft.com/office/drawing/2014/main" id="{EB9156B9-9B42-6D12-4F4C-6DA6A98B333D}"/>
              </a:ext>
            </a:extLst>
          </p:cNvPr>
          <p:cNvSpPr>
            <a:spLocks noGrp="1"/>
          </p:cNvSpPr>
          <p:nvPr>
            <p:ph type="pic" sz="quarter" idx="30"/>
          </p:nvPr>
        </p:nvSpPr>
        <p:spPr>
          <a:xfrm>
            <a:off x="8324850" y="2055812"/>
            <a:ext cx="2373313" cy="3353751"/>
          </a:xfrm>
          <a:solidFill>
            <a:schemeClr val="bg2"/>
          </a:solidFill>
        </p:spPr>
        <p:txBody>
          <a:bodyPr anchor="ctr">
            <a:noAutofit/>
          </a:bodyPr>
          <a:lstStyle>
            <a:lvl1pPr algn="ctr">
              <a:defRPr sz="1800">
                <a:solidFill>
                  <a:schemeClr val="tx1"/>
                </a:solidFill>
              </a:defRPr>
            </a:lvl1pPr>
          </a:lstStyle>
          <a:p>
            <a:r>
              <a:rPr lang="en-US"/>
              <a:t>Click icon to add picture</a:t>
            </a:r>
            <a:endParaRPr lang="en-US" dirty="0"/>
          </a:p>
        </p:txBody>
      </p:sp>
      <p:sp>
        <p:nvSpPr>
          <p:cNvPr id="7" name="Graphic 15">
            <a:extLst>
              <a:ext uri="{FF2B5EF4-FFF2-40B4-BE49-F238E27FC236}">
                <a16:creationId xmlns="" xmlns:a16="http://schemas.microsoft.com/office/drawing/2014/main" id="{0F80B8C5-F10F-2547-E085-FA5D266DDF76}"/>
              </a:ext>
            </a:extLst>
          </p:cNvPr>
          <p:cNvSpPr/>
          <p:nvPr userDrawn="1"/>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9" name="Graphic 12">
            <a:extLst>
              <a:ext uri="{FF2B5EF4-FFF2-40B4-BE49-F238E27FC236}">
                <a16:creationId xmlns="" xmlns:a16="http://schemas.microsoft.com/office/drawing/2014/main" id="{38898B79-1550-A6AC-FE9B-CBDD2DDE9EB0}"/>
              </a:ext>
            </a:extLst>
          </p:cNvPr>
          <p:cNvSpPr/>
          <p:nvPr userDrawn="1"/>
        </p:nvSpPr>
        <p:spPr>
          <a:xfrm>
            <a:off x="1225881" y="4503806"/>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4" name="Footer Placeholder 4">
            <a:extLst>
              <a:ext uri="{FF2B5EF4-FFF2-40B4-BE49-F238E27FC236}">
                <a16:creationId xmlns="" xmlns:a16="http://schemas.microsoft.com/office/drawing/2014/main" id="{C89F2857-55B5-64B7-59A5-3B565E8D1A2A}"/>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20" name="Slide Number Placeholder 5">
            <a:extLst>
              <a:ext uri="{FF2B5EF4-FFF2-40B4-BE49-F238E27FC236}">
                <a16:creationId xmlns="" xmlns:a16="http://schemas.microsoft.com/office/drawing/2014/main" id="{B702CC53-A6C1-26BA-DC75-CF9EF670E735}"/>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6" name="Graphic 15">
            <a:extLst>
              <a:ext uri="{FF2B5EF4-FFF2-40B4-BE49-F238E27FC236}">
                <a16:creationId xmlns="" xmlns:a16="http://schemas.microsoft.com/office/drawing/2014/main" id="{55D287F0-FA0C-5618-47B9-31AC978549CC}"/>
              </a:ext>
            </a:extLst>
          </p:cNvPr>
          <p:cNvSpPr/>
          <p:nvPr userDrawn="1"/>
        </p:nvSpPr>
        <p:spPr>
          <a:xfrm>
            <a:off x="11404163" y="437579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7" name="Graphic 12">
            <a:extLst>
              <a:ext uri="{FF2B5EF4-FFF2-40B4-BE49-F238E27FC236}">
                <a16:creationId xmlns="" xmlns:a16="http://schemas.microsoft.com/office/drawing/2014/main" id="{437FDA18-E199-E2F6-264B-D9B6E241E574}"/>
              </a:ext>
            </a:extLst>
          </p:cNvPr>
          <p:cNvSpPr/>
          <p:nvPr userDrawn="1"/>
        </p:nvSpPr>
        <p:spPr>
          <a:xfrm>
            <a:off x="653351" y="5192833"/>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881222712"/>
      </p:ext>
    </p:extLst>
  </p:cSld>
  <p:clrMapOvr>
    <a:masterClrMapping/>
  </p:clrMapOvr>
  <p:transition spd="slow">
    <p:cove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pic>
        <p:nvPicPr>
          <p:cNvPr id="24" name="Content Placeholder 14">
            <a:extLst>
              <a:ext uri="{FF2B5EF4-FFF2-40B4-BE49-F238E27FC236}">
                <a16:creationId xmlns="" xmlns:a16="http://schemas.microsoft.com/office/drawing/2014/main" id="{BD0D7128-6130-EE47-90ED-D45A35B4385D}"/>
              </a:ext>
            </a:extLst>
          </p:cNvPr>
          <p:cNvPicPr>
            <a:picLocks noChangeAspect="1"/>
          </p:cNvPicPr>
          <p:nvPr userDrawn="1"/>
        </p:nvPicPr>
        <p:blipFill>
          <a:blip r:embed="rId2">
            <a:alphaModFix amt="33000"/>
            <a:extLst>
              <a:ext uri="{BEBA8EAE-BF5A-486C-A8C5-ECC9F3942E4B}">
                <a14:imgProps xmlns:a14="http://schemas.microsoft.com/office/drawing/2010/main">
                  <a14:imgLayer r:embed="rId3">
                    <a14:imgEffect>
                      <a14:brightnessContrast bright="-57000"/>
                    </a14:imgEffect>
                  </a14:imgLayer>
                </a14:imgProps>
              </a:ext>
            </a:extLst>
          </a:blip>
          <a:srcRect t="6" b="6"/>
          <a:stretch/>
        </p:blipFill>
        <p:spPr>
          <a:xfrm>
            <a:off x="-6228" y="3074"/>
            <a:ext cx="12192000" cy="6854926"/>
          </a:xfrm>
          <a:prstGeom prst="rect">
            <a:avLst/>
          </a:prstGeom>
        </p:spPr>
      </p:pic>
      <p:pic>
        <p:nvPicPr>
          <p:cNvPr id="6" name="Content Placeholder 14">
            <a:extLst>
              <a:ext uri="{FF2B5EF4-FFF2-40B4-BE49-F238E27FC236}">
                <a16:creationId xmlns="" xmlns:a16="http://schemas.microsoft.com/office/drawing/2014/main" id="{14AC0A97-7D79-3DBE-FB53-A9EBFD806E06}"/>
              </a:ext>
            </a:extLst>
          </p:cNvPr>
          <p:cNvPicPr>
            <a:picLocks noChangeAspect="1"/>
          </p:cNvPicPr>
          <p:nvPr userDrawn="1"/>
        </p:nvPicPr>
        <p:blipFill rotWithShape="1">
          <a:blip r:embed="rId4"/>
          <a:srcRect l="3" t="4" r="44091" b="24"/>
          <a:stretch/>
        </p:blipFill>
        <p:spPr>
          <a:xfrm>
            <a:off x="4459945" y="-6350"/>
            <a:ext cx="7732295" cy="6853863"/>
          </a:xfrm>
          <a:prstGeom prst="rect">
            <a:avLst/>
          </a:prstGeom>
        </p:spPr>
      </p:pic>
      <p:sp>
        <p:nvSpPr>
          <p:cNvPr id="15" name="Rectangle 14">
            <a:extLst>
              <a:ext uri="{FF2B5EF4-FFF2-40B4-BE49-F238E27FC236}">
                <a16:creationId xmlns="" xmlns:a16="http://schemas.microsoft.com/office/drawing/2014/main" id="{694206CF-1482-CF6D-D783-1BB21E6F679A}"/>
              </a:ext>
            </a:extLst>
          </p:cNvPr>
          <p:cNvSpPr/>
          <p:nvPr userDrawn="1"/>
        </p:nvSpPr>
        <p:spPr>
          <a:xfrm>
            <a:off x="5698" y="0"/>
            <a:ext cx="6085171"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19" name="Straight Connector 18">
            <a:extLst>
              <a:ext uri="{FF2B5EF4-FFF2-40B4-BE49-F238E27FC236}">
                <a16:creationId xmlns="" xmlns:a16="http://schemas.microsoft.com/office/drawing/2014/main" id="{2C79405F-38DE-C05D-5E87-4D38F54C79B4}"/>
              </a:ext>
            </a:extLst>
          </p:cNvPr>
          <p:cNvCxnSpPr>
            <a:cxnSpLocks/>
          </p:cNvCxnSpPr>
          <p:nvPr userDrawn="1"/>
        </p:nvCxnSpPr>
        <p:spPr>
          <a:xfrm>
            <a:off x="-12590" y="3125038"/>
            <a:ext cx="480404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 xmlns:a16="http://schemas.microsoft.com/office/drawing/2014/main" id="{7C904D88-E1BE-F1FA-D405-F55DA966DA84}"/>
              </a:ext>
            </a:extLst>
          </p:cNvPr>
          <p:cNvSpPr/>
          <p:nvPr userDrawn="1"/>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51E83F98-B388-2594-BACB-E3DB652C97D5}"/>
              </a:ext>
            </a:extLst>
          </p:cNvPr>
          <p:cNvSpPr>
            <a:spLocks noGrp="1"/>
          </p:cNvSpPr>
          <p:nvPr>
            <p:ph type="title" hasCustomPrompt="1"/>
          </p:nvPr>
        </p:nvSpPr>
        <p:spPr>
          <a:xfrm>
            <a:off x="1006371" y="1562944"/>
            <a:ext cx="3767257" cy="1358678"/>
          </a:xfrm>
        </p:spPr>
        <p:txBody>
          <a:bodyPr anchor="b">
            <a:noAutofit/>
          </a:bodyPr>
          <a:lstStyle/>
          <a:p>
            <a:r>
              <a:rPr lang="en-US" dirty="0"/>
              <a:t>Click to edit title</a:t>
            </a:r>
          </a:p>
        </p:txBody>
      </p:sp>
      <p:sp>
        <p:nvSpPr>
          <p:cNvPr id="28" name="Text Placeholder 3">
            <a:extLst>
              <a:ext uri="{FF2B5EF4-FFF2-40B4-BE49-F238E27FC236}">
                <a16:creationId xmlns="" xmlns:a16="http://schemas.microsoft.com/office/drawing/2014/main" id="{04BA031E-69C2-025F-5A62-37A61D3D5101}"/>
              </a:ext>
            </a:extLst>
          </p:cNvPr>
          <p:cNvSpPr>
            <a:spLocks noGrp="1"/>
          </p:cNvSpPr>
          <p:nvPr>
            <p:ph type="body" sz="quarter" idx="13"/>
          </p:nvPr>
        </p:nvSpPr>
        <p:spPr>
          <a:xfrm>
            <a:off x="1006371" y="3426703"/>
            <a:ext cx="3767257" cy="2616883"/>
          </a:xfrm>
        </p:spPr>
        <p:txBody>
          <a:bodyPr>
            <a:noAutofit/>
          </a:bodyPr>
          <a:lstStyle>
            <a:lvl1pPr>
              <a:lnSpc>
                <a:spcPct val="100000"/>
              </a:lnSpc>
              <a:defRPr sz="1600">
                <a:solidFill>
                  <a:schemeClr val="bg1"/>
                </a:solidFill>
                <a:latin typeface="+mn-lt"/>
              </a:defRPr>
            </a:lvl1pPr>
          </a:lstStyle>
          <a:p>
            <a:pPr lvl="0"/>
            <a:r>
              <a:rPr lang="en-US"/>
              <a:t>Click to edit Master text styles</a:t>
            </a:r>
          </a:p>
        </p:txBody>
      </p:sp>
      <p:sp>
        <p:nvSpPr>
          <p:cNvPr id="16" name="Footer Placeholder 4">
            <a:extLst>
              <a:ext uri="{FF2B5EF4-FFF2-40B4-BE49-F238E27FC236}">
                <a16:creationId xmlns="" xmlns:a16="http://schemas.microsoft.com/office/drawing/2014/main" id="{BA6CCC38-0DC7-93AB-5678-4FB88CE97B4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Scientific findings</a:t>
            </a:r>
          </a:p>
        </p:txBody>
      </p:sp>
      <p:sp>
        <p:nvSpPr>
          <p:cNvPr id="17" name="Slide Number Placeholder 5">
            <a:extLst>
              <a:ext uri="{FF2B5EF4-FFF2-40B4-BE49-F238E27FC236}">
                <a16:creationId xmlns="" xmlns:a16="http://schemas.microsoft.com/office/drawing/2014/main" id="{615ED02F-D1E1-9C00-BD42-A95D595EFB48}"/>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
        <p:nvSpPr>
          <p:cNvPr id="18" name="Graphic 12">
            <a:extLst>
              <a:ext uri="{FF2B5EF4-FFF2-40B4-BE49-F238E27FC236}">
                <a16:creationId xmlns="" xmlns:a16="http://schemas.microsoft.com/office/drawing/2014/main" id="{1D8F0816-C429-D32E-058B-33405874DFA7}"/>
              </a:ext>
            </a:extLst>
          </p:cNvPr>
          <p:cNvSpPr/>
          <p:nvPr userDrawn="1"/>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Tree>
    <p:extLst>
      <p:ext uri="{BB962C8B-B14F-4D97-AF65-F5344CB8AC3E}">
        <p14:creationId xmlns:p14="http://schemas.microsoft.com/office/powerpoint/2010/main" val="237826071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xmlns=""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Scientific findings</a:t>
            </a:r>
          </a:p>
        </p:txBody>
      </p:sp>
      <p:sp>
        <p:nvSpPr>
          <p:cNvPr id="6" name="Slide Number Placeholder 5">
            <a:extLst>
              <a:ext uri="{FF2B5EF4-FFF2-40B4-BE49-F238E27FC236}">
                <a16:creationId xmlns:a16="http://schemas.microsoft.com/office/drawing/2014/main" xmlns=""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58" r:id="rId3"/>
    <p:sldLayoutId id="2147483664" r:id="rId4"/>
    <p:sldLayoutId id="2147483650" r:id="rId5"/>
    <p:sldLayoutId id="2147483666" r:id="rId6"/>
    <p:sldLayoutId id="2147483659" r:id="rId7"/>
    <p:sldLayoutId id="2147483660" r:id="rId8"/>
    <p:sldLayoutId id="2147483663" r:id="rId9"/>
  </p:sldLayoutIdLst>
  <p:transition spd="slow">
    <p:cover/>
  </p:transition>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874EA-2F67-60CD-631F-5A787057F8CE}"/>
              </a:ext>
            </a:extLst>
          </p:cNvPr>
          <p:cNvSpPr>
            <a:spLocks noGrp="1"/>
          </p:cNvSpPr>
          <p:nvPr>
            <p:ph type="title"/>
          </p:nvPr>
        </p:nvSpPr>
        <p:spPr/>
        <p:txBody>
          <a:bodyPr/>
          <a:lstStyle/>
          <a:p>
            <a:r>
              <a:rPr lang="en-US" sz="4400" dirty="0"/>
              <a:t>AMAZON</a:t>
            </a:r>
          </a:p>
        </p:txBody>
      </p:sp>
      <p:sp>
        <p:nvSpPr>
          <p:cNvPr id="4" name="Subtitle 3">
            <a:extLst>
              <a:ext uri="{FF2B5EF4-FFF2-40B4-BE49-F238E27FC236}">
                <a16:creationId xmlns:a16="http://schemas.microsoft.com/office/drawing/2014/main" xmlns="" id="{2981AB9E-AF0F-CAD0-2DD2-D640FB871E66}"/>
              </a:ext>
            </a:extLst>
          </p:cNvPr>
          <p:cNvSpPr>
            <a:spLocks noGrp="1"/>
          </p:cNvSpPr>
          <p:nvPr>
            <p:ph type="subTitle" idx="1"/>
          </p:nvPr>
        </p:nvSpPr>
        <p:spPr/>
        <p:txBody>
          <a:bodyPr/>
          <a:lstStyle/>
          <a:p>
            <a:r>
              <a:rPr lang="en-US" dirty="0"/>
              <a:t>Sales Data Analysis</a:t>
            </a:r>
          </a:p>
        </p:txBody>
      </p:sp>
      <p:sp>
        <p:nvSpPr>
          <p:cNvPr id="3" name="Text Placeholder 2">
            <a:extLst>
              <a:ext uri="{FF2B5EF4-FFF2-40B4-BE49-F238E27FC236}">
                <a16:creationId xmlns:a16="http://schemas.microsoft.com/office/drawing/2014/main" xmlns="" id="{B8DDCA66-AFF2-6563-D886-02501959F735}"/>
              </a:ext>
            </a:extLst>
          </p:cNvPr>
          <p:cNvSpPr>
            <a:spLocks noGrp="1"/>
          </p:cNvSpPr>
          <p:nvPr>
            <p:ph type="body" sz="quarter" idx="10"/>
          </p:nvPr>
        </p:nvSpPr>
        <p:spPr>
          <a:xfrm>
            <a:off x="-2" y="5534560"/>
            <a:ext cx="12192000" cy="1323440"/>
          </a:xfrm>
        </p:spPr>
        <p:txBody>
          <a:bodyPr/>
          <a:lstStyle/>
          <a:p>
            <a:r>
              <a:rPr lang="en-IN" dirty="0" err="1" smtClean="0">
                <a:solidFill>
                  <a:schemeClr val="accent2">
                    <a:lumMod val="20000"/>
                    <a:lumOff val="80000"/>
                  </a:schemeClr>
                </a:solidFill>
              </a:rPr>
              <a:t>Ankur</a:t>
            </a:r>
            <a:r>
              <a:rPr lang="en-IN" dirty="0" smtClean="0">
                <a:solidFill>
                  <a:schemeClr val="accent2">
                    <a:lumMod val="20000"/>
                    <a:lumOff val="80000"/>
                  </a:schemeClr>
                </a:solidFill>
              </a:rPr>
              <a:t> Bhatia</a:t>
            </a:r>
            <a:endParaRPr lang="en-US" dirty="0">
              <a:solidFill>
                <a:schemeClr val="accent2">
                  <a:lumMod val="20000"/>
                  <a:lumOff val="80000"/>
                </a:schemeClr>
              </a:solidFill>
            </a:endParaRPr>
          </a:p>
        </p:txBody>
      </p:sp>
    </p:spTree>
    <p:extLst>
      <p:ext uri="{BB962C8B-B14F-4D97-AF65-F5344CB8AC3E}">
        <p14:creationId xmlns:p14="http://schemas.microsoft.com/office/powerpoint/2010/main" val="2498031464"/>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0" y="1045277"/>
            <a:ext cx="6537420" cy="1078173"/>
          </a:xfrm>
        </p:spPr>
        <p:txBody>
          <a:bodyPr/>
          <a:lstStyle/>
          <a:p>
            <a:pPr algn="ctr"/>
            <a:r>
              <a:rPr lang="en-US" sz="7200" dirty="0"/>
              <a:t>PRODUCTS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sz="2400" dirty="0">
                <a:solidFill>
                  <a:srgbClr val="00B0F0"/>
                </a:solidFill>
              </a:rPr>
              <a:t>Best Selling Products :</a:t>
            </a:r>
          </a:p>
          <a:p>
            <a:pPr marL="1143000" lvl="1"/>
            <a:r>
              <a:rPr lang="es-ES" sz="2000" b="0" i="0" u="none" strike="noStrike" dirty="0">
                <a:solidFill>
                  <a:srgbClr val="FFFF00"/>
                </a:solidFill>
                <a:effectLst/>
                <a:latin typeface="Calibri" panose="020F0502020204030204" pitchFamily="34" charset="0"/>
              </a:rPr>
              <a:t>Canon EOS 600D 18MP CMOS DSLR camera - Black</a:t>
            </a:r>
            <a:endParaRPr lang="en-US" sz="2000" b="0" i="0" u="none" strike="noStrike" dirty="0">
              <a:solidFill>
                <a:srgbClr val="FFFF00"/>
              </a:solidFill>
              <a:effectLst/>
              <a:latin typeface="Calibri" panose="020F0502020204030204" pitchFamily="34" charset="0"/>
            </a:endParaRPr>
          </a:p>
          <a:p>
            <a:pPr marL="1143000" lvl="1"/>
            <a:r>
              <a:rPr lang="en-IN" sz="2000" b="0" i="0" u="none" strike="noStrike" dirty="0">
                <a:solidFill>
                  <a:srgbClr val="FFFF00"/>
                </a:solidFill>
                <a:effectLst/>
                <a:latin typeface="Calibri" panose="020F0502020204030204" pitchFamily="34" charset="0"/>
              </a:rPr>
              <a:t>Canon EOS 60D 18MP CMOS DSLR camera Bundle - 18-55 mm lens – Black</a:t>
            </a:r>
            <a:endParaRPr lang="en-US" sz="2000" dirty="0">
              <a:solidFill>
                <a:srgbClr val="FFFF00"/>
              </a:solidFill>
              <a:latin typeface="Calibri" panose="020F0502020204030204" pitchFamily="34" charset="0"/>
            </a:endParaRPr>
          </a:p>
          <a:p>
            <a:pPr marL="1143000" lvl="1"/>
            <a:r>
              <a:rPr lang="en-IN" sz="2000" b="0" i="0" u="none" strike="noStrike" dirty="0">
                <a:solidFill>
                  <a:srgbClr val="FFFF00"/>
                </a:solidFill>
                <a:effectLst/>
                <a:latin typeface="Calibri" panose="020F0502020204030204" pitchFamily="34" charset="0"/>
              </a:rPr>
              <a:t>Amazon Fire HD 8 kids Tablet 32GB HDD - 2GB Ram - 8” Blue</a:t>
            </a:r>
            <a:endParaRPr lang="en-US" sz="3200" dirty="0">
              <a:solidFill>
                <a:srgbClr val="FFFF00"/>
              </a:solidFill>
            </a:endParaRPr>
          </a:p>
          <a:p>
            <a:pPr marL="342900" indent="-342900">
              <a:buFont typeface="Arial" panose="020B0604020202020204" pitchFamily="34" charset="0"/>
              <a:buChar char="•"/>
            </a:pPr>
            <a:r>
              <a:rPr lang="en-US" sz="2400" dirty="0">
                <a:solidFill>
                  <a:srgbClr val="00B0F0"/>
                </a:solidFill>
              </a:rPr>
              <a:t>Worst Selling Products :</a:t>
            </a:r>
          </a:p>
          <a:p>
            <a:pPr marL="1143000" lvl="1"/>
            <a:r>
              <a:rPr lang="en-IN" sz="2000" dirty="0">
                <a:solidFill>
                  <a:srgbClr val="FFFF00"/>
                </a:solidFill>
                <a:latin typeface="Calibri" panose="020F0502020204030204" pitchFamily="34" charset="0"/>
              </a:rPr>
              <a:t>Hemani Ultra Slim Tea - 10 Bags </a:t>
            </a:r>
            <a:endParaRPr lang="en-US" sz="2000" dirty="0">
              <a:solidFill>
                <a:srgbClr val="FFFF00"/>
              </a:solidFill>
              <a:latin typeface="Calibri" panose="020F0502020204030204" pitchFamily="34" charset="0"/>
            </a:endParaRPr>
          </a:p>
          <a:p>
            <a:pPr marL="1143000" lvl="1"/>
            <a:r>
              <a:rPr lang="en-US" sz="2000" dirty="0" err="1">
                <a:solidFill>
                  <a:srgbClr val="FFFF00"/>
                </a:solidFill>
                <a:latin typeface="Calibri" panose="020F0502020204030204" pitchFamily="34" charset="0"/>
              </a:rPr>
              <a:t>Yazole</a:t>
            </a:r>
            <a:r>
              <a:rPr lang="en-US" sz="2000" dirty="0">
                <a:solidFill>
                  <a:srgbClr val="FFFF00"/>
                </a:solidFill>
                <a:latin typeface="Calibri" panose="020F0502020204030204" pitchFamily="34" charset="0"/>
              </a:rPr>
              <a:t> Leather Wrist Watch - Black </a:t>
            </a:r>
          </a:p>
          <a:p>
            <a:pPr marL="1143000" lvl="1"/>
            <a:r>
              <a:rPr lang="en-US" sz="2000" dirty="0">
                <a:solidFill>
                  <a:srgbClr val="FFFF00"/>
                </a:solidFill>
                <a:latin typeface="Calibri" panose="020F0502020204030204" pitchFamily="34" charset="0"/>
              </a:rPr>
              <a:t>Clere Radiance Oil Control Toner - 100ml </a:t>
            </a:r>
          </a:p>
          <a:p>
            <a:r>
              <a:rPr lang="en-US" sz="2400" dirty="0"/>
              <a:t>	</a:t>
            </a:r>
          </a:p>
          <a:p>
            <a:endParaRPr lang="en-US" sz="2400" dirty="0"/>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2952389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11</a:t>
            </a:fld>
            <a:endParaRPr lang="en-US" dirty="0"/>
          </a:p>
        </p:txBody>
      </p:sp>
      <p:pic>
        <p:nvPicPr>
          <p:cNvPr id="6" name="Picture 5">
            <a:extLst>
              <a:ext uri="{FF2B5EF4-FFF2-40B4-BE49-F238E27FC236}">
                <a16:creationId xmlns:a16="http://schemas.microsoft.com/office/drawing/2014/main" xmlns="" id="{D148083A-1FEC-FF8B-4CA0-DC0BB97EE2C5}"/>
              </a:ext>
            </a:extLst>
          </p:cNvPr>
          <p:cNvPicPr>
            <a:picLocks noChangeAspect="1"/>
          </p:cNvPicPr>
          <p:nvPr/>
        </p:nvPicPr>
        <p:blipFill>
          <a:blip r:embed="rId3"/>
          <a:stretch>
            <a:fillRect/>
          </a:stretch>
        </p:blipFill>
        <p:spPr>
          <a:xfrm>
            <a:off x="1050879" y="1204912"/>
            <a:ext cx="10426888" cy="5021286"/>
          </a:xfrm>
          <a:prstGeom prst="rect">
            <a:avLst/>
          </a:prstGeom>
        </p:spPr>
      </p:pic>
    </p:spTree>
    <p:extLst>
      <p:ext uri="{BB962C8B-B14F-4D97-AF65-F5344CB8AC3E}">
        <p14:creationId xmlns:p14="http://schemas.microsoft.com/office/powerpoint/2010/main" val="68667937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0" y="1045277"/>
            <a:ext cx="6537420" cy="1078173"/>
          </a:xfrm>
        </p:spPr>
        <p:txBody>
          <a:bodyPr/>
          <a:lstStyle/>
          <a:p>
            <a:pPr algn="ctr"/>
            <a:r>
              <a:rPr lang="en-US" sz="7200" dirty="0"/>
              <a:t>PRODUCTS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sz="2800" dirty="0">
                <a:solidFill>
                  <a:srgbClr val="00B0F0"/>
                </a:solidFill>
              </a:rPr>
              <a:t>Returned Products :</a:t>
            </a:r>
          </a:p>
          <a:p>
            <a:pPr lvl="1" fontAlgn="base">
              <a:spcBef>
                <a:spcPts val="0"/>
              </a:spcBef>
            </a:pPr>
            <a:r>
              <a:rPr lang="en-US" b="0" i="0" u="none" strike="noStrike" dirty="0">
                <a:effectLst/>
                <a:latin typeface="Calibri" panose="020F0502020204030204" pitchFamily="34" charset="0"/>
              </a:rPr>
              <a:t>The total no. of orders returned are </a:t>
            </a:r>
            <a:r>
              <a:rPr lang="en-US" b="0" i="0" u="none" strike="noStrike" dirty="0">
                <a:solidFill>
                  <a:srgbClr val="FFFF00"/>
                </a:solidFill>
                <a:effectLst/>
                <a:latin typeface="Calibri" panose="020F0502020204030204" pitchFamily="34" charset="0"/>
              </a:rPr>
              <a:t>31K</a:t>
            </a:r>
            <a:r>
              <a:rPr lang="en-US" b="0" i="0" u="none" strike="noStrike" dirty="0">
                <a:effectLst/>
                <a:latin typeface="Calibri" panose="020F0502020204030204" pitchFamily="34" charset="0"/>
              </a:rPr>
              <a:t>.</a:t>
            </a:r>
          </a:p>
          <a:p>
            <a:pPr lvl="1" fontAlgn="base">
              <a:spcBef>
                <a:spcPts val="0"/>
              </a:spcBef>
              <a:spcAft>
                <a:spcPts val="1200"/>
              </a:spcAft>
            </a:pPr>
            <a:r>
              <a:rPr lang="en-US" b="0" i="0" u="none" strike="noStrike" dirty="0">
                <a:effectLst/>
                <a:latin typeface="Calibri" panose="020F0502020204030204" pitchFamily="34" charset="0"/>
              </a:rPr>
              <a:t>The reasons for returned are categorized in the chart based on percentage of overall returns. </a:t>
            </a:r>
          </a:p>
          <a:p>
            <a:pPr lvl="1" fontAlgn="base">
              <a:spcBef>
                <a:spcPts val="0"/>
              </a:spcBef>
              <a:spcAft>
                <a:spcPts val="1200"/>
              </a:spcAft>
            </a:pPr>
            <a:r>
              <a:rPr lang="en-US" b="0" i="0" u="none" strike="noStrike" dirty="0">
                <a:effectLst/>
                <a:latin typeface="Calibri" panose="020F0502020204030204" pitchFamily="34" charset="0"/>
              </a:rPr>
              <a:t>We came to know that distribution is almost evenly spread between different reasons. </a:t>
            </a:r>
          </a:p>
          <a:p>
            <a:pPr lvl="1" fontAlgn="base">
              <a:spcBef>
                <a:spcPts val="0"/>
              </a:spcBef>
              <a:spcAft>
                <a:spcPts val="1200"/>
              </a:spcAft>
            </a:pPr>
            <a:r>
              <a:rPr lang="en-US" b="0" i="0" u="none" strike="noStrike" dirty="0">
                <a:effectLst/>
                <a:latin typeface="Calibri" panose="020F0502020204030204" pitchFamily="34" charset="0"/>
              </a:rPr>
              <a:t>The reasons are </a:t>
            </a:r>
            <a:r>
              <a:rPr lang="en-US" b="0" i="0" u="none" strike="noStrike" dirty="0">
                <a:solidFill>
                  <a:srgbClr val="FFFF00"/>
                </a:solidFill>
                <a:effectLst/>
                <a:latin typeface="Calibri" panose="020F0502020204030204" pitchFamily="34" charset="0"/>
              </a:rPr>
              <a:t>defective item</a:t>
            </a:r>
            <a:r>
              <a:rPr lang="en-US" b="0" i="0" u="none" strike="noStrike" dirty="0">
                <a:effectLst/>
                <a:latin typeface="Calibri" panose="020F0502020204030204" pitchFamily="34" charset="0"/>
              </a:rPr>
              <a:t>, </a:t>
            </a:r>
            <a:r>
              <a:rPr lang="en-US" b="0" i="0" u="none" strike="noStrike" dirty="0">
                <a:solidFill>
                  <a:srgbClr val="FFFF00"/>
                </a:solidFill>
                <a:effectLst/>
                <a:latin typeface="Calibri" panose="020F0502020204030204" pitchFamily="34" charset="0"/>
              </a:rPr>
              <a:t>missing item</a:t>
            </a:r>
            <a:r>
              <a:rPr lang="en-US" b="0" i="0" u="none" strike="noStrike" dirty="0">
                <a:effectLst/>
                <a:latin typeface="Calibri" panose="020F0502020204030204" pitchFamily="34" charset="0"/>
              </a:rPr>
              <a:t>, </a:t>
            </a:r>
            <a:r>
              <a:rPr lang="en-US" b="0" i="0" u="none" strike="noStrike" dirty="0">
                <a:solidFill>
                  <a:srgbClr val="FFFF00"/>
                </a:solidFill>
                <a:effectLst/>
                <a:latin typeface="Calibri" panose="020F0502020204030204" pitchFamily="34" charset="0"/>
              </a:rPr>
              <a:t>not fitting expectation</a:t>
            </a:r>
            <a:r>
              <a:rPr lang="en-US" b="0" i="0" u="none" strike="noStrike" dirty="0">
                <a:effectLst/>
                <a:latin typeface="Calibri" panose="020F0502020204030204" pitchFamily="34" charset="0"/>
              </a:rPr>
              <a:t>, </a:t>
            </a:r>
            <a:r>
              <a:rPr lang="en-US" b="0" i="0" u="none" strike="noStrike" dirty="0">
                <a:solidFill>
                  <a:srgbClr val="FFFF00"/>
                </a:solidFill>
                <a:effectLst/>
                <a:latin typeface="Calibri" panose="020F0502020204030204" pitchFamily="34" charset="0"/>
              </a:rPr>
              <a:t>wrong item</a:t>
            </a:r>
            <a:r>
              <a:rPr lang="en-US" b="0" i="0" u="none" strike="noStrike" dirty="0">
                <a:effectLst/>
                <a:latin typeface="Calibri" panose="020F0502020204030204" pitchFamily="34" charset="0"/>
              </a:rPr>
              <a:t>, </a:t>
            </a:r>
            <a:r>
              <a:rPr lang="en-US" b="0" i="0" u="none" strike="noStrike" dirty="0">
                <a:solidFill>
                  <a:srgbClr val="FFFF00"/>
                </a:solidFill>
                <a:effectLst/>
                <a:latin typeface="Calibri" panose="020F0502020204030204" pitchFamily="34" charset="0"/>
              </a:rPr>
              <a:t>description mismatch</a:t>
            </a:r>
            <a:r>
              <a:rPr lang="en-US" b="0" i="0" u="none" strike="noStrike" dirty="0">
                <a:effectLst/>
                <a:latin typeface="Calibri" panose="020F0502020204030204" pitchFamily="34" charset="0"/>
              </a:rPr>
              <a:t>.</a:t>
            </a:r>
          </a:p>
          <a:p>
            <a:pPr marL="1143000" lvl="1"/>
            <a:endParaRPr lang="en-US" sz="2800" dirty="0"/>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33848276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13</a:t>
            </a:fld>
            <a:endParaRPr lang="en-US" dirty="0"/>
          </a:p>
        </p:txBody>
      </p:sp>
      <p:pic>
        <p:nvPicPr>
          <p:cNvPr id="3" name="Picture 2">
            <a:extLst>
              <a:ext uri="{FF2B5EF4-FFF2-40B4-BE49-F238E27FC236}">
                <a16:creationId xmlns:a16="http://schemas.microsoft.com/office/drawing/2014/main" xmlns="" id="{2F91DF4F-AA18-E9C1-69BD-2743544EE199}"/>
              </a:ext>
            </a:extLst>
          </p:cNvPr>
          <p:cNvPicPr>
            <a:picLocks noChangeAspect="1"/>
          </p:cNvPicPr>
          <p:nvPr/>
        </p:nvPicPr>
        <p:blipFill>
          <a:blip r:embed="rId3"/>
          <a:stretch>
            <a:fillRect/>
          </a:stretch>
        </p:blipFill>
        <p:spPr>
          <a:xfrm>
            <a:off x="2103761" y="943989"/>
            <a:ext cx="8104764" cy="5282209"/>
          </a:xfrm>
          <a:prstGeom prst="rect">
            <a:avLst/>
          </a:prstGeom>
        </p:spPr>
      </p:pic>
    </p:spTree>
    <p:extLst>
      <p:ext uri="{BB962C8B-B14F-4D97-AF65-F5344CB8AC3E}">
        <p14:creationId xmlns:p14="http://schemas.microsoft.com/office/powerpoint/2010/main" val="341591501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0" y="1045277"/>
            <a:ext cx="6537420" cy="1078173"/>
          </a:xfrm>
        </p:spPr>
        <p:txBody>
          <a:bodyPr/>
          <a:lstStyle/>
          <a:p>
            <a:pPr algn="ctr"/>
            <a:r>
              <a:rPr lang="en-US" sz="6000" dirty="0"/>
              <a:t>Average Monthly sales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sz="2400" dirty="0">
                <a:solidFill>
                  <a:srgbClr val="00B0F0"/>
                </a:solidFill>
              </a:rPr>
              <a:t>Taking average of Monthly Sales, we can conclude that :</a:t>
            </a:r>
          </a:p>
          <a:p>
            <a:pPr marL="1143000" lvl="1"/>
            <a:r>
              <a:rPr lang="en-US" dirty="0">
                <a:solidFill>
                  <a:srgbClr val="FFFF00"/>
                </a:solidFill>
              </a:rPr>
              <a:t>January</a:t>
            </a:r>
            <a:r>
              <a:rPr lang="en-US" dirty="0"/>
              <a:t> has the Highest revenue</a:t>
            </a:r>
          </a:p>
          <a:p>
            <a:pPr marL="1143000" lvl="1"/>
            <a:r>
              <a:rPr lang="en-US" dirty="0"/>
              <a:t>There is a significant drop in </a:t>
            </a:r>
            <a:r>
              <a:rPr lang="en-US" dirty="0">
                <a:solidFill>
                  <a:srgbClr val="FFFF00"/>
                </a:solidFill>
              </a:rPr>
              <a:t>February</a:t>
            </a:r>
          </a:p>
          <a:p>
            <a:pPr marL="1143000" lvl="1"/>
            <a:r>
              <a:rPr lang="en-US" dirty="0"/>
              <a:t>From </a:t>
            </a:r>
            <a:r>
              <a:rPr lang="en-US" dirty="0">
                <a:solidFill>
                  <a:srgbClr val="FFFF00"/>
                </a:solidFill>
              </a:rPr>
              <a:t>March</a:t>
            </a:r>
            <a:r>
              <a:rPr lang="en-US" dirty="0"/>
              <a:t> to </a:t>
            </a:r>
            <a:r>
              <a:rPr lang="en-US" dirty="0">
                <a:solidFill>
                  <a:srgbClr val="FFFF00"/>
                </a:solidFill>
              </a:rPr>
              <a:t>May</a:t>
            </a:r>
            <a:r>
              <a:rPr lang="en-US" dirty="0"/>
              <a:t>, Revenue is again up</a:t>
            </a:r>
          </a:p>
          <a:p>
            <a:pPr marL="1143000" lvl="1"/>
            <a:r>
              <a:rPr lang="en-US" dirty="0"/>
              <a:t>Then again from June to </a:t>
            </a:r>
            <a:r>
              <a:rPr lang="en-US" dirty="0">
                <a:solidFill>
                  <a:srgbClr val="FFFF00"/>
                </a:solidFill>
              </a:rPr>
              <a:t>December</a:t>
            </a:r>
            <a:r>
              <a:rPr lang="en-US" dirty="0"/>
              <a:t> ,the revenue is low</a:t>
            </a:r>
          </a:p>
          <a:p>
            <a:endParaRPr lang="en-US" sz="2400" dirty="0"/>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13249192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15</a:t>
            </a:fld>
            <a:endParaRPr lang="en-US" dirty="0"/>
          </a:p>
        </p:txBody>
      </p:sp>
      <p:pic>
        <p:nvPicPr>
          <p:cNvPr id="2" name="Picture 1">
            <a:extLst>
              <a:ext uri="{FF2B5EF4-FFF2-40B4-BE49-F238E27FC236}">
                <a16:creationId xmlns:a16="http://schemas.microsoft.com/office/drawing/2014/main" xmlns="" id="{6014A52C-031C-5412-8F81-BF04DC5469E2}"/>
              </a:ext>
            </a:extLst>
          </p:cNvPr>
          <p:cNvPicPr>
            <a:picLocks noChangeAspect="1"/>
          </p:cNvPicPr>
          <p:nvPr/>
        </p:nvPicPr>
        <p:blipFill>
          <a:blip r:embed="rId3"/>
          <a:stretch>
            <a:fillRect/>
          </a:stretch>
        </p:blipFill>
        <p:spPr>
          <a:xfrm>
            <a:off x="1282005" y="1513009"/>
            <a:ext cx="9627990" cy="4713189"/>
          </a:xfrm>
          <a:prstGeom prst="rect">
            <a:avLst/>
          </a:prstGeom>
        </p:spPr>
      </p:pic>
    </p:spTree>
    <p:extLst>
      <p:ext uri="{BB962C8B-B14F-4D97-AF65-F5344CB8AC3E}">
        <p14:creationId xmlns:p14="http://schemas.microsoft.com/office/powerpoint/2010/main" val="296074602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0" y="1045277"/>
            <a:ext cx="6537420" cy="1078173"/>
          </a:xfrm>
        </p:spPr>
        <p:txBody>
          <a:bodyPr/>
          <a:lstStyle/>
          <a:p>
            <a:pPr algn="ctr"/>
            <a:r>
              <a:rPr lang="en-US" sz="6000" dirty="0"/>
              <a:t>PRODUCT CATEGORIES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sz="2400" dirty="0">
                <a:solidFill>
                  <a:srgbClr val="00B0F0"/>
                </a:solidFill>
              </a:rPr>
              <a:t>Following are 5 Product Categories available along with revenue : </a:t>
            </a:r>
          </a:p>
          <a:p>
            <a:pPr marL="1314450" lvl="1" indent="-514350">
              <a:buFont typeface="+mj-lt"/>
              <a:buAutoNum type="alphaLcParenR"/>
            </a:pPr>
            <a:r>
              <a:rPr lang="en-US" dirty="0"/>
              <a:t>Phone and Tablets – </a:t>
            </a:r>
            <a:r>
              <a:rPr lang="en-US" dirty="0">
                <a:solidFill>
                  <a:srgbClr val="FFFF00"/>
                </a:solidFill>
              </a:rPr>
              <a:t>33Million</a:t>
            </a:r>
          </a:p>
          <a:p>
            <a:pPr marL="1314450" lvl="1" indent="-514350">
              <a:buFont typeface="+mj-lt"/>
              <a:buAutoNum type="alphaLcParenR"/>
            </a:pPr>
            <a:r>
              <a:rPr lang="en-US" dirty="0"/>
              <a:t>Electronics – </a:t>
            </a:r>
            <a:r>
              <a:rPr lang="en-US" dirty="0">
                <a:solidFill>
                  <a:srgbClr val="FFFF00"/>
                </a:solidFill>
              </a:rPr>
              <a:t>33Million</a:t>
            </a:r>
          </a:p>
          <a:p>
            <a:pPr marL="1314450" lvl="1" indent="-514350">
              <a:buFont typeface="+mj-lt"/>
              <a:buAutoNum type="alphaLcParenR"/>
            </a:pPr>
            <a:r>
              <a:rPr lang="en-US" dirty="0"/>
              <a:t>Fashion – </a:t>
            </a:r>
            <a:r>
              <a:rPr lang="en-US" dirty="0">
                <a:solidFill>
                  <a:srgbClr val="FFFF00"/>
                </a:solidFill>
              </a:rPr>
              <a:t>12Million</a:t>
            </a:r>
          </a:p>
          <a:p>
            <a:pPr marL="1314450" lvl="1" indent="-514350">
              <a:buFont typeface="+mj-lt"/>
              <a:buAutoNum type="alphaLcParenR"/>
            </a:pPr>
            <a:r>
              <a:rPr lang="en-US" dirty="0"/>
              <a:t>Health and Beauty – </a:t>
            </a:r>
            <a:r>
              <a:rPr lang="en-US" dirty="0">
                <a:solidFill>
                  <a:srgbClr val="FFFF00"/>
                </a:solidFill>
              </a:rPr>
              <a:t>12Million</a:t>
            </a:r>
          </a:p>
          <a:p>
            <a:pPr marL="1314450" lvl="1" indent="-514350">
              <a:buFont typeface="+mj-lt"/>
              <a:buAutoNum type="alphaLcParenR"/>
            </a:pPr>
            <a:r>
              <a:rPr lang="en-US" dirty="0"/>
              <a:t>Home and Office – </a:t>
            </a:r>
            <a:r>
              <a:rPr lang="en-US" dirty="0">
                <a:solidFill>
                  <a:srgbClr val="FFFF00"/>
                </a:solidFill>
              </a:rPr>
              <a:t>12Million</a:t>
            </a:r>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13709989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17</a:t>
            </a:fld>
            <a:endParaRPr lang="en-US" dirty="0"/>
          </a:p>
        </p:txBody>
      </p:sp>
      <p:pic>
        <p:nvPicPr>
          <p:cNvPr id="4" name="Picture 3">
            <a:extLst>
              <a:ext uri="{FF2B5EF4-FFF2-40B4-BE49-F238E27FC236}">
                <a16:creationId xmlns:a16="http://schemas.microsoft.com/office/drawing/2014/main" xmlns="" id="{7064B741-3517-863F-1C51-1A18B5A510C5}"/>
              </a:ext>
            </a:extLst>
          </p:cNvPr>
          <p:cNvPicPr>
            <a:picLocks noChangeAspect="1"/>
          </p:cNvPicPr>
          <p:nvPr/>
        </p:nvPicPr>
        <p:blipFill>
          <a:blip r:embed="rId3"/>
          <a:stretch>
            <a:fillRect/>
          </a:stretch>
        </p:blipFill>
        <p:spPr>
          <a:xfrm>
            <a:off x="527433" y="968991"/>
            <a:ext cx="11137133" cy="5439769"/>
          </a:xfrm>
          <a:prstGeom prst="rect">
            <a:avLst/>
          </a:prstGeom>
        </p:spPr>
      </p:pic>
    </p:spTree>
    <p:extLst>
      <p:ext uri="{BB962C8B-B14F-4D97-AF65-F5344CB8AC3E}">
        <p14:creationId xmlns:p14="http://schemas.microsoft.com/office/powerpoint/2010/main" val="403205405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450377" y="1069419"/>
            <a:ext cx="5240883" cy="1078173"/>
          </a:xfrm>
        </p:spPr>
        <p:txBody>
          <a:bodyPr/>
          <a:lstStyle/>
          <a:p>
            <a:pPr algn="ctr"/>
            <a:r>
              <a:rPr lang="en-US" sz="6000" dirty="0"/>
              <a:t>RATINGS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sz="2400" dirty="0">
                <a:solidFill>
                  <a:srgbClr val="00B0F0"/>
                </a:solidFill>
                <a:latin typeface="Calibri" panose="020F0502020204030204" pitchFamily="34" charset="0"/>
              </a:rPr>
              <a:t>M</a:t>
            </a:r>
            <a:r>
              <a:rPr lang="en-US" sz="2400" b="0" i="0" u="none" strike="noStrike" dirty="0">
                <a:solidFill>
                  <a:srgbClr val="00B0F0"/>
                </a:solidFill>
                <a:effectLst/>
                <a:latin typeface="Calibri" panose="020F0502020204030204" pitchFamily="34" charset="0"/>
              </a:rPr>
              <a:t>aximum no. of orders had rating below </a:t>
            </a:r>
            <a:r>
              <a:rPr lang="en-US" sz="2400" b="0" i="0" u="none" strike="noStrike" dirty="0">
                <a:solidFill>
                  <a:srgbClr val="FFFF00"/>
                </a:solidFill>
                <a:effectLst/>
                <a:latin typeface="Calibri" panose="020F0502020204030204" pitchFamily="34" charset="0"/>
              </a:rPr>
              <a:t>4</a:t>
            </a:r>
            <a:r>
              <a:rPr lang="en-US" sz="2400" b="0" i="0" u="none" strike="noStrike" dirty="0">
                <a:solidFill>
                  <a:srgbClr val="00B0F0"/>
                </a:solidFill>
                <a:effectLst/>
                <a:latin typeface="Calibri" panose="020F0502020204030204" pitchFamily="34" charset="0"/>
              </a:rPr>
              <a:t>. Total of </a:t>
            </a:r>
            <a:r>
              <a:rPr lang="en-US" sz="2400" b="0" i="0" u="none" strike="noStrike" dirty="0">
                <a:solidFill>
                  <a:srgbClr val="FFFF00"/>
                </a:solidFill>
                <a:effectLst/>
                <a:latin typeface="Calibri" panose="020F0502020204030204" pitchFamily="34" charset="0"/>
              </a:rPr>
              <a:t>33k</a:t>
            </a:r>
            <a:r>
              <a:rPr lang="en-US" sz="2400" b="0" i="0" u="none" strike="noStrike" dirty="0">
                <a:solidFill>
                  <a:srgbClr val="00B0F0"/>
                </a:solidFill>
                <a:effectLst/>
                <a:latin typeface="Calibri" panose="020F0502020204030204" pitchFamily="34" charset="0"/>
              </a:rPr>
              <a:t> orders have rating </a:t>
            </a:r>
            <a:r>
              <a:rPr lang="en-US" sz="2400" b="0" i="0" u="none" strike="noStrike" dirty="0">
                <a:solidFill>
                  <a:srgbClr val="FFFF00"/>
                </a:solidFill>
                <a:effectLst/>
                <a:latin typeface="Calibri" panose="020F0502020204030204" pitchFamily="34" charset="0"/>
              </a:rPr>
              <a:t>4</a:t>
            </a:r>
            <a:r>
              <a:rPr lang="en-US" sz="2400" b="0" i="0" u="none" strike="noStrike" dirty="0">
                <a:solidFill>
                  <a:srgbClr val="00B0F0"/>
                </a:solidFill>
                <a:effectLst/>
                <a:latin typeface="Calibri" panose="020F0502020204030204" pitchFamily="34" charset="0"/>
              </a:rPr>
              <a:t> and </a:t>
            </a:r>
            <a:r>
              <a:rPr lang="en-US" sz="2400" b="0" i="0" u="none" strike="noStrike" dirty="0">
                <a:solidFill>
                  <a:srgbClr val="FFFF00"/>
                </a:solidFill>
                <a:effectLst/>
                <a:latin typeface="Calibri" panose="020F0502020204030204" pitchFamily="34" charset="0"/>
              </a:rPr>
              <a:t>5</a:t>
            </a:r>
            <a:r>
              <a:rPr lang="en-US" sz="2400" b="0" i="0" u="none" strike="noStrike" dirty="0">
                <a:solidFill>
                  <a:srgbClr val="00B0F0"/>
                </a:solidFill>
                <a:effectLst/>
                <a:latin typeface="Calibri" panose="020F0502020204030204" pitchFamily="34" charset="0"/>
              </a:rPr>
              <a:t> out of </a:t>
            </a:r>
            <a:r>
              <a:rPr lang="en-US" sz="2400" b="0" i="0" u="none" strike="noStrike" dirty="0">
                <a:solidFill>
                  <a:srgbClr val="FFFF00"/>
                </a:solidFill>
                <a:effectLst/>
                <a:latin typeface="Calibri" panose="020F0502020204030204" pitchFamily="34" charset="0"/>
              </a:rPr>
              <a:t>112.99K</a:t>
            </a:r>
            <a:r>
              <a:rPr lang="en-US" sz="2400" b="0" i="0" u="none" strike="noStrike" dirty="0">
                <a:solidFill>
                  <a:srgbClr val="00B0F0"/>
                </a:solidFill>
                <a:effectLst/>
                <a:latin typeface="Calibri" panose="020F0502020204030204" pitchFamily="34" charset="0"/>
              </a:rPr>
              <a:t> orders.</a:t>
            </a:r>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18</a:t>
            </a:fld>
            <a:endParaRPr lang="en-US" dirty="0"/>
          </a:p>
        </p:txBody>
      </p:sp>
      <p:pic>
        <p:nvPicPr>
          <p:cNvPr id="5" name="Picture 4">
            <a:extLst>
              <a:ext uri="{FF2B5EF4-FFF2-40B4-BE49-F238E27FC236}">
                <a16:creationId xmlns:a16="http://schemas.microsoft.com/office/drawing/2014/main" xmlns="" id="{716430F3-8AD9-C96F-4982-44F2CE1EADE3}"/>
              </a:ext>
            </a:extLst>
          </p:cNvPr>
          <p:cNvPicPr>
            <a:picLocks noChangeAspect="1"/>
          </p:cNvPicPr>
          <p:nvPr/>
        </p:nvPicPr>
        <p:blipFill>
          <a:blip r:embed="rId2"/>
          <a:stretch>
            <a:fillRect/>
          </a:stretch>
        </p:blipFill>
        <p:spPr>
          <a:xfrm>
            <a:off x="750627" y="3643951"/>
            <a:ext cx="7629098" cy="3118513"/>
          </a:xfrm>
          <a:prstGeom prst="rect">
            <a:avLst/>
          </a:prstGeom>
        </p:spPr>
      </p:pic>
    </p:spTree>
    <p:extLst>
      <p:ext uri="{BB962C8B-B14F-4D97-AF65-F5344CB8AC3E}">
        <p14:creationId xmlns:p14="http://schemas.microsoft.com/office/powerpoint/2010/main" val="45800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1323833" y="1026029"/>
            <a:ext cx="6537420" cy="1078173"/>
          </a:xfrm>
        </p:spPr>
        <p:txBody>
          <a:bodyPr/>
          <a:lstStyle/>
          <a:p>
            <a:pPr algn="ctr"/>
            <a:r>
              <a:rPr lang="en-US" sz="6000" dirty="0"/>
              <a:t>RATINGS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After comparing revenue with different ratings, we can say that customers have very average ratings for products.</a:t>
            </a:r>
          </a:p>
          <a:p>
            <a:pPr rtl="0" fontAlgn="base">
              <a:spcBef>
                <a:spcPts val="0"/>
              </a:spcBef>
              <a:spcAft>
                <a:spcPts val="0"/>
              </a:spcAft>
            </a:pPr>
            <a:endParaRPr lang="en-US" sz="2400" b="0" i="0" u="none" strike="noStrike" dirty="0">
              <a:solidFill>
                <a:schemeClr val="bg1"/>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Maximum Product sales are in rating 1-3 meaning, we have been not able to deliver quality products or services to our customers.</a:t>
            </a:r>
          </a:p>
          <a:p>
            <a:pPr rtl="0" fontAlgn="base">
              <a:spcBef>
                <a:spcPts val="0"/>
              </a:spcBef>
              <a:spcAft>
                <a:spcPts val="0"/>
              </a:spcAft>
            </a:pPr>
            <a:endParaRPr lang="en-US" sz="2400" b="0" i="0" u="none" strike="noStrike" dirty="0">
              <a:solidFill>
                <a:schemeClr val="bg1"/>
              </a:solidFill>
              <a:effectLst/>
              <a:latin typeface="Calibri" panose="020F0502020204030204" pitchFamily="34" charset="0"/>
            </a:endParaRPr>
          </a:p>
          <a:p>
            <a:pPr rtl="0" fontAlgn="base">
              <a:spcBef>
                <a:spcPts val="0"/>
              </a:spcBef>
              <a:spcAft>
                <a:spcPts val="120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Factors like Product quality, Waiting time, Wrong products delivered can be the reason for lower ratings.</a:t>
            </a:r>
          </a:p>
          <a:p>
            <a:pPr marL="342900" indent="-342900">
              <a:buFont typeface="Arial" panose="020B0604020202020204" pitchFamily="34" charset="0"/>
              <a:buChar char="•"/>
            </a:pPr>
            <a:endParaRPr lang="en-US"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19</a:t>
            </a:fld>
            <a:endParaRPr lang="en-US" dirty="0"/>
          </a:p>
        </p:txBody>
      </p:sp>
    </p:spTree>
    <p:extLst>
      <p:ext uri="{BB962C8B-B14F-4D97-AF65-F5344CB8AC3E}">
        <p14:creationId xmlns:p14="http://schemas.microsoft.com/office/powerpoint/2010/main" val="3782059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8ABCF-B0F6-3B9E-078F-2A8A22C56DAA}"/>
              </a:ext>
            </a:extLst>
          </p:cNvPr>
          <p:cNvSpPr>
            <a:spLocks noGrp="1"/>
          </p:cNvSpPr>
          <p:nvPr>
            <p:ph type="title"/>
          </p:nvPr>
        </p:nvSpPr>
        <p:spPr>
          <a:xfrm>
            <a:off x="0" y="928048"/>
            <a:ext cx="6728346" cy="1042052"/>
          </a:xfrm>
        </p:spPr>
        <p:txBody>
          <a:bodyPr/>
          <a:lstStyle/>
          <a:p>
            <a:r>
              <a:rPr lang="en-US" dirty="0"/>
              <a:t>Purpose Of the Analysis</a:t>
            </a:r>
          </a:p>
        </p:txBody>
      </p:sp>
      <p:sp>
        <p:nvSpPr>
          <p:cNvPr id="18" name="Slide Number Placeholder 17">
            <a:extLst>
              <a:ext uri="{FF2B5EF4-FFF2-40B4-BE49-F238E27FC236}">
                <a16:creationId xmlns:a16="http://schemas.microsoft.com/office/drawing/2014/main" xmlns="" id="{D496E54F-9038-30CB-FB21-11F164E02FBE}"/>
              </a:ext>
            </a:extLst>
          </p:cNvPr>
          <p:cNvSpPr>
            <a:spLocks noGrp="1"/>
          </p:cNvSpPr>
          <p:nvPr>
            <p:ph type="sldNum" sz="quarter" idx="12"/>
          </p:nvPr>
        </p:nvSpPr>
        <p:spPr/>
        <p:txBody>
          <a:bodyPr/>
          <a:lstStyle/>
          <a:p>
            <a:fld id="{FE024F78-56A6-7740-B68D-8D4D026EDF3F}" type="slidenum">
              <a:rPr lang="en-US" smtClean="0"/>
              <a:pPr/>
              <a:t>2</a:t>
            </a:fld>
            <a:endParaRPr lang="en-US" dirty="0"/>
          </a:p>
        </p:txBody>
      </p:sp>
      <p:sp>
        <p:nvSpPr>
          <p:cNvPr id="6" name="Text Placeholder 5">
            <a:extLst>
              <a:ext uri="{FF2B5EF4-FFF2-40B4-BE49-F238E27FC236}">
                <a16:creationId xmlns:a16="http://schemas.microsoft.com/office/drawing/2014/main" xmlns="" id="{8896C5CC-6666-3C25-FE07-C14B81D6DAAC}"/>
              </a:ext>
            </a:extLst>
          </p:cNvPr>
          <p:cNvSpPr>
            <a:spLocks noGrp="1"/>
          </p:cNvSpPr>
          <p:nvPr>
            <p:ph type="body" sz="quarter" idx="30"/>
          </p:nvPr>
        </p:nvSpPr>
        <p:spPr>
          <a:xfrm>
            <a:off x="97574" y="2421655"/>
            <a:ext cx="8718879" cy="4169668"/>
          </a:xfrm>
        </p:spPr>
        <p:txBody>
          <a:bodyPr/>
          <a:lstStyle/>
          <a:p>
            <a:pPr algn="l"/>
            <a:r>
              <a:rPr lang="en-US" sz="2400" dirty="0">
                <a:solidFill>
                  <a:srgbClr val="00B0F0"/>
                </a:solidFill>
                <a:latin typeface="Söhne"/>
                <a:cs typeface="+mn-cs"/>
              </a:rPr>
              <a:t>The primary purpose of this analysis is to extract actionable insights from the sales data to support informed decision-making and strategic planning.</a:t>
            </a:r>
          </a:p>
          <a:p>
            <a:pPr algn="l"/>
            <a:r>
              <a:rPr lang="en-US" sz="2400" dirty="0">
                <a:solidFill>
                  <a:schemeClr val="bg1"/>
                </a:solidFill>
                <a:latin typeface="Söhne"/>
                <a:cs typeface="+mn-cs"/>
              </a:rPr>
              <a:t>Specifically, we aim to:</a:t>
            </a:r>
          </a:p>
          <a:p>
            <a:pPr marL="742950" lvl="1" indent="-285750" algn="l">
              <a:buFont typeface="Arial" panose="020B0604020202020204" pitchFamily="34" charset="0"/>
              <a:buChar char="•"/>
            </a:pPr>
            <a:r>
              <a:rPr lang="en-US" dirty="0">
                <a:latin typeface="Söhne"/>
              </a:rPr>
              <a:t>Identify trends and patterns in sales performance.</a:t>
            </a:r>
          </a:p>
          <a:p>
            <a:pPr marL="742950" lvl="1" indent="-285750" algn="l">
              <a:buFont typeface="Arial" panose="020B0604020202020204" pitchFamily="34" charset="0"/>
              <a:buChar char="•"/>
            </a:pPr>
            <a:r>
              <a:rPr lang="en-US" dirty="0">
                <a:latin typeface="Söhne"/>
              </a:rPr>
              <a:t>Understand customer behavior and preferences.</a:t>
            </a:r>
          </a:p>
          <a:p>
            <a:pPr marL="742950" lvl="1" indent="-285750" algn="l">
              <a:buFont typeface="Arial" panose="020B0604020202020204" pitchFamily="34" charset="0"/>
              <a:buChar char="•"/>
            </a:pPr>
            <a:r>
              <a:rPr lang="en-US" dirty="0">
                <a:latin typeface="Söhne"/>
              </a:rPr>
              <a:t>Optimize marketing strategies, product offerings, and customer engagement initiatives.</a:t>
            </a:r>
          </a:p>
          <a:p>
            <a:pPr marL="742950" lvl="1" indent="-285750" algn="l">
              <a:buFont typeface="Arial" panose="020B0604020202020204" pitchFamily="34" charset="0"/>
              <a:buChar char="•"/>
            </a:pPr>
            <a:r>
              <a:rPr lang="en-US" dirty="0">
                <a:latin typeface="Söhne"/>
              </a:rPr>
              <a:t>Improve operational efficiency and resource allocation.</a:t>
            </a:r>
          </a:p>
          <a:p>
            <a:pPr marL="457200" lvl="1" indent="0" algn="l">
              <a:buNone/>
            </a:pPr>
            <a:endParaRPr lang="en-US" sz="2000" dirty="0">
              <a:latin typeface="Söhne"/>
            </a:endParaRPr>
          </a:p>
          <a:p>
            <a:pPr algn="l">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191182180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832513" y="1045277"/>
            <a:ext cx="6537420" cy="1078173"/>
          </a:xfrm>
        </p:spPr>
        <p:txBody>
          <a:bodyPr/>
          <a:lstStyle/>
          <a:p>
            <a:pPr algn="ctr"/>
            <a:r>
              <a:rPr lang="en-US" sz="6000" dirty="0"/>
              <a:t>SHIPMENTS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sz="2400" b="0" i="0" u="none" strike="noStrike" dirty="0">
                <a:solidFill>
                  <a:srgbClr val="00B0F0"/>
                </a:solidFill>
                <a:effectLst/>
                <a:latin typeface="Calibri" panose="020F0502020204030204" pitchFamily="34" charset="0"/>
              </a:rPr>
              <a:t>There are total 3 types of shipment methods </a:t>
            </a:r>
            <a:r>
              <a:rPr lang="en-US" sz="2400" b="0" i="0" u="none" strike="noStrike" dirty="0">
                <a:solidFill>
                  <a:srgbClr val="FFFF00"/>
                </a:solidFill>
                <a:effectLst/>
                <a:latin typeface="Calibri" panose="020F0502020204030204" pitchFamily="34" charset="0"/>
              </a:rPr>
              <a:t>Express</a:t>
            </a:r>
            <a:r>
              <a:rPr lang="en-US" sz="2400" b="0" i="0" u="none" strike="noStrike" dirty="0">
                <a:solidFill>
                  <a:srgbClr val="00B0F0"/>
                </a:solidFill>
                <a:effectLst/>
                <a:latin typeface="Calibri" panose="020F0502020204030204" pitchFamily="34" charset="0"/>
              </a:rPr>
              <a:t>, </a:t>
            </a:r>
            <a:r>
              <a:rPr lang="en-US" sz="2400" b="0" i="0" u="none" strike="noStrike" dirty="0">
                <a:solidFill>
                  <a:srgbClr val="FFFF00"/>
                </a:solidFill>
                <a:effectLst/>
                <a:latin typeface="Calibri" panose="020F0502020204030204" pitchFamily="34" charset="0"/>
              </a:rPr>
              <a:t>Standard</a:t>
            </a:r>
            <a:r>
              <a:rPr lang="en-US" sz="2400" b="0" i="0" u="none" strike="noStrike" dirty="0">
                <a:solidFill>
                  <a:srgbClr val="00B0F0"/>
                </a:solidFill>
                <a:effectLst/>
                <a:latin typeface="Calibri" panose="020F0502020204030204" pitchFamily="34" charset="0"/>
              </a:rPr>
              <a:t> and </a:t>
            </a:r>
            <a:r>
              <a:rPr lang="en-US" sz="2400" b="0" i="0" u="none" strike="noStrike" dirty="0">
                <a:solidFill>
                  <a:srgbClr val="FFFF00"/>
                </a:solidFill>
                <a:effectLst/>
                <a:latin typeface="Calibri" panose="020F0502020204030204" pitchFamily="34" charset="0"/>
              </a:rPr>
              <a:t>Shipped from Abroad</a:t>
            </a:r>
            <a:r>
              <a:rPr lang="en-US" sz="2400" b="0" i="0" u="none" strike="noStrike" dirty="0">
                <a:solidFill>
                  <a:srgbClr val="00B0F0"/>
                </a:solidFill>
                <a:effectLst/>
                <a:latin typeface="Calibri" panose="020F0502020204030204" pitchFamily="34" charset="0"/>
              </a:rPr>
              <a:t>.</a:t>
            </a:r>
            <a:endParaRPr lang="en-US" sz="3200" dirty="0">
              <a:solidFill>
                <a:srgbClr val="00B0F0"/>
              </a:solidFill>
            </a:endParaRP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20</a:t>
            </a:fld>
            <a:endParaRPr lang="en-US" dirty="0"/>
          </a:p>
        </p:txBody>
      </p:sp>
      <p:pic>
        <p:nvPicPr>
          <p:cNvPr id="6" name="Picture 5">
            <a:extLst>
              <a:ext uri="{FF2B5EF4-FFF2-40B4-BE49-F238E27FC236}">
                <a16:creationId xmlns:a16="http://schemas.microsoft.com/office/drawing/2014/main" xmlns="" id="{4B275C41-93B6-2145-488E-1AC5BA990262}"/>
              </a:ext>
            </a:extLst>
          </p:cNvPr>
          <p:cNvPicPr>
            <a:picLocks noChangeAspect="1"/>
          </p:cNvPicPr>
          <p:nvPr/>
        </p:nvPicPr>
        <p:blipFill>
          <a:blip r:embed="rId2"/>
          <a:stretch>
            <a:fillRect/>
          </a:stretch>
        </p:blipFill>
        <p:spPr>
          <a:xfrm>
            <a:off x="723330" y="3643952"/>
            <a:ext cx="7710985" cy="3214048"/>
          </a:xfrm>
          <a:prstGeom prst="rect">
            <a:avLst/>
          </a:prstGeom>
        </p:spPr>
      </p:pic>
    </p:spTree>
    <p:extLst>
      <p:ext uri="{BB962C8B-B14F-4D97-AF65-F5344CB8AC3E}">
        <p14:creationId xmlns:p14="http://schemas.microsoft.com/office/powerpoint/2010/main" val="38539765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832513" y="1045277"/>
            <a:ext cx="6537420" cy="1078173"/>
          </a:xfrm>
        </p:spPr>
        <p:txBody>
          <a:bodyPr/>
          <a:lstStyle/>
          <a:p>
            <a:pPr algn="ctr"/>
            <a:r>
              <a:rPr lang="en-US" sz="6000" dirty="0"/>
              <a:t>   SHIPPING FEE</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The chart shows shipping fee for different product categories.</a:t>
            </a:r>
          </a:p>
          <a:p>
            <a:pPr rtl="0" fontAlgn="base">
              <a:spcBef>
                <a:spcPts val="0"/>
              </a:spcBef>
              <a:spcAft>
                <a:spcPts val="0"/>
              </a:spcAft>
            </a:pPr>
            <a:endParaRPr lang="en-US" sz="2400" b="0" i="0" u="none" strike="noStrike" dirty="0">
              <a:solidFill>
                <a:schemeClr val="bg1"/>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sz="2400" dirty="0">
                <a:solidFill>
                  <a:schemeClr val="bg1"/>
                </a:solidFill>
                <a:latin typeface="Calibri" panose="020F0502020204030204" pitchFamily="34" charset="0"/>
              </a:rPr>
              <a:t>M</a:t>
            </a:r>
            <a:r>
              <a:rPr lang="en-US" sz="2400" b="0" i="0" u="none" strike="noStrike" dirty="0">
                <a:solidFill>
                  <a:schemeClr val="bg1"/>
                </a:solidFill>
                <a:effectLst/>
                <a:latin typeface="Calibri" panose="020F0502020204030204" pitchFamily="34" charset="0"/>
              </a:rPr>
              <a:t>aximum shipping fees is for ‘Health and Beauty’ and ‘Fashion‘.</a:t>
            </a:r>
          </a:p>
          <a:p>
            <a:pPr rtl="0" fontAlgn="base">
              <a:spcBef>
                <a:spcPts val="0"/>
              </a:spcBef>
              <a:spcAft>
                <a:spcPts val="0"/>
              </a:spcAft>
            </a:pPr>
            <a:endParaRPr lang="en-US" sz="2400" b="0" i="0" u="none" strike="noStrike" dirty="0">
              <a:solidFill>
                <a:schemeClr val="bg1"/>
              </a:solidFill>
              <a:effectLst/>
              <a:latin typeface="Calibri" panose="020F0502020204030204" pitchFamily="34" charset="0"/>
            </a:endParaRPr>
          </a:p>
          <a:p>
            <a:pPr rtl="0" fontAlgn="base">
              <a:spcBef>
                <a:spcPts val="0"/>
              </a:spcBef>
              <a:spcAft>
                <a:spcPts val="120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The reason for this is that categories like ‘Health and Beauty’ and ‘Fashion’ have less order values than the categories like ‘Electronics’ and ‘Phones and Tablet’ and so shipping fee increases for such categories. </a:t>
            </a:r>
          </a:p>
          <a:p>
            <a:endParaRPr lang="en-US" sz="3200" dirty="0">
              <a:solidFill>
                <a:srgbClr val="00B0F0"/>
              </a:solidFill>
            </a:endParaRP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4610356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22</a:t>
            </a:fld>
            <a:endParaRPr lang="en-US" dirty="0"/>
          </a:p>
        </p:txBody>
      </p:sp>
      <p:pic>
        <p:nvPicPr>
          <p:cNvPr id="3" name="Picture 2">
            <a:extLst>
              <a:ext uri="{FF2B5EF4-FFF2-40B4-BE49-F238E27FC236}">
                <a16:creationId xmlns:a16="http://schemas.microsoft.com/office/drawing/2014/main" xmlns="" id="{367CBD37-D150-CA99-6102-DDA8C190DE1F}"/>
              </a:ext>
            </a:extLst>
          </p:cNvPr>
          <p:cNvPicPr>
            <a:picLocks noChangeAspect="1"/>
          </p:cNvPicPr>
          <p:nvPr/>
        </p:nvPicPr>
        <p:blipFill>
          <a:blip r:embed="rId3"/>
          <a:stretch>
            <a:fillRect/>
          </a:stretch>
        </p:blipFill>
        <p:spPr>
          <a:xfrm>
            <a:off x="1680949" y="742538"/>
            <a:ext cx="8830102" cy="5666222"/>
          </a:xfrm>
          <a:prstGeom prst="rect">
            <a:avLst/>
          </a:prstGeom>
        </p:spPr>
      </p:pic>
    </p:spTree>
    <p:extLst>
      <p:ext uri="{BB962C8B-B14F-4D97-AF65-F5344CB8AC3E}">
        <p14:creationId xmlns:p14="http://schemas.microsoft.com/office/powerpoint/2010/main" val="218862752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586854" y="1053324"/>
            <a:ext cx="6537420" cy="1078173"/>
          </a:xfrm>
        </p:spPr>
        <p:txBody>
          <a:bodyPr/>
          <a:lstStyle/>
          <a:p>
            <a:pPr algn="ctr"/>
            <a:r>
              <a:rPr lang="en-US" sz="6000" dirty="0"/>
              <a:t>   CONCLUSIONS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0" y="2273913"/>
            <a:ext cx="8515575" cy="4317410"/>
          </a:xfrm>
        </p:spPr>
        <p:txBody>
          <a:bodyPr/>
          <a:lstStyle/>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Waiting time is much higher than expected.</a:t>
            </a:r>
          </a:p>
          <a:p>
            <a:pPr rtl="0" fontAlgn="base">
              <a:spcBef>
                <a:spcPts val="0"/>
              </a:spcBef>
              <a:spcAft>
                <a:spcPts val="0"/>
              </a:spcAft>
            </a:pPr>
            <a:endParaRPr lang="en-US" sz="2400" b="0" i="0" u="none" strike="noStrike" dirty="0">
              <a:solidFill>
                <a:schemeClr val="bg1"/>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Average days for delivery is around 9.41 days. We need to take quick and on point decisions to solve this issue.</a:t>
            </a:r>
          </a:p>
          <a:p>
            <a:pPr rtl="0" fontAlgn="base">
              <a:spcBef>
                <a:spcPts val="0"/>
              </a:spcBef>
              <a:spcAft>
                <a:spcPts val="0"/>
              </a:spcAft>
            </a:pPr>
            <a:endParaRPr lang="en-US" sz="2400" b="0" i="0" u="none" strike="noStrike" dirty="0">
              <a:solidFill>
                <a:schemeClr val="bg1"/>
              </a:solidFill>
              <a:effectLst/>
              <a:latin typeface="Calibri" panose="020F0502020204030204" pitchFamily="34" charset="0"/>
            </a:endParaRPr>
          </a:p>
          <a:p>
            <a:pPr rtl="0" fontAlgn="base">
              <a:spcBef>
                <a:spcPts val="0"/>
              </a:spcBef>
              <a:spcAft>
                <a:spcPts val="120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More warehouses and stores at key locations should be opened to increase connectivity and decrease no. of delivery days.</a:t>
            </a:r>
          </a:p>
          <a:p>
            <a:pPr rtl="0" fontAlgn="base">
              <a:spcBef>
                <a:spcPts val="0"/>
              </a:spcBef>
              <a:spcAft>
                <a:spcPts val="1200"/>
              </a:spcAft>
            </a:pPr>
            <a:endParaRPr lang="en-US" sz="1800" b="0" i="0" u="none" strike="noStrike" dirty="0">
              <a:solidFill>
                <a:schemeClr val="bg1"/>
              </a:solidFill>
              <a:effectLst/>
              <a:latin typeface="Calibri" panose="020F0502020204030204" pitchFamily="34" charset="0"/>
            </a:endParaRPr>
          </a:p>
          <a:p>
            <a:endParaRPr lang="en-US" sz="3200" dirty="0">
              <a:solidFill>
                <a:srgbClr val="00B0F0"/>
              </a:solidFill>
            </a:endParaRP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23</a:t>
            </a:fld>
            <a:endParaRPr lang="en-US" dirty="0"/>
          </a:p>
        </p:txBody>
      </p:sp>
    </p:spTree>
    <p:extLst>
      <p:ext uri="{BB962C8B-B14F-4D97-AF65-F5344CB8AC3E}">
        <p14:creationId xmlns:p14="http://schemas.microsoft.com/office/powerpoint/2010/main" val="21863639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586854" y="1053324"/>
            <a:ext cx="6537420" cy="1078173"/>
          </a:xfrm>
        </p:spPr>
        <p:txBody>
          <a:bodyPr/>
          <a:lstStyle/>
          <a:p>
            <a:pPr algn="ctr"/>
            <a:r>
              <a:rPr lang="en-US" sz="6000" dirty="0"/>
              <a:t>   CONCLUSIONS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0" y="2404113"/>
            <a:ext cx="8351802" cy="4317410"/>
          </a:xfrm>
        </p:spPr>
        <p:txBody>
          <a:bodyPr/>
          <a:lstStyle/>
          <a:p>
            <a:pPr rtl="0" fontAlgn="base">
              <a:spcBef>
                <a:spcPts val="0"/>
              </a:spcBef>
              <a:spcAft>
                <a:spcPts val="0"/>
              </a:spcAft>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We can implement new marketing models to join more sellers near locations where the sellers are less and orders have to travel from far to get delivered, this will further increase our connectivity. </a:t>
            </a:r>
          </a:p>
          <a:p>
            <a:pPr rtl="0" fontAlgn="base">
              <a:spcBef>
                <a:spcPts val="0"/>
              </a:spcBef>
              <a:spcAft>
                <a:spcPts val="0"/>
              </a:spcAft>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We will need to make sure all this sellers are authorized sellers and provide quality products or else it will further degrade our ratings</a:t>
            </a:r>
          </a:p>
          <a:p>
            <a:pPr rtl="0" fontAlgn="base">
              <a:spcBef>
                <a:spcPts val="0"/>
              </a:spcBef>
              <a:spcAft>
                <a:spcPts val="0"/>
              </a:spcAft>
              <a:buFont typeface="Arial" panose="020B0604020202020204" pitchFamily="34" charset="0"/>
              <a:buChar char="•"/>
            </a:pPr>
            <a:endParaRPr lang="en-US" dirty="0">
              <a:solidFill>
                <a:schemeClr val="bg1"/>
              </a:solidFill>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Calibri" panose="020F0502020204030204" pitchFamily="34" charset="0"/>
            </a:endParaRPr>
          </a:p>
          <a:p>
            <a:pPr rtl="0" fontAlgn="base">
              <a:spcBef>
                <a:spcPts val="0"/>
              </a:spcBef>
              <a:spcAft>
                <a:spcPts val="1200"/>
              </a:spcAft>
            </a:pPr>
            <a:endParaRPr lang="en-US" sz="1800" b="0" i="0" u="none" strike="noStrike" dirty="0">
              <a:solidFill>
                <a:schemeClr val="bg1"/>
              </a:solidFill>
              <a:effectLst/>
              <a:latin typeface="Calibri" panose="020F0502020204030204" pitchFamily="34" charset="0"/>
            </a:endParaRPr>
          </a:p>
          <a:p>
            <a:endParaRPr lang="en-US" sz="3200" dirty="0">
              <a:solidFill>
                <a:srgbClr val="00B0F0"/>
              </a:solidFill>
            </a:endParaRP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24</a:t>
            </a:fld>
            <a:endParaRPr lang="en-US" dirty="0"/>
          </a:p>
        </p:txBody>
      </p:sp>
    </p:spTree>
    <p:extLst>
      <p:ext uri="{BB962C8B-B14F-4D97-AF65-F5344CB8AC3E}">
        <p14:creationId xmlns:p14="http://schemas.microsoft.com/office/powerpoint/2010/main" val="2459609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586854" y="1053324"/>
            <a:ext cx="6537420" cy="1078173"/>
          </a:xfrm>
        </p:spPr>
        <p:txBody>
          <a:bodyPr/>
          <a:lstStyle/>
          <a:p>
            <a:pPr algn="ctr"/>
            <a:r>
              <a:rPr lang="en-US" sz="6000" dirty="0"/>
              <a:t>   CONCLUSIONS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0" y="2404113"/>
            <a:ext cx="8351802" cy="4317410"/>
          </a:xfrm>
        </p:spPr>
        <p:txBody>
          <a:bodyPr/>
          <a:lstStyle/>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Product Ratings need to improve in order for us to perform well in future. </a:t>
            </a:r>
          </a:p>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Improving product ratings revolve around two parameters. First is Product quality which is controlled by sellers and second is Service quality which amazon provides.</a:t>
            </a:r>
          </a:p>
          <a:p>
            <a:pPr rtl="0" fontAlgn="base">
              <a:spcBef>
                <a:spcPts val="0"/>
              </a:spcBef>
              <a:spcAft>
                <a:spcPts val="0"/>
              </a:spcAft>
              <a:buFont typeface="Arial" panose="020B0604020202020204" pitchFamily="34" charset="0"/>
              <a:buChar char="•"/>
            </a:pPr>
            <a:r>
              <a:rPr lang="en-US" sz="2400" dirty="0">
                <a:solidFill>
                  <a:schemeClr val="bg1"/>
                </a:solidFill>
                <a:latin typeface="Calibri" panose="020F0502020204030204" pitchFamily="34" charset="0"/>
              </a:rPr>
              <a:t>First, in order to give high quality products, we need to inspire sellers. We can do this by </a:t>
            </a:r>
            <a:r>
              <a:rPr lang="en-US" sz="2400" dirty="0" err="1">
                <a:solidFill>
                  <a:schemeClr val="bg1"/>
                </a:solidFill>
                <a:latin typeface="Calibri" panose="020F0502020204030204" pitchFamily="34" charset="0"/>
              </a:rPr>
              <a:t>incentivising</a:t>
            </a:r>
            <a:r>
              <a:rPr lang="en-US" sz="2400" dirty="0">
                <a:solidFill>
                  <a:schemeClr val="bg1"/>
                </a:solidFill>
                <a:latin typeface="Calibri" panose="020F0502020204030204" pitchFamily="34" charset="0"/>
              </a:rPr>
              <a:t> sellers whose products get higher ratings than other sellers.</a:t>
            </a:r>
          </a:p>
          <a:p>
            <a:pPr rtl="0" fontAlgn="base">
              <a:spcBef>
                <a:spcPts val="0"/>
              </a:spcBef>
              <a:spcAft>
                <a:spcPts val="0"/>
              </a:spcAft>
            </a:pPr>
            <a:endParaRPr lang="en-US" dirty="0">
              <a:solidFill>
                <a:schemeClr val="bg1"/>
              </a:solidFill>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Calibri" panose="020F0502020204030204" pitchFamily="34" charset="0"/>
            </a:endParaRPr>
          </a:p>
          <a:p>
            <a:pPr rtl="0" fontAlgn="base">
              <a:spcBef>
                <a:spcPts val="0"/>
              </a:spcBef>
              <a:spcAft>
                <a:spcPts val="1200"/>
              </a:spcAft>
            </a:pPr>
            <a:endParaRPr lang="en-US" sz="1800" b="0" i="0" u="none" strike="noStrike" dirty="0">
              <a:solidFill>
                <a:schemeClr val="bg1"/>
              </a:solidFill>
              <a:effectLst/>
              <a:latin typeface="Calibri" panose="020F0502020204030204" pitchFamily="34" charset="0"/>
            </a:endParaRPr>
          </a:p>
          <a:p>
            <a:endParaRPr lang="en-US" sz="3200" dirty="0">
              <a:solidFill>
                <a:srgbClr val="00B0F0"/>
              </a:solidFill>
            </a:endParaRP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25</a:t>
            </a:fld>
            <a:endParaRPr lang="en-US" dirty="0"/>
          </a:p>
        </p:txBody>
      </p:sp>
    </p:spTree>
    <p:extLst>
      <p:ext uri="{BB962C8B-B14F-4D97-AF65-F5344CB8AC3E}">
        <p14:creationId xmlns:p14="http://schemas.microsoft.com/office/powerpoint/2010/main" val="31568491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586854" y="1053324"/>
            <a:ext cx="6537420" cy="1078173"/>
          </a:xfrm>
        </p:spPr>
        <p:txBody>
          <a:bodyPr/>
          <a:lstStyle/>
          <a:p>
            <a:pPr algn="ctr"/>
            <a:r>
              <a:rPr lang="en-US" sz="6000" dirty="0"/>
              <a:t>   CONCLUSIONS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0" y="2404113"/>
            <a:ext cx="8351802" cy="4317410"/>
          </a:xfrm>
        </p:spPr>
        <p:txBody>
          <a:bodyPr/>
          <a:lstStyle/>
          <a:p>
            <a:pPr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alibri" panose="020F0502020204030204" pitchFamily="34" charset="0"/>
              </a:rPr>
              <a:t>Second, in order to provide better services, we can </a:t>
            </a:r>
            <a:r>
              <a:rPr lang="en-US" sz="2400" b="0" i="0" u="none" strike="noStrike" dirty="0" err="1">
                <a:solidFill>
                  <a:schemeClr val="bg1"/>
                </a:solidFill>
                <a:effectLst/>
                <a:latin typeface="Calibri" panose="020F0502020204030204" pitchFamily="34" charset="0"/>
              </a:rPr>
              <a:t>optimise</a:t>
            </a:r>
            <a:r>
              <a:rPr lang="en-US" sz="2400" b="0" i="0" u="none" strike="noStrike" dirty="0">
                <a:solidFill>
                  <a:schemeClr val="bg1"/>
                </a:solidFill>
                <a:effectLst/>
                <a:latin typeface="Calibri" panose="020F0502020204030204" pitchFamily="34" charset="0"/>
              </a:rPr>
              <a:t> our delivery network</a:t>
            </a:r>
            <a:endParaRPr lang="en-US" dirty="0">
              <a:solidFill>
                <a:schemeClr val="bg1"/>
              </a:solidFill>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Calibri" panose="020F0502020204030204" pitchFamily="34" charset="0"/>
            </a:endParaRPr>
          </a:p>
          <a:p>
            <a:pPr fontAlgn="base">
              <a:spcBef>
                <a:spcPts val="0"/>
              </a:spcBef>
              <a:buFont typeface="Arial" panose="020B0604020202020204" pitchFamily="34" charset="0"/>
              <a:buChar char="•"/>
            </a:pPr>
            <a:r>
              <a:rPr lang="en-US" sz="2400" dirty="0">
                <a:solidFill>
                  <a:schemeClr val="bg1"/>
                </a:solidFill>
                <a:latin typeface="Calibri" panose="020F0502020204030204" pitchFamily="34" charset="0"/>
              </a:rPr>
              <a:t>We also need to reduce returned products, we can improve our apps to provide better size guides, better product descriptions and </a:t>
            </a:r>
            <a:r>
              <a:rPr lang="en-US" sz="2400" dirty="0" err="1">
                <a:solidFill>
                  <a:schemeClr val="bg1"/>
                </a:solidFill>
                <a:latin typeface="Calibri" panose="020F0502020204030204" pitchFamily="34" charset="0"/>
              </a:rPr>
              <a:t>optimising</a:t>
            </a:r>
            <a:r>
              <a:rPr lang="en-US" sz="2400" dirty="0">
                <a:solidFill>
                  <a:schemeClr val="bg1"/>
                </a:solidFill>
                <a:latin typeface="Calibri" panose="020F0502020204030204" pitchFamily="34" charset="0"/>
              </a:rPr>
              <a:t> our network to reduce missing or wrong item deliveries.</a:t>
            </a:r>
          </a:p>
          <a:p>
            <a:endParaRPr lang="en-US" sz="3200" dirty="0">
              <a:solidFill>
                <a:srgbClr val="00B0F0"/>
              </a:solidFill>
            </a:endParaRP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26</a:t>
            </a:fld>
            <a:endParaRPr lang="en-US" dirty="0"/>
          </a:p>
        </p:txBody>
      </p:sp>
    </p:spTree>
    <p:extLst>
      <p:ext uri="{BB962C8B-B14F-4D97-AF65-F5344CB8AC3E}">
        <p14:creationId xmlns:p14="http://schemas.microsoft.com/office/powerpoint/2010/main" val="36664712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27</a:t>
            </a:fld>
            <a:endParaRPr lang="en-US" dirty="0"/>
          </a:p>
        </p:txBody>
      </p:sp>
      <p:pic>
        <p:nvPicPr>
          <p:cNvPr id="6" name="Picture 5">
            <a:extLst>
              <a:ext uri="{FF2B5EF4-FFF2-40B4-BE49-F238E27FC236}">
                <a16:creationId xmlns:a16="http://schemas.microsoft.com/office/drawing/2014/main" xmlns="" id="{BDEEA1B5-3916-D373-4E74-5D434CD39937}"/>
              </a:ext>
            </a:extLst>
          </p:cNvPr>
          <p:cNvPicPr>
            <a:picLocks noChangeAspect="1"/>
          </p:cNvPicPr>
          <p:nvPr/>
        </p:nvPicPr>
        <p:blipFill>
          <a:blip r:embed="rId3"/>
          <a:stretch>
            <a:fillRect/>
          </a:stretch>
        </p:blipFill>
        <p:spPr>
          <a:xfrm>
            <a:off x="307830" y="393000"/>
            <a:ext cx="11576342" cy="6198323"/>
          </a:xfrm>
          <a:prstGeom prst="rect">
            <a:avLst/>
          </a:prstGeom>
        </p:spPr>
      </p:pic>
    </p:spTree>
    <p:extLst>
      <p:ext uri="{BB962C8B-B14F-4D97-AF65-F5344CB8AC3E}">
        <p14:creationId xmlns:p14="http://schemas.microsoft.com/office/powerpoint/2010/main" val="2067615545"/>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28</a:t>
            </a:fld>
            <a:endParaRPr lang="en-US" dirty="0"/>
          </a:p>
        </p:txBody>
      </p:sp>
      <p:pic>
        <p:nvPicPr>
          <p:cNvPr id="3" name="Picture 2">
            <a:extLst>
              <a:ext uri="{FF2B5EF4-FFF2-40B4-BE49-F238E27FC236}">
                <a16:creationId xmlns:a16="http://schemas.microsoft.com/office/drawing/2014/main" xmlns="" id="{BA2094F3-FCB1-DEDE-9BB2-B1BF1EC6A305}"/>
              </a:ext>
            </a:extLst>
          </p:cNvPr>
          <p:cNvPicPr>
            <a:picLocks noChangeAspect="1"/>
          </p:cNvPicPr>
          <p:nvPr/>
        </p:nvPicPr>
        <p:blipFill>
          <a:blip r:embed="rId3"/>
          <a:stretch>
            <a:fillRect/>
          </a:stretch>
        </p:blipFill>
        <p:spPr>
          <a:xfrm>
            <a:off x="327546" y="402503"/>
            <a:ext cx="11556625" cy="6184609"/>
          </a:xfrm>
          <a:prstGeom prst="rect">
            <a:avLst/>
          </a:prstGeom>
        </p:spPr>
      </p:pic>
    </p:spTree>
    <p:extLst>
      <p:ext uri="{BB962C8B-B14F-4D97-AF65-F5344CB8AC3E}">
        <p14:creationId xmlns:p14="http://schemas.microsoft.com/office/powerpoint/2010/main" val="288496696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29</a:t>
            </a:fld>
            <a:endParaRPr lang="en-US" dirty="0"/>
          </a:p>
        </p:txBody>
      </p:sp>
      <p:pic>
        <p:nvPicPr>
          <p:cNvPr id="3" name="Picture 2">
            <a:extLst>
              <a:ext uri="{FF2B5EF4-FFF2-40B4-BE49-F238E27FC236}">
                <a16:creationId xmlns:a16="http://schemas.microsoft.com/office/drawing/2014/main" xmlns="" id="{6517F56C-2511-9717-DB7D-BDF8644BC57A}"/>
              </a:ext>
            </a:extLst>
          </p:cNvPr>
          <p:cNvPicPr>
            <a:picLocks noChangeAspect="1"/>
          </p:cNvPicPr>
          <p:nvPr/>
        </p:nvPicPr>
        <p:blipFill>
          <a:blip r:embed="rId3"/>
          <a:stretch>
            <a:fillRect/>
          </a:stretch>
        </p:blipFill>
        <p:spPr>
          <a:xfrm>
            <a:off x="368489" y="411970"/>
            <a:ext cx="11515682" cy="6216005"/>
          </a:xfrm>
          <a:prstGeom prst="rect">
            <a:avLst/>
          </a:prstGeom>
        </p:spPr>
      </p:pic>
    </p:spTree>
    <p:extLst>
      <p:ext uri="{BB962C8B-B14F-4D97-AF65-F5344CB8AC3E}">
        <p14:creationId xmlns:p14="http://schemas.microsoft.com/office/powerpoint/2010/main" val="408397632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8ABCF-B0F6-3B9E-078F-2A8A22C56DAA}"/>
              </a:ext>
            </a:extLst>
          </p:cNvPr>
          <p:cNvSpPr>
            <a:spLocks noGrp="1"/>
          </p:cNvSpPr>
          <p:nvPr>
            <p:ph type="title"/>
          </p:nvPr>
        </p:nvSpPr>
        <p:spPr>
          <a:xfrm>
            <a:off x="0" y="928048"/>
            <a:ext cx="6728346" cy="1042052"/>
          </a:xfrm>
        </p:spPr>
        <p:txBody>
          <a:bodyPr/>
          <a:lstStyle/>
          <a:p>
            <a:r>
              <a:rPr lang="en-US" dirty="0"/>
              <a:t>Agenda For The Presentation</a:t>
            </a:r>
          </a:p>
        </p:txBody>
      </p:sp>
      <p:sp>
        <p:nvSpPr>
          <p:cNvPr id="18" name="Slide Number Placeholder 17">
            <a:extLst>
              <a:ext uri="{FF2B5EF4-FFF2-40B4-BE49-F238E27FC236}">
                <a16:creationId xmlns:a16="http://schemas.microsoft.com/office/drawing/2014/main" xmlns="" id="{D496E54F-9038-30CB-FB21-11F164E02FBE}"/>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
        <p:nvSpPr>
          <p:cNvPr id="6" name="Text Placeholder 5">
            <a:extLst>
              <a:ext uri="{FF2B5EF4-FFF2-40B4-BE49-F238E27FC236}">
                <a16:creationId xmlns:a16="http://schemas.microsoft.com/office/drawing/2014/main" xmlns="" id="{8896C5CC-6666-3C25-FE07-C14B81D6DAAC}"/>
              </a:ext>
            </a:extLst>
          </p:cNvPr>
          <p:cNvSpPr>
            <a:spLocks noGrp="1"/>
          </p:cNvSpPr>
          <p:nvPr>
            <p:ph type="body" sz="quarter" idx="30"/>
          </p:nvPr>
        </p:nvSpPr>
        <p:spPr>
          <a:xfrm>
            <a:off x="97574" y="2421655"/>
            <a:ext cx="8718879" cy="4169668"/>
          </a:xfrm>
        </p:spPr>
        <p:txBody>
          <a:bodyPr/>
          <a:lstStyle/>
          <a:p>
            <a:pPr algn="l"/>
            <a:r>
              <a:rPr lang="en-US" sz="2400" b="0" i="0" dirty="0">
                <a:solidFill>
                  <a:srgbClr val="00B0F0"/>
                </a:solidFill>
                <a:effectLst/>
                <a:latin typeface="Söhne"/>
              </a:rPr>
              <a:t>The agenda outlines the key topics that will be covered in the presentation, providing a roadmap for the audience. It will include :</a:t>
            </a:r>
          </a:p>
          <a:p>
            <a:pPr marL="457200" lvl="1" indent="0">
              <a:buNone/>
            </a:pPr>
            <a:endParaRPr lang="en-US" b="0" i="0" dirty="0">
              <a:solidFill>
                <a:srgbClr val="00B0F0"/>
              </a:solidFill>
              <a:effectLst/>
              <a:latin typeface="Söhne"/>
            </a:endParaRPr>
          </a:p>
          <a:p>
            <a:pPr lvl="1"/>
            <a:r>
              <a:rPr lang="en-US" b="0" i="0" dirty="0">
                <a:solidFill>
                  <a:schemeClr val="bg1"/>
                </a:solidFill>
                <a:effectLst/>
                <a:latin typeface="Söhne"/>
              </a:rPr>
              <a:t>Analysis of sales performance trends.</a:t>
            </a:r>
          </a:p>
          <a:p>
            <a:pPr lvl="1"/>
            <a:r>
              <a:rPr lang="en-US" b="0" i="0" dirty="0">
                <a:solidFill>
                  <a:schemeClr val="bg1"/>
                </a:solidFill>
                <a:effectLst/>
                <a:latin typeface="Söhne"/>
              </a:rPr>
              <a:t>Examination of product category insights.</a:t>
            </a:r>
          </a:p>
          <a:p>
            <a:pPr lvl="1"/>
            <a:r>
              <a:rPr lang="en-US" b="0" i="0" dirty="0">
                <a:solidFill>
                  <a:schemeClr val="bg1"/>
                </a:solidFill>
                <a:effectLst/>
                <a:latin typeface="Söhne"/>
              </a:rPr>
              <a:t>Exploration of customer segmentation findings.</a:t>
            </a:r>
          </a:p>
          <a:p>
            <a:pPr lvl="1"/>
            <a:r>
              <a:rPr lang="en-US" b="0" i="0" dirty="0">
                <a:solidFill>
                  <a:schemeClr val="bg1"/>
                </a:solidFill>
                <a:effectLst/>
                <a:latin typeface="Söhne"/>
              </a:rPr>
              <a:t>Recommendations for marketing strategies and customer engagement initiatives.</a:t>
            </a:r>
          </a:p>
          <a:p>
            <a:pPr lvl="1"/>
            <a:r>
              <a:rPr lang="en-US" b="0" i="0" dirty="0">
                <a:solidFill>
                  <a:schemeClr val="bg1"/>
                </a:solidFill>
                <a:effectLst/>
                <a:latin typeface="Söhne"/>
              </a:rPr>
              <a:t>Next steps and opportunities for further discussion.</a:t>
            </a:r>
          </a:p>
          <a:p>
            <a:pPr marL="457200" lvl="1" indent="0" algn="l">
              <a:buNone/>
            </a:pPr>
            <a:endParaRPr lang="en-US" sz="2000" dirty="0">
              <a:latin typeface="Söhne"/>
            </a:endParaRPr>
          </a:p>
          <a:p>
            <a:pPr algn="l">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207670836"/>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79E75-B9FE-CF36-3664-1AB293ED005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xmlns="" id="{16F47B4A-0538-FAD8-7A24-931BA48AE070}"/>
              </a:ext>
            </a:extLst>
          </p:cNvPr>
          <p:cNvSpPr>
            <a:spLocks noGrp="1"/>
          </p:cNvSpPr>
          <p:nvPr>
            <p:ph type="body" sz="quarter" idx="13"/>
          </p:nvPr>
        </p:nvSpPr>
        <p:spPr/>
        <p:txBody>
          <a:bodyPr/>
          <a:lstStyle/>
          <a:p>
            <a:r>
              <a:rPr lang="en-US" dirty="0" err="1"/>
              <a:t>Wasil</a:t>
            </a:r>
            <a:r>
              <a:rPr lang="en-US" dirty="0"/>
              <a:t> Khan</a:t>
            </a:r>
          </a:p>
          <a:p>
            <a:r>
              <a:rPr lang="en-US" dirty="0"/>
              <a:t>8770720502</a:t>
            </a:r>
          </a:p>
          <a:p>
            <a:r>
              <a:rPr lang="en-US" dirty="0"/>
              <a:t>khanwasil39@gmail.com</a:t>
            </a:r>
          </a:p>
          <a:p>
            <a:endParaRPr lang="en-US" dirty="0"/>
          </a:p>
        </p:txBody>
      </p:sp>
      <p:sp>
        <p:nvSpPr>
          <p:cNvPr id="6" name="Footer Placeholder 5">
            <a:extLst>
              <a:ext uri="{FF2B5EF4-FFF2-40B4-BE49-F238E27FC236}">
                <a16:creationId xmlns:a16="http://schemas.microsoft.com/office/drawing/2014/main" xmlns="" id="{8CE2A5A3-7F4E-23A2-DAD7-C562FEDBBE76}"/>
              </a:ext>
            </a:extLst>
          </p:cNvPr>
          <p:cNvSpPr>
            <a:spLocks noGrp="1"/>
          </p:cNvSpPr>
          <p:nvPr>
            <p:ph type="ftr" sz="quarter" idx="11"/>
          </p:nvPr>
        </p:nvSpPr>
        <p:spPr/>
        <p:txBody>
          <a:bodyPr/>
          <a:lstStyle/>
          <a:p>
            <a:r>
              <a:rPr lang="en-US" dirty="0"/>
              <a:t>Scientific findings</a:t>
            </a:r>
          </a:p>
        </p:txBody>
      </p:sp>
      <p:sp>
        <p:nvSpPr>
          <p:cNvPr id="7" name="Slide Number Placeholder 6">
            <a:extLst>
              <a:ext uri="{FF2B5EF4-FFF2-40B4-BE49-F238E27FC236}">
                <a16:creationId xmlns:a16="http://schemas.microsoft.com/office/drawing/2014/main" xmlns="" id="{BCE7D8D8-4772-1C08-69BB-F391F0D65A7A}"/>
              </a:ext>
            </a:extLst>
          </p:cNvPr>
          <p:cNvSpPr>
            <a:spLocks noGrp="1"/>
          </p:cNvSpPr>
          <p:nvPr>
            <p:ph type="sldNum" sz="quarter" idx="12"/>
          </p:nvPr>
        </p:nvSpPr>
        <p:spPr/>
        <p:txBody>
          <a:bodyPr/>
          <a:lstStyle/>
          <a:p>
            <a:fld id="{FE024F78-56A6-7740-B68D-8D4D026EDF3F}" type="slidenum">
              <a:rPr lang="en-US" smtClean="0"/>
              <a:pPr/>
              <a:t>30</a:t>
            </a:fld>
            <a:endParaRPr lang="en-US" dirty="0"/>
          </a:p>
        </p:txBody>
      </p:sp>
    </p:spTree>
    <p:extLst>
      <p:ext uri="{BB962C8B-B14F-4D97-AF65-F5344CB8AC3E}">
        <p14:creationId xmlns:p14="http://schemas.microsoft.com/office/powerpoint/2010/main" val="79002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49861"/>
                                  </p:iterate>
                                  <p:childTnLst>
                                    <p:set>
                                      <p:cBhvr>
                                        <p:cTn id="6" dur="1" fill="hold">
                                          <p:stCondLst>
                                            <p:cond delay="0"/>
                                          </p:stCondLst>
                                        </p:cTn>
                                        <p:tgtEl>
                                          <p:spTgt spid="2"/>
                                        </p:tgtEl>
                                        <p:attrNameLst>
                                          <p:attrName>style.visibility</p:attrName>
                                        </p:attrNameLst>
                                      </p:cBhvr>
                                      <p:to>
                                        <p:strVal val="visible"/>
                                      </p:to>
                                    </p:set>
                                    <p:set>
                                      <p:cBhvr>
                                        <p:cTn id="7" dur="227" fill="hold">
                                          <p:stCondLst>
                                            <p:cond delay="0"/>
                                          </p:stCondLst>
                                        </p:cTn>
                                        <p:tgtEl>
                                          <p:spTgt spid="2"/>
                                        </p:tgtEl>
                                        <p:attrNameLst>
                                          <p:attrName>style.rotation</p:attrName>
                                        </p:attrNameLst>
                                      </p:cBhvr>
                                      <p:to>
                                        <p:strVal val="-45.0"/>
                                      </p:to>
                                    </p:set>
                                    <p:anim calcmode="lin" valueType="num">
                                      <p:cBhvr>
                                        <p:cTn id="8" dur="227" fill="hold">
                                          <p:stCondLst>
                                            <p:cond delay="227"/>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 decel="50000" autoRev="1" fill="hold">
                                          <p:stCondLst>
                                            <p:cond delay="227"/>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 fill="hold">
                                          <p:stCondLst>
                                            <p:cond delay="499"/>
                                          </p:stCondLst>
                                        </p:cTn>
                                        <p:tgtEl>
                                          <p:spTgt spid="2"/>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nodeType="withEffect">
                                  <p:stCondLst>
                                    <p:cond delay="0"/>
                                  </p:stCondLst>
                                  <p:iterate type="lt">
                                    <p:tmPct val="50000"/>
                                  </p:iterate>
                                  <p:childTnLst>
                                    <p:set>
                                      <p:cBhvr>
                                        <p:cTn id="13" dur="1" fill="hold">
                                          <p:stCondLst>
                                            <p:cond delay="0"/>
                                          </p:stCondLst>
                                        </p:cTn>
                                        <p:tgtEl>
                                          <p:spTgt spid="3">
                                            <p:txEl>
                                              <p:pRg st="0" end="0"/>
                                            </p:txEl>
                                          </p:spTgt>
                                        </p:tgtEl>
                                        <p:attrNameLst>
                                          <p:attrName>style.visibility</p:attrName>
                                        </p:attrNameLst>
                                      </p:cBhvr>
                                      <p:to>
                                        <p:strVal val="visible"/>
                                      </p:to>
                                    </p:set>
                                    <p:set>
                                      <p:cBhvr>
                                        <p:cTn id="14" dur="227" fill="hold">
                                          <p:stCondLst>
                                            <p:cond delay="0"/>
                                          </p:stCondLst>
                                        </p:cTn>
                                        <p:tgtEl>
                                          <p:spTgt spid="3">
                                            <p:txEl>
                                              <p:pRg st="0" end="0"/>
                                            </p:txEl>
                                          </p:spTgt>
                                        </p:tgtEl>
                                        <p:attrNameLst>
                                          <p:attrName>style.rotation</p:attrName>
                                        </p:attrNameLst>
                                      </p:cBhvr>
                                      <p:to>
                                        <p:strVal val="-45.0"/>
                                      </p:to>
                                    </p:set>
                                    <p:anim calcmode="lin" valueType="num">
                                      <p:cBhvr>
                                        <p:cTn id="15" dur="227" fill="hold">
                                          <p:stCondLst>
                                            <p:cond delay="227"/>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227"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7" dur="78" decel="50000" autoRev="1" fill="hold">
                                          <p:stCondLst>
                                            <p:cond delay="227"/>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68" fill="hold">
                                          <p:stCondLst>
                                            <p:cond delay="432"/>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nodeType="withEffect">
                                  <p:stCondLst>
                                    <p:cond delay="0"/>
                                  </p:stCondLst>
                                  <p:iterate type="lt">
                                    <p:tmPct val="50000"/>
                                  </p:iterate>
                                  <p:childTnLst>
                                    <p:set>
                                      <p:cBhvr>
                                        <p:cTn id="20" dur="1" fill="hold">
                                          <p:stCondLst>
                                            <p:cond delay="0"/>
                                          </p:stCondLst>
                                        </p:cTn>
                                        <p:tgtEl>
                                          <p:spTgt spid="3">
                                            <p:txEl>
                                              <p:pRg st="1" end="1"/>
                                            </p:txEl>
                                          </p:spTgt>
                                        </p:tgtEl>
                                        <p:attrNameLst>
                                          <p:attrName>style.visibility</p:attrName>
                                        </p:attrNameLst>
                                      </p:cBhvr>
                                      <p:to>
                                        <p:strVal val="visible"/>
                                      </p:to>
                                    </p:set>
                                    <p:set>
                                      <p:cBhvr>
                                        <p:cTn id="21" dur="227" fill="hold">
                                          <p:stCondLst>
                                            <p:cond delay="0"/>
                                          </p:stCondLst>
                                        </p:cTn>
                                        <p:tgtEl>
                                          <p:spTgt spid="3">
                                            <p:txEl>
                                              <p:pRg st="1" end="1"/>
                                            </p:txEl>
                                          </p:spTgt>
                                        </p:tgtEl>
                                        <p:attrNameLst>
                                          <p:attrName>style.rotation</p:attrName>
                                        </p:attrNameLst>
                                      </p:cBhvr>
                                      <p:to>
                                        <p:strVal val="-45.0"/>
                                      </p:to>
                                    </p:set>
                                    <p:anim calcmode="lin" valueType="num">
                                      <p:cBhvr>
                                        <p:cTn id="22" dur="227" fill="hold">
                                          <p:stCondLst>
                                            <p:cond delay="227"/>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3" dur="227"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4" dur="78" decel="50000" autoRev="1" fill="hold">
                                          <p:stCondLst>
                                            <p:cond delay="227"/>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5" dur="68" fill="hold">
                                          <p:stCondLst>
                                            <p:cond delay="432"/>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nodeType="withEffect">
                                  <p:stCondLst>
                                    <p:cond delay="0"/>
                                  </p:stCondLst>
                                  <p:iterate type="lt">
                                    <p:tmPct val="50000"/>
                                  </p:iterate>
                                  <p:childTnLst>
                                    <p:set>
                                      <p:cBhvr>
                                        <p:cTn id="27" dur="1" fill="hold">
                                          <p:stCondLst>
                                            <p:cond delay="0"/>
                                          </p:stCondLst>
                                        </p:cTn>
                                        <p:tgtEl>
                                          <p:spTgt spid="3">
                                            <p:txEl>
                                              <p:pRg st="2" end="2"/>
                                            </p:txEl>
                                          </p:spTgt>
                                        </p:tgtEl>
                                        <p:attrNameLst>
                                          <p:attrName>style.visibility</p:attrName>
                                        </p:attrNameLst>
                                      </p:cBhvr>
                                      <p:to>
                                        <p:strVal val="visible"/>
                                      </p:to>
                                    </p:set>
                                    <p:set>
                                      <p:cBhvr>
                                        <p:cTn id="28" dur="227" fill="hold">
                                          <p:stCondLst>
                                            <p:cond delay="0"/>
                                          </p:stCondLst>
                                        </p:cTn>
                                        <p:tgtEl>
                                          <p:spTgt spid="3">
                                            <p:txEl>
                                              <p:pRg st="2" end="2"/>
                                            </p:txEl>
                                          </p:spTgt>
                                        </p:tgtEl>
                                        <p:attrNameLst>
                                          <p:attrName>style.rotation</p:attrName>
                                        </p:attrNameLst>
                                      </p:cBhvr>
                                      <p:to>
                                        <p:strVal val="-45.0"/>
                                      </p:to>
                                    </p:set>
                                    <p:anim calcmode="lin" valueType="num">
                                      <p:cBhvr>
                                        <p:cTn id="29" dur="227" fill="hold">
                                          <p:stCondLst>
                                            <p:cond delay="227"/>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30" dur="227"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31" dur="78" decel="50000" autoRev="1" fill="hold">
                                          <p:stCondLst>
                                            <p:cond delay="227"/>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32" dur="68" fill="hold">
                                          <p:stCondLst>
                                            <p:cond delay="432"/>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95677" y="799653"/>
            <a:ext cx="7613410" cy="1164882"/>
          </a:xfrm>
        </p:spPr>
        <p:txBody>
          <a:bodyPr/>
          <a:lstStyle/>
          <a:p>
            <a:pPr algn="ctr"/>
            <a:r>
              <a:rPr lang="en-US" sz="8000" dirty="0"/>
              <a:t>DIVING DEEP</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7613410" cy="1396863"/>
          </a:xfrm>
        </p:spPr>
        <p:txBody>
          <a:bodyPr/>
          <a:lstStyle/>
          <a:p>
            <a:r>
              <a:rPr lang="en-US" sz="2400" dirty="0"/>
              <a:t> We will focus on general trends like :</a:t>
            </a:r>
          </a:p>
        </p:txBody>
      </p:sp>
      <p:sp>
        <p:nvSpPr>
          <p:cNvPr id="3" name="Text Placeholder 2">
            <a:extLst>
              <a:ext uri="{FF2B5EF4-FFF2-40B4-BE49-F238E27FC236}">
                <a16:creationId xmlns:a16="http://schemas.microsoft.com/office/drawing/2014/main" xmlns="" id="{BB15558D-9F85-24FA-1D27-5449974091CC}"/>
              </a:ext>
            </a:extLst>
          </p:cNvPr>
          <p:cNvSpPr>
            <a:spLocks noGrp="1"/>
          </p:cNvSpPr>
          <p:nvPr>
            <p:ph type="body" sz="quarter" idx="28"/>
          </p:nvPr>
        </p:nvSpPr>
        <p:spPr>
          <a:xfrm>
            <a:off x="150754" y="3257639"/>
            <a:ext cx="7477560" cy="3975673"/>
          </a:xfrm>
        </p:spPr>
        <p:txBody>
          <a:bodyPr/>
          <a:lstStyle/>
          <a:p>
            <a:r>
              <a:rPr lang="en-US" sz="2000" dirty="0"/>
              <a:t>Revenue</a:t>
            </a:r>
          </a:p>
          <a:p>
            <a:r>
              <a:rPr lang="en-US" sz="2000" dirty="0"/>
              <a:t>Orders</a:t>
            </a:r>
          </a:p>
          <a:p>
            <a:r>
              <a:rPr lang="en-US" sz="2000" dirty="0"/>
              <a:t>Products</a:t>
            </a:r>
          </a:p>
          <a:p>
            <a:r>
              <a:rPr lang="en-US" sz="2000" dirty="0"/>
              <a:t>Average Monthly Sales</a:t>
            </a:r>
          </a:p>
          <a:p>
            <a:r>
              <a:rPr lang="en-US" sz="2000" dirty="0"/>
              <a:t>Product Categories</a:t>
            </a:r>
          </a:p>
          <a:p>
            <a:r>
              <a:rPr lang="en-US" sz="2000" dirty="0"/>
              <a:t>Customer Segmentation</a:t>
            </a:r>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4</a:t>
            </a:fld>
            <a:endParaRPr lang="en-US" dirty="0"/>
          </a:p>
        </p:txBody>
      </p:sp>
      <p:pic>
        <p:nvPicPr>
          <p:cNvPr id="1026" name="Picture 2" descr="Premium Vector | Deep dive analysis discover business problem and  improvement research and strategy to develop and explore market and  optimization businessman scuba diving with magnifying glass in deep blue  ocean">
            <a:extLst>
              <a:ext uri="{FF2B5EF4-FFF2-40B4-BE49-F238E27FC236}">
                <a16:creationId xmlns:a16="http://schemas.microsoft.com/office/drawing/2014/main" xmlns="" id="{9C5D7E0A-81F8-EBA4-DE63-41FD1C34967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00140" y="191441"/>
            <a:ext cx="4277711" cy="2289896"/>
          </a:xfrm>
          <a:prstGeom prst="ellipse">
            <a:avLst/>
          </a:prstGeom>
          <a:ln w="571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108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arn(inVertical)">
                                      <p:cBhvr>
                                        <p:cTn id="11" dur="500"/>
                                        <p:tgtEl>
                                          <p:spTgt spid="1026"/>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circle(in)">
                                      <p:cBhvr>
                                        <p:cTn id="15" dur="2000"/>
                                        <p:tgtEl>
                                          <p:spTgt spid="4">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ircle(in)">
                                      <p:cBhvr>
                                        <p:cTn id="21" dur="2000"/>
                                        <p:tgtEl>
                                          <p:spTgt spid="3">
                                            <p:txEl>
                                              <p:pRg st="1" end="1"/>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627939" y="1218674"/>
            <a:ext cx="6537420" cy="1078173"/>
          </a:xfrm>
        </p:spPr>
        <p:txBody>
          <a:bodyPr/>
          <a:lstStyle/>
          <a:p>
            <a:pPr algn="ctr"/>
            <a:r>
              <a:rPr lang="en-US" sz="7200" dirty="0"/>
              <a:t>REVENUE</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3685608"/>
          </a:xfrm>
        </p:spPr>
        <p:txBody>
          <a:bodyPr/>
          <a:lstStyle/>
          <a:p>
            <a:pPr marL="342900" indent="-342900">
              <a:buFont typeface="Arial" panose="020B0604020202020204" pitchFamily="34" charset="0"/>
              <a:buChar char="•"/>
            </a:pPr>
            <a:r>
              <a:rPr lang="en-US" sz="2400" dirty="0"/>
              <a:t>The total revenue from 2015-2020  : </a:t>
            </a:r>
            <a:r>
              <a:rPr lang="en-US" sz="2400" dirty="0">
                <a:solidFill>
                  <a:srgbClr val="FFFF00"/>
                </a:solidFill>
              </a:rPr>
              <a:t>107.2 Million</a:t>
            </a:r>
          </a:p>
          <a:p>
            <a:pPr marL="342900" indent="-342900">
              <a:buFont typeface="Arial" panose="020B0604020202020204" pitchFamily="34" charset="0"/>
              <a:buChar char="•"/>
            </a:pPr>
            <a:r>
              <a:rPr lang="en-US" sz="2400" dirty="0"/>
              <a:t>Average revenue per year : </a:t>
            </a:r>
            <a:r>
              <a:rPr lang="en-US" sz="2400" dirty="0">
                <a:solidFill>
                  <a:srgbClr val="FFFF00"/>
                </a:solidFill>
              </a:rPr>
              <a:t>17.87 Million</a:t>
            </a:r>
          </a:p>
          <a:p>
            <a:pPr marL="342900" indent="-342900">
              <a:buFont typeface="Arial" panose="020B0604020202020204" pitchFamily="34" charset="0"/>
              <a:buChar char="•"/>
            </a:pPr>
            <a:r>
              <a:rPr lang="en-US" sz="2400" dirty="0"/>
              <a:t>After few years of stagnant sales we were able to increase our revenue to </a:t>
            </a:r>
            <a:r>
              <a:rPr lang="en-US" sz="2400" dirty="0">
                <a:solidFill>
                  <a:srgbClr val="FFFF00"/>
                </a:solidFill>
              </a:rPr>
              <a:t>23.98 Million</a:t>
            </a:r>
            <a:r>
              <a:rPr lang="en-US" sz="2400" dirty="0"/>
              <a:t> which was par average revenue.</a:t>
            </a:r>
          </a:p>
          <a:p>
            <a:pPr marL="342900" indent="-342900">
              <a:buFont typeface="Arial" panose="020B0604020202020204" pitchFamily="34" charset="0"/>
              <a:buChar char="•"/>
            </a:pPr>
            <a:r>
              <a:rPr lang="en-US" sz="2400" dirty="0"/>
              <a:t>The highest revenue (</a:t>
            </a:r>
            <a:r>
              <a:rPr lang="en-US" sz="2400" dirty="0">
                <a:solidFill>
                  <a:srgbClr val="FFFF00"/>
                </a:solidFill>
              </a:rPr>
              <a:t>27.1Million</a:t>
            </a:r>
            <a:r>
              <a:rPr lang="en-US" sz="2400" dirty="0"/>
              <a:t>)  was generated by  </a:t>
            </a:r>
            <a:r>
              <a:rPr lang="en-US" sz="2400" dirty="0">
                <a:solidFill>
                  <a:srgbClr val="FFFF00"/>
                </a:solidFill>
              </a:rPr>
              <a:t>GREATER ACCRA </a:t>
            </a:r>
            <a:r>
              <a:rPr lang="en-US" sz="2400" dirty="0"/>
              <a:t>region</a:t>
            </a:r>
          </a:p>
          <a:p>
            <a:pPr marL="342900" indent="-342900">
              <a:buFont typeface="Arial" panose="020B0604020202020204" pitchFamily="34" charset="0"/>
              <a:buChar char="•"/>
            </a:pPr>
            <a:endParaRPr lang="en-US" sz="2400" dirty="0">
              <a:solidFill>
                <a:srgbClr val="00B0F0"/>
              </a:solidFill>
            </a:endParaRPr>
          </a:p>
          <a:p>
            <a:endParaRPr lang="en-US" sz="2400" dirty="0">
              <a:solidFill>
                <a:schemeClr val="accent1"/>
              </a:solidFill>
            </a:endParaRPr>
          </a:p>
          <a:p>
            <a:endParaRPr lang="en-US" sz="2400" dirty="0"/>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32886092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in)">
                                      <p:cBhvr>
                                        <p:cTn id="11" dur="2000"/>
                                        <p:tgtEl>
                                          <p:spTgt spid="4">
                                            <p:txEl>
                                              <p:pRg st="0" end="0"/>
                                            </p:txEl>
                                          </p:spTgt>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in)">
                                      <p:cBhvr>
                                        <p:cTn id="15" dur="2000"/>
                                        <p:tgtEl>
                                          <p:spTgt spid="4">
                                            <p:txEl>
                                              <p:pRg st="1" end="1"/>
                                            </p:txEl>
                                          </p:spTgt>
                                        </p:tgtEl>
                                      </p:cBhvr>
                                    </p:animEffect>
                                  </p:childTnLst>
                                </p:cTn>
                              </p:par>
                            </p:childTnLst>
                          </p:cTn>
                        </p:par>
                        <p:par>
                          <p:cTn id="16" fill="hold">
                            <p:stCondLst>
                              <p:cond delay="4500"/>
                            </p:stCondLst>
                            <p:childTnLst>
                              <p:par>
                                <p:cTn id="17" presetID="6" presetClass="entr" presetSubtype="16"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childTnLst>
                          </p:cTn>
                        </p:par>
                        <p:par>
                          <p:cTn id="20" fill="hold">
                            <p:stCondLst>
                              <p:cond delay="6500"/>
                            </p:stCondLst>
                            <p:childTnLst>
                              <p:par>
                                <p:cTn id="21" presetID="6" presetClass="entr" presetSubtype="16"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in)">
                                      <p:cBhvr>
                                        <p:cTn id="23"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6</a:t>
            </a:fld>
            <a:endParaRPr lang="en-US" dirty="0"/>
          </a:p>
        </p:txBody>
      </p:sp>
      <p:pic>
        <p:nvPicPr>
          <p:cNvPr id="8" name="Picture 7">
            <a:extLst>
              <a:ext uri="{FF2B5EF4-FFF2-40B4-BE49-F238E27FC236}">
                <a16:creationId xmlns:a16="http://schemas.microsoft.com/office/drawing/2014/main" xmlns="" id="{53EAB801-5A05-E93F-DEAE-B0247DE04D19}"/>
              </a:ext>
            </a:extLst>
          </p:cNvPr>
          <p:cNvPicPr>
            <a:picLocks noChangeAspect="1"/>
          </p:cNvPicPr>
          <p:nvPr/>
        </p:nvPicPr>
        <p:blipFill>
          <a:blip r:embed="rId3"/>
          <a:stretch>
            <a:fillRect/>
          </a:stretch>
        </p:blipFill>
        <p:spPr>
          <a:xfrm>
            <a:off x="968991" y="1028688"/>
            <a:ext cx="10508776" cy="4800623"/>
          </a:xfrm>
          <a:prstGeom prst="rect">
            <a:avLst/>
          </a:prstGeom>
        </p:spPr>
      </p:pic>
    </p:spTree>
    <p:extLst>
      <p:ext uri="{BB962C8B-B14F-4D97-AF65-F5344CB8AC3E}">
        <p14:creationId xmlns:p14="http://schemas.microsoft.com/office/powerpoint/2010/main" val="398418226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7</a:t>
            </a:fld>
            <a:endParaRPr lang="en-US" dirty="0"/>
          </a:p>
        </p:txBody>
      </p:sp>
      <p:pic>
        <p:nvPicPr>
          <p:cNvPr id="3" name="Picture 2">
            <a:extLst>
              <a:ext uri="{FF2B5EF4-FFF2-40B4-BE49-F238E27FC236}">
                <a16:creationId xmlns:a16="http://schemas.microsoft.com/office/drawing/2014/main" xmlns="" id="{6256DF34-455A-0D71-BB34-DFB7F624226C}"/>
              </a:ext>
            </a:extLst>
          </p:cNvPr>
          <p:cNvPicPr>
            <a:picLocks noChangeAspect="1"/>
          </p:cNvPicPr>
          <p:nvPr/>
        </p:nvPicPr>
        <p:blipFill>
          <a:blip r:embed="rId3"/>
          <a:stretch>
            <a:fillRect/>
          </a:stretch>
        </p:blipFill>
        <p:spPr>
          <a:xfrm>
            <a:off x="571770" y="1282889"/>
            <a:ext cx="11048460" cy="4585647"/>
          </a:xfrm>
          <a:prstGeom prst="rect">
            <a:avLst/>
          </a:prstGeom>
        </p:spPr>
      </p:pic>
    </p:spTree>
    <p:extLst>
      <p:ext uri="{BB962C8B-B14F-4D97-AF65-F5344CB8AC3E}">
        <p14:creationId xmlns:p14="http://schemas.microsoft.com/office/powerpoint/2010/main" val="130470766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D6AE28-F868-F34D-E49A-3A50B834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E9464B-F9D8-35D7-B78B-AE7C50047C8D}"/>
              </a:ext>
            </a:extLst>
          </p:cNvPr>
          <p:cNvSpPr>
            <a:spLocks noGrp="1"/>
          </p:cNvSpPr>
          <p:nvPr>
            <p:ph type="title"/>
          </p:nvPr>
        </p:nvSpPr>
        <p:spPr>
          <a:xfrm>
            <a:off x="-778064" y="1000310"/>
            <a:ext cx="6537420" cy="1078173"/>
          </a:xfrm>
        </p:spPr>
        <p:txBody>
          <a:bodyPr/>
          <a:lstStyle/>
          <a:p>
            <a:pPr algn="ctr"/>
            <a:r>
              <a:rPr lang="en-US" sz="7200" dirty="0"/>
              <a:t>ORDERS</a:t>
            </a:r>
          </a:p>
        </p:txBody>
      </p:sp>
      <p:sp>
        <p:nvSpPr>
          <p:cNvPr id="4" name="Text Placeholder 3">
            <a:extLst>
              <a:ext uri="{FF2B5EF4-FFF2-40B4-BE49-F238E27FC236}">
                <a16:creationId xmlns:a16="http://schemas.microsoft.com/office/drawing/2014/main" xmlns="" id="{0F484791-17D6-C8AA-84E7-E3022ED570FE}"/>
              </a:ext>
            </a:extLst>
          </p:cNvPr>
          <p:cNvSpPr>
            <a:spLocks noGrp="1"/>
          </p:cNvSpPr>
          <p:nvPr>
            <p:ph type="body" sz="quarter" idx="30"/>
          </p:nvPr>
        </p:nvSpPr>
        <p:spPr>
          <a:xfrm>
            <a:off x="300879" y="2540590"/>
            <a:ext cx="8351802" cy="4317410"/>
          </a:xfrm>
        </p:spPr>
        <p:txBody>
          <a:bodyPr/>
          <a:lstStyle/>
          <a:p>
            <a:pPr marL="342900" indent="-342900">
              <a:buFont typeface="Arial" panose="020B0604020202020204" pitchFamily="34" charset="0"/>
              <a:buChar char="•"/>
            </a:pPr>
            <a:r>
              <a:rPr lang="en-US" dirty="0"/>
              <a:t>The same trend can be seen in total Orders placed. </a:t>
            </a:r>
          </a:p>
          <a:p>
            <a:pPr marL="342900" indent="-342900">
              <a:buFont typeface="Arial" panose="020B0604020202020204" pitchFamily="34" charset="0"/>
              <a:buChar char="•"/>
            </a:pPr>
            <a:r>
              <a:rPr lang="en-US" dirty="0"/>
              <a:t>The Orders stood at </a:t>
            </a:r>
            <a:r>
              <a:rPr lang="en-US" dirty="0">
                <a:solidFill>
                  <a:srgbClr val="FFFF00"/>
                </a:solidFill>
              </a:rPr>
              <a:t>112.99K</a:t>
            </a:r>
            <a:r>
              <a:rPr lang="en-US" dirty="0"/>
              <a:t> from </a:t>
            </a:r>
            <a:r>
              <a:rPr lang="en-US" dirty="0">
                <a:solidFill>
                  <a:srgbClr val="FFFF00"/>
                </a:solidFill>
              </a:rPr>
              <a:t>2015-2020</a:t>
            </a:r>
            <a:r>
              <a:rPr lang="en-US" dirty="0"/>
              <a:t> and average orders per year were around </a:t>
            </a:r>
            <a:r>
              <a:rPr lang="en-US" dirty="0">
                <a:solidFill>
                  <a:srgbClr val="FFFF00"/>
                </a:solidFill>
              </a:rPr>
              <a:t>18.83K</a:t>
            </a:r>
            <a:r>
              <a:rPr lang="en-US" dirty="0"/>
              <a:t> orders.</a:t>
            </a:r>
          </a:p>
          <a:p>
            <a:pPr marL="342900" indent="-342900">
              <a:buFont typeface="Arial" panose="020B0604020202020204" pitchFamily="34" charset="0"/>
              <a:buChar char="•"/>
            </a:pPr>
            <a:r>
              <a:rPr lang="en-US" dirty="0"/>
              <a:t> Last year our order count reached </a:t>
            </a:r>
            <a:r>
              <a:rPr lang="en-US" dirty="0">
                <a:solidFill>
                  <a:srgbClr val="FFFF00"/>
                </a:solidFill>
              </a:rPr>
              <a:t>25.18K</a:t>
            </a:r>
            <a:r>
              <a:rPr lang="en-US" dirty="0"/>
              <a:t>. </a:t>
            </a:r>
          </a:p>
          <a:p>
            <a:pPr marL="342900" indent="-342900">
              <a:buFont typeface="Arial" panose="020B0604020202020204" pitchFamily="34" charset="0"/>
              <a:buChar char="•"/>
            </a:pPr>
            <a:r>
              <a:rPr lang="en-US" dirty="0"/>
              <a:t>The no. of customers also show same trend. We had stagnant customers for previous few years and last year we were able to break through consolidation to increase total customers. The no. of customers stood at </a:t>
            </a:r>
            <a:r>
              <a:rPr lang="en-US" dirty="0">
                <a:solidFill>
                  <a:srgbClr val="FFFF00"/>
                </a:solidFill>
              </a:rPr>
              <a:t>25.18K</a:t>
            </a:r>
            <a:r>
              <a:rPr lang="en-US" dirty="0"/>
              <a:t> for the year </a:t>
            </a:r>
            <a:r>
              <a:rPr lang="en-US" dirty="0">
                <a:solidFill>
                  <a:srgbClr val="FFFF00"/>
                </a:solidFill>
              </a:rPr>
              <a:t>2020</a:t>
            </a:r>
            <a:r>
              <a:rPr lang="en-US" dirty="0"/>
              <a:t>.</a:t>
            </a:r>
          </a:p>
          <a:p>
            <a:pPr marL="342900" indent="-342900">
              <a:buFont typeface="Arial" panose="020B0604020202020204" pitchFamily="34" charset="0"/>
              <a:buChar char="•"/>
            </a:pPr>
            <a:endParaRPr lang="en-US" sz="2400" dirty="0">
              <a:solidFill>
                <a:srgbClr val="00B0F0"/>
              </a:solidFill>
            </a:endParaRPr>
          </a:p>
          <a:p>
            <a:endParaRPr lang="en-US" sz="2400" dirty="0">
              <a:solidFill>
                <a:schemeClr val="accent1"/>
              </a:solidFill>
            </a:endParaRPr>
          </a:p>
          <a:p>
            <a:endParaRPr lang="en-US" sz="2400" dirty="0"/>
          </a:p>
          <a:p>
            <a:endParaRPr lang="en-US" sz="2400" dirty="0"/>
          </a:p>
        </p:txBody>
      </p:sp>
      <p:sp>
        <p:nvSpPr>
          <p:cNvPr id="18" name="Slide Number Placeholder 17">
            <a:extLst>
              <a:ext uri="{FF2B5EF4-FFF2-40B4-BE49-F238E27FC236}">
                <a16:creationId xmlns:a16="http://schemas.microsoft.com/office/drawing/2014/main" xmlns="" id="{880A7143-4E66-8435-7C01-C71086D835FA}"/>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17760571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8F648E53-A674-2192-7737-52A353F09A1B}"/>
              </a:ext>
            </a:extLst>
          </p:cNvPr>
          <p:cNvSpPr>
            <a:spLocks noGrp="1"/>
          </p:cNvSpPr>
          <p:nvPr>
            <p:ph type="sldNum" sz="quarter" idx="12"/>
          </p:nvPr>
        </p:nvSpPr>
        <p:spPr/>
        <p:txBody>
          <a:bodyPr/>
          <a:lstStyle/>
          <a:p>
            <a:fld id="{FE024F78-56A6-7740-B68D-8D4D026EDF3F}" type="slidenum">
              <a:rPr lang="en-US" smtClean="0"/>
              <a:pPr/>
              <a:t>9</a:t>
            </a:fld>
            <a:endParaRPr lang="en-US" dirty="0"/>
          </a:p>
        </p:txBody>
      </p:sp>
      <p:pic>
        <p:nvPicPr>
          <p:cNvPr id="3" name="Picture 2">
            <a:extLst>
              <a:ext uri="{FF2B5EF4-FFF2-40B4-BE49-F238E27FC236}">
                <a16:creationId xmlns:a16="http://schemas.microsoft.com/office/drawing/2014/main" xmlns="" id="{CFC46759-D199-344D-F33E-5D5FB5774809}"/>
              </a:ext>
            </a:extLst>
          </p:cNvPr>
          <p:cNvPicPr>
            <a:picLocks noChangeAspect="1"/>
          </p:cNvPicPr>
          <p:nvPr/>
        </p:nvPicPr>
        <p:blipFill>
          <a:blip r:embed="rId3"/>
          <a:stretch>
            <a:fillRect/>
          </a:stretch>
        </p:blipFill>
        <p:spPr>
          <a:xfrm>
            <a:off x="610933" y="1497889"/>
            <a:ext cx="10970134" cy="4572000"/>
          </a:xfrm>
          <a:prstGeom prst="rect">
            <a:avLst/>
          </a:prstGeom>
        </p:spPr>
      </p:pic>
    </p:spTree>
    <p:extLst>
      <p:ext uri="{BB962C8B-B14F-4D97-AF65-F5344CB8AC3E}">
        <p14:creationId xmlns:p14="http://schemas.microsoft.com/office/powerpoint/2010/main" val="2588306362"/>
      </p:ext>
    </p:extLst>
  </p:cSld>
  <p:clrMapOvr>
    <a:masterClrMapping/>
  </p:clrMapOvr>
  <p:transition spd="slow">
    <p:cover/>
  </p:transition>
</p:sld>
</file>

<file path=ppt/theme/theme1.xml><?xml version="1.0" encoding="utf-8"?>
<a:theme xmlns:a="http://schemas.openxmlformats.org/drawingml/2006/main" name="Office Theme">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Findings_WAC_CP_v10" id="{DFB4E90D-091B-45B9-9CB3-B93AA2CDF265}" vid="{C9138B91-C486-4852-8AB0-95D8040FA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44BFB8-0B48-48D5-A0BA-9317960E8F6C}">
  <ds:schemaRefs>
    <ds:schemaRef ds:uri="http://schemas.microsoft.com/sharepoint/v3/contenttype/forms"/>
  </ds:schemaRefs>
</ds:datastoreItem>
</file>

<file path=customXml/itemProps2.xml><?xml version="1.0" encoding="utf-8"?>
<ds:datastoreItem xmlns:ds="http://schemas.openxmlformats.org/officeDocument/2006/customXml" ds:itemID="{D9DD645B-D823-4D85-A8AC-AFAC8212B2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6D7367-F508-4F80-B02C-79260B726607}">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{8D51DFE4-A84F-411B-BA8F-FDDBF57BCDB6}tf11936837_win32</Template>
  <TotalTime>4191</TotalTime>
  <Words>860</Words>
  <Application>Microsoft Office PowerPoint</Application>
  <PresentationFormat>Widescreen</PresentationFormat>
  <Paragraphs>151</Paragraphs>
  <Slides>30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Nova</vt:lpstr>
      <vt:lpstr>Biome</vt:lpstr>
      <vt:lpstr>Biome Light</vt:lpstr>
      <vt:lpstr>Calibri</vt:lpstr>
      <vt:lpstr>Segoe UI</vt:lpstr>
      <vt:lpstr>Söhne</vt:lpstr>
      <vt:lpstr>Office Theme</vt:lpstr>
      <vt:lpstr>AMAZON</vt:lpstr>
      <vt:lpstr>Purpose Of the Analysis</vt:lpstr>
      <vt:lpstr>Agenda For The Presentation</vt:lpstr>
      <vt:lpstr>DIVING DEEP</vt:lpstr>
      <vt:lpstr>REVENUE</vt:lpstr>
      <vt:lpstr>PowerPoint Presentation</vt:lpstr>
      <vt:lpstr>PowerPoint Presentation</vt:lpstr>
      <vt:lpstr>ORDERS</vt:lpstr>
      <vt:lpstr>PowerPoint Presentation</vt:lpstr>
      <vt:lpstr>PRODUCTS</vt:lpstr>
      <vt:lpstr>PowerPoint Presentation</vt:lpstr>
      <vt:lpstr>PRODUCTS</vt:lpstr>
      <vt:lpstr>PowerPoint Presentation</vt:lpstr>
      <vt:lpstr>Average Monthly sales</vt:lpstr>
      <vt:lpstr>PowerPoint Presentation</vt:lpstr>
      <vt:lpstr>PRODUCT CATEGORIES</vt:lpstr>
      <vt:lpstr>PowerPoint Presentation</vt:lpstr>
      <vt:lpstr>RATINGS</vt:lpstr>
      <vt:lpstr>RATINGS</vt:lpstr>
      <vt:lpstr>SHIPMENTS</vt:lpstr>
      <vt:lpstr>   SHIPPING FEE</vt:lpstr>
      <vt:lpstr>PowerPoint Presentation</vt:lpstr>
      <vt:lpstr>   CONCLUSIONS</vt:lpstr>
      <vt:lpstr>   CONCLUSIONS</vt:lpstr>
      <vt:lpstr>   CONCLUSIONS</vt:lpstr>
      <vt:lpstr>   CONCLUSIONS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dc:title>
  <dc:creator>Mohammad Khan, Wasel</dc:creator>
  <cp:lastModifiedBy>Microsoft account</cp:lastModifiedBy>
  <cp:revision>7</cp:revision>
  <dcterms:created xsi:type="dcterms:W3CDTF">2024-01-01T19:16:31Z</dcterms:created>
  <dcterms:modified xsi:type="dcterms:W3CDTF">2024-04-30T17:07:17Z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XPowerLiteLastOptimized">
    <vt:lpwstr>2898577</vt:lpwstr>
  </property>
  <property fmtid="{D5CDD505-2E9C-101B-9397-08002B2CF9AE}" pid="4" name="NXPowerLiteSettings">
    <vt:lpwstr>F7000400038000</vt:lpwstr>
  </property>
  <property fmtid="{D5CDD505-2E9C-101B-9397-08002B2CF9AE}" pid="5" name="NXPowerLiteVersion">
    <vt:lpwstr>S10.2.0</vt:lpwstr>
  </property>
</Properties>
</file>