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59" r:id="rId4"/>
    <p:sldId id="274" r:id="rId5"/>
    <p:sldId id="275" r:id="rId6"/>
    <p:sldId id="260" r:id="rId7"/>
    <p:sldId id="273" r:id="rId8"/>
    <p:sldId id="272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730" autoAdjust="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C03ED5-2144-4DCA-A9D9-7050135D2F1A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D43199-2EC7-401F-9729-294FB0B2748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803737"/>
            <a:ext cx="883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smtClean="0">
                <a:solidFill>
                  <a:schemeClr val="accent1"/>
                </a:solidFill>
                <a:latin typeface="Algerian" pitchFamily="82" charset="0"/>
              </a:rPr>
              <a:t>Online gadget mart and servicing</a:t>
            </a:r>
            <a:endParaRPr lang="en-US" sz="6600" b="1" u="sng" dirty="0">
              <a:solidFill>
                <a:schemeClr val="accent1"/>
              </a:solidFill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84838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800" i="1" dirty="0" smtClean="0">
                <a:latin typeface="Britannic Bold" pitchFamily="34" charset="0"/>
              </a:rPr>
              <a:t>Website design using HTML &amp;CSS</a:t>
            </a:r>
            <a:endParaRPr lang="en-US" sz="2800" i="1" dirty="0">
              <a:latin typeface="Britannic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495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ritannic Bold" pitchFamily="34" charset="0"/>
              </a:rPr>
              <a:t>Mentor :</a:t>
            </a:r>
            <a:endParaRPr lang="en-US" sz="2800" b="1" dirty="0">
              <a:latin typeface="Britannic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5105401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Britannic Bold" pitchFamily="34" charset="0"/>
              </a:rPr>
              <a:t>Mrs. </a:t>
            </a:r>
            <a:r>
              <a:rPr lang="en-US" sz="2800" b="1" dirty="0" err="1" smtClean="0">
                <a:solidFill>
                  <a:srgbClr val="7030A0"/>
                </a:solidFill>
                <a:latin typeface="Britannic Bold" pitchFamily="34" charset="0"/>
              </a:rPr>
              <a:t>Snehalata</a:t>
            </a:r>
            <a:r>
              <a:rPr lang="en-US" sz="2800" b="1" dirty="0" smtClean="0">
                <a:solidFill>
                  <a:srgbClr val="7030A0"/>
                </a:solidFill>
                <a:latin typeface="Britannic Bold" pitchFamily="34" charset="0"/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  <a:latin typeface="Britannic Bold" pitchFamily="34" charset="0"/>
              </a:rPr>
              <a:t>Mandal</a:t>
            </a:r>
            <a:endParaRPr lang="en-US" sz="2800" b="1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51054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  <a:latin typeface="Britannic Bold" pitchFamily="34" charset="0"/>
              </a:rPr>
              <a:t>Abhinav</a:t>
            </a:r>
            <a:r>
              <a:rPr lang="en-US" sz="2800" b="1" dirty="0" smtClean="0">
                <a:solidFill>
                  <a:srgbClr val="7030A0"/>
                </a:solidFill>
                <a:latin typeface="Britannic Bold" pitchFamily="34" charset="0"/>
              </a:rPr>
              <a:t>  Singh </a:t>
            </a:r>
            <a:r>
              <a:rPr lang="en-US" sz="2800" b="1" dirty="0" err="1" smtClean="0">
                <a:solidFill>
                  <a:srgbClr val="7030A0"/>
                </a:solidFill>
                <a:latin typeface="Britannic Bold" pitchFamily="34" charset="0"/>
              </a:rPr>
              <a:t>Bhardwaj</a:t>
            </a:r>
            <a:endParaRPr lang="en-US" sz="2800" b="1" dirty="0">
              <a:solidFill>
                <a:srgbClr val="7030A0"/>
              </a:solidFill>
              <a:latin typeface="Britannic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458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ritannic Bold" pitchFamily="34" charset="0"/>
              </a:rPr>
              <a:t>Presented By :</a:t>
            </a:r>
            <a:endParaRPr lang="en-US" sz="2800" b="1" dirty="0">
              <a:latin typeface="Britannic Bold" pitchFamily="3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800" y="838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lgerian" pitchFamily="82" charset="0"/>
              </a:rPr>
              <a:t>Introduction :</a:t>
            </a:r>
            <a:endParaRPr lang="en-US" sz="4000" b="1" u="sng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210812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Britannic Bold" pitchFamily="34" charset="0"/>
              </a:rPr>
              <a:t>“mygadgets.com” website is created to help a costumer to get the desired phone and  gadgets at one place including the sorted collection of phones along with the latest  phones in the market .</a:t>
            </a:r>
          </a:p>
          <a:p>
            <a:r>
              <a:rPr lang="en-US" sz="2400" dirty="0" smtClean="0">
                <a:solidFill>
                  <a:srgbClr val="7030A0"/>
                </a:solidFill>
                <a:latin typeface="Britannic Bold" pitchFamily="34" charset="0"/>
              </a:rPr>
              <a:t>This website also helps to provide the service for the phones and gadgets required to be repaired 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800" y="7620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lgerian" pitchFamily="82" charset="0"/>
              </a:rPr>
              <a:t>Working Block diagram </a:t>
            </a:r>
            <a:r>
              <a:rPr lang="en-US" sz="4000" b="1" u="sng" dirty="0" smtClean="0">
                <a:solidFill>
                  <a:schemeClr val="bg1"/>
                </a:solidFill>
                <a:latin typeface="Algerian" pitchFamily="82" charset="0"/>
              </a:rPr>
              <a:t>:</a:t>
            </a:r>
            <a:endParaRPr lang="en-US" sz="4000" b="1" u="sng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3886200" y="3429000"/>
            <a:ext cx="1374228" cy="1445172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User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interface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2971800"/>
            <a:ext cx="1744718" cy="861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Searching for phones  and gadgets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5791200" y="5029200"/>
            <a:ext cx="2228193" cy="609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Company servicing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5181600" y="5791200"/>
            <a:ext cx="2761593" cy="609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Normal servicing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6096000" y="3886200"/>
            <a:ext cx="2209800" cy="6095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Search latest device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>
            <a:stCxn id="9" idx="4"/>
            <a:endCxn id="15" idx="2"/>
          </p:cNvCxnSpPr>
          <p:nvPr/>
        </p:nvCxnSpPr>
        <p:spPr>
          <a:xfrm>
            <a:off x="5260428" y="4151586"/>
            <a:ext cx="835572" cy="39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5257800" y="4267200"/>
            <a:ext cx="1258625" cy="10930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1143000" y="4343400"/>
            <a:ext cx="1847193" cy="609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Searching  for the services 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37" name="Straight Arrow Connector 36"/>
          <p:cNvCxnSpPr>
            <a:stCxn id="10" idx="3"/>
          </p:cNvCxnSpPr>
          <p:nvPr/>
        </p:nvCxnSpPr>
        <p:spPr>
          <a:xfrm>
            <a:off x="2963918" y="3402724"/>
            <a:ext cx="998482" cy="4072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0"/>
            <a:endCxn id="9" idx="2"/>
          </p:cNvCxnSpPr>
          <p:nvPr/>
        </p:nvCxnSpPr>
        <p:spPr>
          <a:xfrm flipV="1">
            <a:off x="2990193" y="4151586"/>
            <a:ext cx="896007" cy="4966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H="1">
            <a:off x="5105400" y="5105400"/>
            <a:ext cx="9906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89120"/>
          </a:xfrm>
        </p:spPr>
        <p:txBody>
          <a:bodyPr/>
          <a:lstStyle/>
          <a:p>
            <a:r>
              <a:rPr lang="en-US" dirty="0" smtClean="0"/>
              <a:t>Sections of the navigation bar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286000"/>
            <a:ext cx="99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 bar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28800" y="22098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752600" y="2819400"/>
            <a:ext cx="2286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52600" y="32766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3048000"/>
            <a:ext cx="2286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71800" y="2057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91000" y="26670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3352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 section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71800" y="4038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019800" y="1905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</p:cNvCxnSpPr>
          <p:nvPr/>
        </p:nvCxnSpPr>
        <p:spPr>
          <a:xfrm>
            <a:off x="6019800" y="2895600"/>
            <a:ext cx="1219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6019800" y="2895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</p:cNvCxnSpPr>
          <p:nvPr/>
        </p:nvCxnSpPr>
        <p:spPr>
          <a:xfrm>
            <a:off x="6019800" y="2895600"/>
            <a:ext cx="11430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315200" y="1905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a phone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239000" y="2819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 a gadget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391400" y="40386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Bulk order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315200" y="51054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Repair  your gadget 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800600" y="4419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67200" y="50292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Major clients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 a</a:t>
            </a:r>
          </a:p>
          <a:p>
            <a:pPr algn="ctr"/>
            <a:r>
              <a:rPr lang="en-US" dirty="0" smtClean="0"/>
              <a:t>Phone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12954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0" y="1752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1752600" y="18288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24200" y="1066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brands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810000" y="17526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prizes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886200" y="2362200"/>
            <a:ext cx="2438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latest arrivals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35052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 other gadgets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24200" y="34290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Smartwatches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19400" y="42672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0" y="5181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57400" y="43434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33600" y="35814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</p:cNvCxnSpPr>
          <p:nvPr/>
        </p:nvCxnSpPr>
        <p:spPr>
          <a:xfrm>
            <a:off x="2057400" y="3962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39914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lgerian" pitchFamily="82" charset="0"/>
              </a:rPr>
              <a:t>Outcome : regarding the project </a:t>
            </a:r>
            <a:endParaRPr lang="en-US" sz="4000" b="1" u="sng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This Website is very helpful for the users who need a perfect </a:t>
            </a:r>
            <a:r>
              <a:rPr lang="en-US" sz="2400" dirty="0" err="1" smtClean="0">
                <a:solidFill>
                  <a:schemeClr val="accent2"/>
                </a:solidFill>
                <a:latin typeface="Britannic Bold" pitchFamily="34" charset="0"/>
              </a:rPr>
              <a:t>smartphone</a:t>
            </a:r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 and gadget for them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32004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  <a:latin typeface="Britannic Bold" pitchFamily="34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searching made simple.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 sorted list for searching creates the  of the user 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 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the main module of this project is to create a strong network of the servicing centre which could be done in few later stages as it requires the knowledge of </a:t>
            </a:r>
            <a:r>
              <a:rPr lang="en-US" sz="2400" dirty="0" err="1" smtClean="0">
                <a:solidFill>
                  <a:schemeClr val="accent2"/>
                </a:solidFill>
                <a:latin typeface="Britannic Bold" pitchFamily="34" charset="0"/>
              </a:rPr>
              <a:t>backened</a:t>
            </a:r>
            <a:r>
              <a:rPr lang="en-US" sz="2400" dirty="0" smtClean="0">
                <a:solidFill>
                  <a:schemeClr val="accent2"/>
                </a:solidFill>
                <a:latin typeface="Britannic Bold" pitchFamily="34" charset="0"/>
              </a:rPr>
              <a:t>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outcome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this mini project helped me a  lot in enhancing my skills in HTML &amp; CSS, which gets brushed up in  compilation of the project .</a:t>
            </a:r>
          </a:p>
          <a:p>
            <a:r>
              <a:rPr lang="en-US" dirty="0" smtClean="0"/>
              <a:t>Advanced properties  of CSS3 like flex-box  have been used in the project which had a great impact on the GUI of this website 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u="sng" dirty="0" smtClean="0"/>
              <a:t>Future consequences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frontend of the website when get aided up a backend it will the servicing center and the phone sellers to communicate  with each other at one go and to  create a common space for solution related to the phone .</a:t>
            </a:r>
          </a:p>
          <a:p>
            <a:r>
              <a:rPr lang="en-US" dirty="0" smtClean="0"/>
              <a:t>The block diagram shown below illustrate the concept of connecting the service centers </a:t>
            </a:r>
            <a:r>
              <a:rPr lang="en-US" dirty="0" err="1" smtClean="0"/>
              <a:t>toghether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43434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343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343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43434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14800" y="4953000"/>
            <a:ext cx="137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1200" y="4876800"/>
            <a:ext cx="20574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229100" y="4686300"/>
            <a:ext cx="3048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62600" y="4953000"/>
            <a:ext cx="3810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62600" y="4876800"/>
            <a:ext cx="15240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54514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chemeClr val="accent2"/>
                </a:solidFill>
                <a:latin typeface="Algerian" pitchFamily="82" charset="0"/>
              </a:rPr>
              <a:t>Thank  You</a:t>
            </a:r>
            <a:endParaRPr lang="en-US" sz="9600" b="1" dirty="0">
              <a:solidFill>
                <a:schemeClr val="accent2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1875</TotalTime>
  <Words>345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Slide 1</vt:lpstr>
      <vt:lpstr>Slide 2</vt:lpstr>
      <vt:lpstr>Slide 3</vt:lpstr>
      <vt:lpstr>working blocks</vt:lpstr>
      <vt:lpstr>working 2</vt:lpstr>
      <vt:lpstr>Slide 6</vt:lpstr>
      <vt:lpstr>Knowledge outcome :</vt:lpstr>
      <vt:lpstr>Future consequences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ABHINAV SINGH</cp:lastModifiedBy>
  <cp:revision>60</cp:revision>
  <dcterms:created xsi:type="dcterms:W3CDTF">2021-05-21T11:19:37Z</dcterms:created>
  <dcterms:modified xsi:type="dcterms:W3CDTF">2022-01-31T05:04:59Z</dcterms:modified>
</cp:coreProperties>
</file>