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5" r:id="rId3"/>
    <p:sldId id="275" r:id="rId4"/>
    <p:sldId id="272" r:id="rId5"/>
    <p:sldId id="271" r:id="rId6"/>
    <p:sldId id="276" r:id="rId7"/>
    <p:sldId id="259" r:id="rId8"/>
    <p:sldId id="277" r:id="rId9"/>
    <p:sldId id="262" r:id="rId10"/>
    <p:sldId id="278" r:id="rId11"/>
  </p:sldIdLst>
  <p:sldSz cx="6480175" cy="251999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2507"/>
    <a:srgbClr val="D9D9D9"/>
    <a:srgbClr val="9B72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38" autoAdjust="0"/>
    <p:restoredTop sz="94660"/>
  </p:normalViewPr>
  <p:slideViewPr>
    <p:cSldViewPr snapToGrid="0">
      <p:cViewPr>
        <p:scale>
          <a:sx n="125" d="100"/>
          <a:sy n="125" d="100"/>
        </p:scale>
        <p:origin x="2490" y="-73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486017" y="4124164"/>
            <a:ext cx="5508149" cy="8773325"/>
          </a:xfrm>
        </p:spPr>
        <p:txBody>
          <a:bodyPr anchor="b"/>
          <a:lstStyle>
            <a:lvl1pPr algn="ctr">
              <a:defRPr sz="4251"/>
            </a:lvl1pPr>
          </a:lstStyle>
          <a:p>
            <a:r>
              <a:rPr lang="zh-TW" altLang="en-US"/>
              <a:t>按一下以編輯母片標題樣式</a:t>
            </a:r>
            <a:endParaRPr lang="en-US" dirty="0"/>
          </a:p>
        </p:txBody>
      </p:sp>
      <p:sp>
        <p:nvSpPr>
          <p:cNvPr id="3" name="Subtitle 2"/>
          <p:cNvSpPr>
            <a:spLocks noGrp="1"/>
          </p:cNvSpPr>
          <p:nvPr>
            <p:ph type="subTitle" idx="1"/>
          </p:nvPr>
        </p:nvSpPr>
        <p:spPr>
          <a:xfrm>
            <a:off x="810026" y="13235823"/>
            <a:ext cx="4860131" cy="6084159"/>
          </a:xfrm>
        </p:spPr>
        <p:txBody>
          <a:bodyPr/>
          <a:lstStyle>
            <a:lvl1pPr marL="0" indent="0" algn="ctr">
              <a:buNone/>
              <a:defRPr sz="1701"/>
            </a:lvl1pPr>
            <a:lvl2pPr marL="324001" indent="0" algn="ctr">
              <a:buNone/>
              <a:defRPr sz="1417"/>
            </a:lvl2pPr>
            <a:lvl3pPr marL="648001" indent="0" algn="ctr">
              <a:buNone/>
              <a:defRPr sz="1275"/>
            </a:lvl3pPr>
            <a:lvl4pPr marL="972002" indent="0" algn="ctr">
              <a:buNone/>
              <a:defRPr sz="1134"/>
            </a:lvl4pPr>
            <a:lvl5pPr marL="1296005" indent="0" algn="ctr">
              <a:buNone/>
              <a:defRPr sz="1134"/>
            </a:lvl5pPr>
            <a:lvl6pPr marL="1620005" indent="0" algn="ctr">
              <a:buNone/>
              <a:defRPr sz="1134"/>
            </a:lvl6pPr>
            <a:lvl7pPr marL="1944006" indent="0" algn="ctr">
              <a:buNone/>
              <a:defRPr sz="1134"/>
            </a:lvl7pPr>
            <a:lvl8pPr marL="2268006" indent="0" algn="ctr">
              <a:buNone/>
              <a:defRPr sz="1134"/>
            </a:lvl8pPr>
            <a:lvl9pPr marL="2592007" indent="0" algn="ctr">
              <a:buNone/>
              <a:defRPr sz="1134"/>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0C13EE76-F26B-407F-87C8-CC86B079ACA3}" type="datetimeFigureOut">
              <a:rPr lang="zh-TW" altLang="en-US" smtClean="0"/>
              <a:t>2024/4/30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B86F72D-EBE5-425F-81AA-3AF14EE5BA79}" type="slidenum">
              <a:rPr lang="zh-TW" altLang="en-US" smtClean="0"/>
              <a:t>‹#›</a:t>
            </a:fld>
            <a:endParaRPr lang="zh-TW" altLang="en-US"/>
          </a:p>
        </p:txBody>
      </p:sp>
    </p:spTree>
    <p:extLst>
      <p:ext uri="{BB962C8B-B14F-4D97-AF65-F5344CB8AC3E}">
        <p14:creationId xmlns:p14="http://schemas.microsoft.com/office/powerpoint/2010/main" val="3361727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C13EE76-F26B-407F-87C8-CC86B079ACA3}" type="datetimeFigureOut">
              <a:rPr lang="zh-TW" altLang="en-US" smtClean="0"/>
              <a:t>2024/4/30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B86F72D-EBE5-425F-81AA-3AF14EE5BA79}" type="slidenum">
              <a:rPr lang="zh-TW" altLang="en-US" smtClean="0"/>
              <a:t>‹#›</a:t>
            </a:fld>
            <a:endParaRPr lang="zh-TW" altLang="en-US"/>
          </a:p>
        </p:txBody>
      </p:sp>
    </p:spTree>
    <p:extLst>
      <p:ext uri="{BB962C8B-B14F-4D97-AF65-F5344CB8AC3E}">
        <p14:creationId xmlns:p14="http://schemas.microsoft.com/office/powerpoint/2010/main" val="2128024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637375" y="1341665"/>
            <a:ext cx="1397288" cy="2135581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445516" y="1341665"/>
            <a:ext cx="4110861" cy="2135581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C13EE76-F26B-407F-87C8-CC86B079ACA3}" type="datetimeFigureOut">
              <a:rPr lang="zh-TW" altLang="en-US" smtClean="0"/>
              <a:t>2024/4/30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B86F72D-EBE5-425F-81AA-3AF14EE5BA79}" type="slidenum">
              <a:rPr lang="zh-TW" altLang="en-US" smtClean="0"/>
              <a:t>‹#›</a:t>
            </a:fld>
            <a:endParaRPr lang="zh-TW" altLang="en-US"/>
          </a:p>
        </p:txBody>
      </p:sp>
    </p:spTree>
    <p:extLst>
      <p:ext uri="{BB962C8B-B14F-4D97-AF65-F5344CB8AC3E}">
        <p14:creationId xmlns:p14="http://schemas.microsoft.com/office/powerpoint/2010/main" val="2791001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C13EE76-F26B-407F-87C8-CC86B079ACA3}" type="datetimeFigureOut">
              <a:rPr lang="zh-TW" altLang="en-US" smtClean="0"/>
              <a:t>2024/4/30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B86F72D-EBE5-425F-81AA-3AF14EE5BA79}" type="slidenum">
              <a:rPr lang="zh-TW" altLang="en-US" smtClean="0"/>
              <a:t>‹#›</a:t>
            </a:fld>
            <a:endParaRPr lang="zh-TW" altLang="en-US"/>
          </a:p>
        </p:txBody>
      </p:sp>
    </p:spTree>
    <p:extLst>
      <p:ext uri="{BB962C8B-B14F-4D97-AF65-F5344CB8AC3E}">
        <p14:creationId xmlns:p14="http://schemas.microsoft.com/office/powerpoint/2010/main" val="3621538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442141" y="6282501"/>
            <a:ext cx="5589151" cy="10482488"/>
          </a:xfrm>
        </p:spPr>
        <p:txBody>
          <a:bodyPr anchor="b"/>
          <a:lstStyle>
            <a:lvl1pPr>
              <a:defRPr sz="4251"/>
            </a:lvl1pPr>
          </a:lstStyle>
          <a:p>
            <a:r>
              <a:rPr lang="zh-TW" altLang="en-US"/>
              <a:t>按一下以編輯母片標題樣式</a:t>
            </a:r>
            <a:endParaRPr lang="en-US" dirty="0"/>
          </a:p>
        </p:txBody>
      </p:sp>
      <p:sp>
        <p:nvSpPr>
          <p:cNvPr id="3" name="Text Placeholder 2"/>
          <p:cNvSpPr>
            <a:spLocks noGrp="1"/>
          </p:cNvSpPr>
          <p:nvPr>
            <p:ph type="body" idx="1"/>
          </p:nvPr>
        </p:nvSpPr>
        <p:spPr>
          <a:xfrm>
            <a:off x="442141" y="16864157"/>
            <a:ext cx="5589151" cy="5512493"/>
          </a:xfrm>
        </p:spPr>
        <p:txBody>
          <a:bodyPr/>
          <a:lstStyle>
            <a:lvl1pPr marL="0" indent="0">
              <a:buNone/>
              <a:defRPr sz="1701">
                <a:solidFill>
                  <a:schemeClr val="tx1"/>
                </a:solidFill>
              </a:defRPr>
            </a:lvl1pPr>
            <a:lvl2pPr marL="324001" indent="0">
              <a:buNone/>
              <a:defRPr sz="1417">
                <a:solidFill>
                  <a:schemeClr val="tx1">
                    <a:tint val="75000"/>
                  </a:schemeClr>
                </a:solidFill>
              </a:defRPr>
            </a:lvl2pPr>
            <a:lvl3pPr marL="648001" indent="0">
              <a:buNone/>
              <a:defRPr sz="1275">
                <a:solidFill>
                  <a:schemeClr val="tx1">
                    <a:tint val="75000"/>
                  </a:schemeClr>
                </a:solidFill>
              </a:defRPr>
            </a:lvl3pPr>
            <a:lvl4pPr marL="972002" indent="0">
              <a:buNone/>
              <a:defRPr sz="1134">
                <a:solidFill>
                  <a:schemeClr val="tx1">
                    <a:tint val="75000"/>
                  </a:schemeClr>
                </a:solidFill>
              </a:defRPr>
            </a:lvl4pPr>
            <a:lvl5pPr marL="1296005" indent="0">
              <a:buNone/>
              <a:defRPr sz="1134">
                <a:solidFill>
                  <a:schemeClr val="tx1">
                    <a:tint val="75000"/>
                  </a:schemeClr>
                </a:solidFill>
              </a:defRPr>
            </a:lvl5pPr>
            <a:lvl6pPr marL="1620005" indent="0">
              <a:buNone/>
              <a:defRPr sz="1134">
                <a:solidFill>
                  <a:schemeClr val="tx1">
                    <a:tint val="75000"/>
                  </a:schemeClr>
                </a:solidFill>
              </a:defRPr>
            </a:lvl6pPr>
            <a:lvl7pPr marL="1944006" indent="0">
              <a:buNone/>
              <a:defRPr sz="1134">
                <a:solidFill>
                  <a:schemeClr val="tx1">
                    <a:tint val="75000"/>
                  </a:schemeClr>
                </a:solidFill>
              </a:defRPr>
            </a:lvl7pPr>
            <a:lvl8pPr marL="2268006" indent="0">
              <a:buNone/>
              <a:defRPr sz="1134">
                <a:solidFill>
                  <a:schemeClr val="tx1">
                    <a:tint val="75000"/>
                  </a:schemeClr>
                </a:solidFill>
              </a:defRPr>
            </a:lvl8pPr>
            <a:lvl9pPr marL="2592007" indent="0">
              <a:buNone/>
              <a:defRPr sz="1134">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0C13EE76-F26B-407F-87C8-CC86B079ACA3}" type="datetimeFigureOut">
              <a:rPr lang="zh-TW" altLang="en-US" smtClean="0"/>
              <a:t>2024/4/30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B86F72D-EBE5-425F-81AA-3AF14EE5BA79}" type="slidenum">
              <a:rPr lang="zh-TW" altLang="en-US" smtClean="0"/>
              <a:t>‹#›</a:t>
            </a:fld>
            <a:endParaRPr lang="zh-TW" altLang="en-US"/>
          </a:p>
        </p:txBody>
      </p:sp>
    </p:spTree>
    <p:extLst>
      <p:ext uri="{BB962C8B-B14F-4D97-AF65-F5344CB8AC3E}">
        <p14:creationId xmlns:p14="http://schemas.microsoft.com/office/powerpoint/2010/main" val="1841268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445512" y="6708326"/>
            <a:ext cx="2754074" cy="1598915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3280589" y="6708326"/>
            <a:ext cx="2754074" cy="1598915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0C13EE76-F26B-407F-87C8-CC86B079ACA3}" type="datetimeFigureOut">
              <a:rPr lang="zh-TW" altLang="en-US" smtClean="0"/>
              <a:t>2024/4/30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B86F72D-EBE5-425F-81AA-3AF14EE5BA79}" type="slidenum">
              <a:rPr lang="zh-TW" altLang="en-US" smtClean="0"/>
              <a:t>‹#›</a:t>
            </a:fld>
            <a:endParaRPr lang="zh-TW" altLang="en-US"/>
          </a:p>
        </p:txBody>
      </p:sp>
    </p:spTree>
    <p:extLst>
      <p:ext uri="{BB962C8B-B14F-4D97-AF65-F5344CB8AC3E}">
        <p14:creationId xmlns:p14="http://schemas.microsoft.com/office/powerpoint/2010/main" val="1247308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46358" y="1341672"/>
            <a:ext cx="5589151" cy="4870830"/>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446361" y="6177497"/>
            <a:ext cx="2741417" cy="3027495"/>
          </a:xfrm>
        </p:spPr>
        <p:txBody>
          <a:bodyPr anchor="b"/>
          <a:lstStyle>
            <a:lvl1pPr marL="0" indent="0">
              <a:buNone/>
              <a:defRPr sz="1701" b="1"/>
            </a:lvl1pPr>
            <a:lvl2pPr marL="324001" indent="0">
              <a:buNone/>
              <a:defRPr sz="1417" b="1"/>
            </a:lvl2pPr>
            <a:lvl3pPr marL="648001" indent="0">
              <a:buNone/>
              <a:defRPr sz="1275" b="1"/>
            </a:lvl3pPr>
            <a:lvl4pPr marL="972002" indent="0">
              <a:buNone/>
              <a:defRPr sz="1134" b="1"/>
            </a:lvl4pPr>
            <a:lvl5pPr marL="1296005" indent="0">
              <a:buNone/>
              <a:defRPr sz="1134" b="1"/>
            </a:lvl5pPr>
            <a:lvl6pPr marL="1620005" indent="0">
              <a:buNone/>
              <a:defRPr sz="1134" b="1"/>
            </a:lvl6pPr>
            <a:lvl7pPr marL="1944006" indent="0">
              <a:buNone/>
              <a:defRPr sz="1134" b="1"/>
            </a:lvl7pPr>
            <a:lvl8pPr marL="2268006" indent="0">
              <a:buNone/>
              <a:defRPr sz="1134" b="1"/>
            </a:lvl8pPr>
            <a:lvl9pPr marL="2592007" indent="0">
              <a:buNone/>
              <a:defRPr sz="1134" b="1"/>
            </a:lvl9pPr>
          </a:lstStyle>
          <a:p>
            <a:pPr lvl="0"/>
            <a:r>
              <a:rPr lang="zh-TW" altLang="en-US"/>
              <a:t>按一下以編輯母片文字樣式</a:t>
            </a:r>
          </a:p>
        </p:txBody>
      </p:sp>
      <p:sp>
        <p:nvSpPr>
          <p:cNvPr id="4" name="Content Placeholder 3"/>
          <p:cNvSpPr>
            <a:spLocks noGrp="1"/>
          </p:cNvSpPr>
          <p:nvPr>
            <p:ph sz="half" idx="2"/>
          </p:nvPr>
        </p:nvSpPr>
        <p:spPr>
          <a:xfrm>
            <a:off x="446361" y="9204994"/>
            <a:ext cx="2741417" cy="1353915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3280589" y="6177497"/>
            <a:ext cx="2754918" cy="3027495"/>
          </a:xfrm>
        </p:spPr>
        <p:txBody>
          <a:bodyPr anchor="b"/>
          <a:lstStyle>
            <a:lvl1pPr marL="0" indent="0">
              <a:buNone/>
              <a:defRPr sz="1701" b="1"/>
            </a:lvl1pPr>
            <a:lvl2pPr marL="324001" indent="0">
              <a:buNone/>
              <a:defRPr sz="1417" b="1"/>
            </a:lvl2pPr>
            <a:lvl3pPr marL="648001" indent="0">
              <a:buNone/>
              <a:defRPr sz="1275" b="1"/>
            </a:lvl3pPr>
            <a:lvl4pPr marL="972002" indent="0">
              <a:buNone/>
              <a:defRPr sz="1134" b="1"/>
            </a:lvl4pPr>
            <a:lvl5pPr marL="1296005" indent="0">
              <a:buNone/>
              <a:defRPr sz="1134" b="1"/>
            </a:lvl5pPr>
            <a:lvl6pPr marL="1620005" indent="0">
              <a:buNone/>
              <a:defRPr sz="1134" b="1"/>
            </a:lvl6pPr>
            <a:lvl7pPr marL="1944006" indent="0">
              <a:buNone/>
              <a:defRPr sz="1134" b="1"/>
            </a:lvl7pPr>
            <a:lvl8pPr marL="2268006" indent="0">
              <a:buNone/>
              <a:defRPr sz="1134" b="1"/>
            </a:lvl8pPr>
            <a:lvl9pPr marL="2592007" indent="0">
              <a:buNone/>
              <a:defRPr sz="1134" b="1"/>
            </a:lvl9pPr>
          </a:lstStyle>
          <a:p>
            <a:pPr lvl="0"/>
            <a:r>
              <a:rPr lang="zh-TW" altLang="en-US"/>
              <a:t>按一下以編輯母片文字樣式</a:t>
            </a:r>
          </a:p>
        </p:txBody>
      </p:sp>
      <p:sp>
        <p:nvSpPr>
          <p:cNvPr id="6" name="Content Placeholder 5"/>
          <p:cNvSpPr>
            <a:spLocks noGrp="1"/>
          </p:cNvSpPr>
          <p:nvPr>
            <p:ph sz="quarter" idx="4"/>
          </p:nvPr>
        </p:nvSpPr>
        <p:spPr>
          <a:xfrm>
            <a:off x="3280589" y="9204994"/>
            <a:ext cx="2754918" cy="1353915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0C13EE76-F26B-407F-87C8-CC86B079ACA3}" type="datetimeFigureOut">
              <a:rPr lang="zh-TW" altLang="en-US" smtClean="0"/>
              <a:t>2024/4/30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B86F72D-EBE5-425F-81AA-3AF14EE5BA79}" type="slidenum">
              <a:rPr lang="zh-TW" altLang="en-US" smtClean="0"/>
              <a:t>‹#›</a:t>
            </a:fld>
            <a:endParaRPr lang="zh-TW" altLang="en-US"/>
          </a:p>
        </p:txBody>
      </p:sp>
    </p:spTree>
    <p:extLst>
      <p:ext uri="{BB962C8B-B14F-4D97-AF65-F5344CB8AC3E}">
        <p14:creationId xmlns:p14="http://schemas.microsoft.com/office/powerpoint/2010/main" val="325100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0C13EE76-F26B-407F-87C8-CC86B079ACA3}" type="datetimeFigureOut">
              <a:rPr lang="zh-TW" altLang="en-US" smtClean="0"/>
              <a:t>2024/4/30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B86F72D-EBE5-425F-81AA-3AF14EE5BA79}" type="slidenum">
              <a:rPr lang="zh-TW" altLang="en-US" smtClean="0"/>
              <a:t>‹#›</a:t>
            </a:fld>
            <a:endParaRPr lang="zh-TW" altLang="en-US"/>
          </a:p>
        </p:txBody>
      </p:sp>
    </p:spTree>
    <p:extLst>
      <p:ext uri="{BB962C8B-B14F-4D97-AF65-F5344CB8AC3E}">
        <p14:creationId xmlns:p14="http://schemas.microsoft.com/office/powerpoint/2010/main" val="2170129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3EE76-F26B-407F-87C8-CC86B079ACA3}" type="datetimeFigureOut">
              <a:rPr lang="zh-TW" altLang="en-US" smtClean="0"/>
              <a:t>2024/4/30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B86F72D-EBE5-425F-81AA-3AF14EE5BA79}" type="slidenum">
              <a:rPr lang="zh-TW" altLang="en-US" smtClean="0"/>
              <a:t>‹#›</a:t>
            </a:fld>
            <a:endParaRPr lang="zh-TW" altLang="en-US"/>
          </a:p>
        </p:txBody>
      </p:sp>
    </p:spTree>
    <p:extLst>
      <p:ext uri="{BB962C8B-B14F-4D97-AF65-F5344CB8AC3E}">
        <p14:creationId xmlns:p14="http://schemas.microsoft.com/office/powerpoint/2010/main" val="3379205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446360" y="1680000"/>
            <a:ext cx="2090025" cy="5879995"/>
          </a:xfrm>
        </p:spPr>
        <p:txBody>
          <a:bodyPr anchor="b"/>
          <a:lstStyle>
            <a:lvl1pPr>
              <a:defRPr sz="2268"/>
            </a:lvl1pPr>
          </a:lstStyle>
          <a:p>
            <a:r>
              <a:rPr lang="zh-TW" altLang="en-US"/>
              <a:t>按一下以編輯母片標題樣式</a:t>
            </a:r>
            <a:endParaRPr lang="en-US" dirty="0"/>
          </a:p>
        </p:txBody>
      </p:sp>
      <p:sp>
        <p:nvSpPr>
          <p:cNvPr id="3" name="Content Placeholder 2"/>
          <p:cNvSpPr>
            <a:spLocks noGrp="1"/>
          </p:cNvSpPr>
          <p:nvPr>
            <p:ph idx="1"/>
          </p:nvPr>
        </p:nvSpPr>
        <p:spPr>
          <a:xfrm>
            <a:off x="2754922" y="3628335"/>
            <a:ext cx="3280589" cy="17908316"/>
          </a:xfrm>
        </p:spPr>
        <p:txBody>
          <a:bodyPr/>
          <a:lstStyle>
            <a:lvl1pPr>
              <a:defRPr sz="2268"/>
            </a:lvl1pPr>
            <a:lvl2pPr>
              <a:defRPr sz="1984"/>
            </a:lvl2pPr>
            <a:lvl3pPr>
              <a:defRPr sz="1701"/>
            </a:lvl3pPr>
            <a:lvl4pPr>
              <a:defRPr sz="1417"/>
            </a:lvl4pPr>
            <a:lvl5pPr>
              <a:defRPr sz="1417"/>
            </a:lvl5pPr>
            <a:lvl6pPr>
              <a:defRPr sz="1417"/>
            </a:lvl6pPr>
            <a:lvl7pPr>
              <a:defRPr sz="1417"/>
            </a:lvl7pPr>
            <a:lvl8pPr>
              <a:defRPr sz="1417"/>
            </a:lvl8pPr>
            <a:lvl9pPr>
              <a:defRPr sz="1417"/>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46360" y="7559994"/>
            <a:ext cx="2090025" cy="14005821"/>
          </a:xfrm>
        </p:spPr>
        <p:txBody>
          <a:bodyPr/>
          <a:lstStyle>
            <a:lvl1pPr marL="0" indent="0">
              <a:buNone/>
              <a:defRPr sz="1134"/>
            </a:lvl1pPr>
            <a:lvl2pPr marL="324001" indent="0">
              <a:buNone/>
              <a:defRPr sz="993"/>
            </a:lvl2pPr>
            <a:lvl3pPr marL="648001" indent="0">
              <a:buNone/>
              <a:defRPr sz="850"/>
            </a:lvl3pPr>
            <a:lvl4pPr marL="972002" indent="0">
              <a:buNone/>
              <a:defRPr sz="708"/>
            </a:lvl4pPr>
            <a:lvl5pPr marL="1296005" indent="0">
              <a:buNone/>
              <a:defRPr sz="708"/>
            </a:lvl5pPr>
            <a:lvl6pPr marL="1620005" indent="0">
              <a:buNone/>
              <a:defRPr sz="708"/>
            </a:lvl6pPr>
            <a:lvl7pPr marL="1944006" indent="0">
              <a:buNone/>
              <a:defRPr sz="708"/>
            </a:lvl7pPr>
            <a:lvl8pPr marL="2268006" indent="0">
              <a:buNone/>
              <a:defRPr sz="708"/>
            </a:lvl8pPr>
            <a:lvl9pPr marL="2592007" indent="0">
              <a:buNone/>
              <a:defRPr sz="708"/>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0C13EE76-F26B-407F-87C8-CC86B079ACA3}" type="datetimeFigureOut">
              <a:rPr lang="zh-TW" altLang="en-US" smtClean="0"/>
              <a:t>2024/4/30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B86F72D-EBE5-425F-81AA-3AF14EE5BA79}" type="slidenum">
              <a:rPr lang="zh-TW" altLang="en-US" smtClean="0"/>
              <a:t>‹#›</a:t>
            </a:fld>
            <a:endParaRPr lang="zh-TW" altLang="en-US"/>
          </a:p>
        </p:txBody>
      </p:sp>
    </p:spTree>
    <p:extLst>
      <p:ext uri="{BB962C8B-B14F-4D97-AF65-F5344CB8AC3E}">
        <p14:creationId xmlns:p14="http://schemas.microsoft.com/office/powerpoint/2010/main" val="1798299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446360" y="1680000"/>
            <a:ext cx="2090025" cy="5879995"/>
          </a:xfrm>
        </p:spPr>
        <p:txBody>
          <a:bodyPr anchor="b"/>
          <a:lstStyle>
            <a:lvl1pPr>
              <a:defRPr sz="2268"/>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754922" y="3628335"/>
            <a:ext cx="3280589" cy="17908316"/>
          </a:xfrm>
        </p:spPr>
        <p:txBody>
          <a:bodyPr anchor="t"/>
          <a:lstStyle>
            <a:lvl1pPr marL="0" indent="0">
              <a:buNone/>
              <a:defRPr sz="2268"/>
            </a:lvl1pPr>
            <a:lvl2pPr marL="324001" indent="0">
              <a:buNone/>
              <a:defRPr sz="1984"/>
            </a:lvl2pPr>
            <a:lvl3pPr marL="648001" indent="0">
              <a:buNone/>
              <a:defRPr sz="1701"/>
            </a:lvl3pPr>
            <a:lvl4pPr marL="972002" indent="0">
              <a:buNone/>
              <a:defRPr sz="1417"/>
            </a:lvl4pPr>
            <a:lvl5pPr marL="1296005" indent="0">
              <a:buNone/>
              <a:defRPr sz="1417"/>
            </a:lvl5pPr>
            <a:lvl6pPr marL="1620005" indent="0">
              <a:buNone/>
              <a:defRPr sz="1417"/>
            </a:lvl6pPr>
            <a:lvl7pPr marL="1944006" indent="0">
              <a:buNone/>
              <a:defRPr sz="1417"/>
            </a:lvl7pPr>
            <a:lvl8pPr marL="2268006" indent="0">
              <a:buNone/>
              <a:defRPr sz="1417"/>
            </a:lvl8pPr>
            <a:lvl9pPr marL="2592007" indent="0">
              <a:buNone/>
              <a:defRPr sz="1417"/>
            </a:lvl9pPr>
          </a:lstStyle>
          <a:p>
            <a:r>
              <a:rPr lang="zh-TW" altLang="en-US"/>
              <a:t>按一下圖示以新增圖片</a:t>
            </a:r>
            <a:endParaRPr lang="en-US" dirty="0"/>
          </a:p>
        </p:txBody>
      </p:sp>
      <p:sp>
        <p:nvSpPr>
          <p:cNvPr id="4" name="Text Placeholder 3"/>
          <p:cNvSpPr>
            <a:spLocks noGrp="1"/>
          </p:cNvSpPr>
          <p:nvPr>
            <p:ph type="body" sz="half" idx="2"/>
          </p:nvPr>
        </p:nvSpPr>
        <p:spPr>
          <a:xfrm>
            <a:off x="446360" y="7559994"/>
            <a:ext cx="2090025" cy="14005821"/>
          </a:xfrm>
        </p:spPr>
        <p:txBody>
          <a:bodyPr/>
          <a:lstStyle>
            <a:lvl1pPr marL="0" indent="0">
              <a:buNone/>
              <a:defRPr sz="1134"/>
            </a:lvl1pPr>
            <a:lvl2pPr marL="324001" indent="0">
              <a:buNone/>
              <a:defRPr sz="993"/>
            </a:lvl2pPr>
            <a:lvl3pPr marL="648001" indent="0">
              <a:buNone/>
              <a:defRPr sz="850"/>
            </a:lvl3pPr>
            <a:lvl4pPr marL="972002" indent="0">
              <a:buNone/>
              <a:defRPr sz="708"/>
            </a:lvl4pPr>
            <a:lvl5pPr marL="1296005" indent="0">
              <a:buNone/>
              <a:defRPr sz="708"/>
            </a:lvl5pPr>
            <a:lvl6pPr marL="1620005" indent="0">
              <a:buNone/>
              <a:defRPr sz="708"/>
            </a:lvl6pPr>
            <a:lvl7pPr marL="1944006" indent="0">
              <a:buNone/>
              <a:defRPr sz="708"/>
            </a:lvl7pPr>
            <a:lvl8pPr marL="2268006" indent="0">
              <a:buNone/>
              <a:defRPr sz="708"/>
            </a:lvl8pPr>
            <a:lvl9pPr marL="2592007" indent="0">
              <a:buNone/>
              <a:defRPr sz="708"/>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0C13EE76-F26B-407F-87C8-CC86B079ACA3}" type="datetimeFigureOut">
              <a:rPr lang="zh-TW" altLang="en-US" smtClean="0"/>
              <a:t>2024/4/30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B86F72D-EBE5-425F-81AA-3AF14EE5BA79}" type="slidenum">
              <a:rPr lang="zh-TW" altLang="en-US" smtClean="0"/>
              <a:t>‹#›</a:t>
            </a:fld>
            <a:endParaRPr lang="zh-TW" altLang="en-US"/>
          </a:p>
        </p:txBody>
      </p:sp>
    </p:spTree>
    <p:extLst>
      <p:ext uri="{BB962C8B-B14F-4D97-AF65-F5344CB8AC3E}">
        <p14:creationId xmlns:p14="http://schemas.microsoft.com/office/powerpoint/2010/main" val="2507192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5516" y="1341672"/>
            <a:ext cx="5589151" cy="4870830"/>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445516" y="6708326"/>
            <a:ext cx="5589151" cy="15989154"/>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445516" y="23356650"/>
            <a:ext cx="1458039" cy="1341664"/>
          </a:xfrm>
          <a:prstGeom prst="rect">
            <a:avLst/>
          </a:prstGeom>
        </p:spPr>
        <p:txBody>
          <a:bodyPr vert="horz" lIns="91440" tIns="45720" rIns="91440" bIns="45720" rtlCol="0" anchor="ctr"/>
          <a:lstStyle>
            <a:lvl1pPr algn="l">
              <a:defRPr sz="850">
                <a:solidFill>
                  <a:schemeClr val="tx1">
                    <a:tint val="75000"/>
                  </a:schemeClr>
                </a:solidFill>
              </a:defRPr>
            </a:lvl1pPr>
          </a:lstStyle>
          <a:p>
            <a:fld id="{0C13EE76-F26B-407F-87C8-CC86B079ACA3}" type="datetimeFigureOut">
              <a:rPr lang="zh-TW" altLang="en-US" smtClean="0"/>
              <a:t>2024/4/30</a:t>
            </a:fld>
            <a:endParaRPr lang="zh-TW" altLang="en-US"/>
          </a:p>
        </p:txBody>
      </p:sp>
      <p:sp>
        <p:nvSpPr>
          <p:cNvPr id="5" name="Footer Placeholder 4"/>
          <p:cNvSpPr>
            <a:spLocks noGrp="1"/>
          </p:cNvSpPr>
          <p:nvPr>
            <p:ph type="ftr" sz="quarter" idx="3"/>
          </p:nvPr>
        </p:nvSpPr>
        <p:spPr>
          <a:xfrm>
            <a:off x="2146562" y="23356650"/>
            <a:ext cx="2187059" cy="1341664"/>
          </a:xfrm>
          <a:prstGeom prst="rect">
            <a:avLst/>
          </a:prstGeom>
        </p:spPr>
        <p:txBody>
          <a:bodyPr vert="horz" lIns="91440" tIns="45720" rIns="91440" bIns="45720" rtlCol="0" anchor="ctr"/>
          <a:lstStyle>
            <a:lvl1pPr algn="ctr">
              <a:defRPr sz="85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4576628" y="23356650"/>
            <a:ext cx="1458039" cy="1341664"/>
          </a:xfrm>
          <a:prstGeom prst="rect">
            <a:avLst/>
          </a:prstGeom>
        </p:spPr>
        <p:txBody>
          <a:bodyPr vert="horz" lIns="91440" tIns="45720" rIns="91440" bIns="45720" rtlCol="0" anchor="ctr"/>
          <a:lstStyle>
            <a:lvl1pPr algn="r">
              <a:defRPr sz="850">
                <a:solidFill>
                  <a:schemeClr val="tx1">
                    <a:tint val="75000"/>
                  </a:schemeClr>
                </a:solidFill>
              </a:defRPr>
            </a:lvl1pPr>
          </a:lstStyle>
          <a:p>
            <a:fld id="{CB86F72D-EBE5-425F-81AA-3AF14EE5BA79}" type="slidenum">
              <a:rPr lang="zh-TW" altLang="en-US" smtClean="0"/>
              <a:t>‹#›</a:t>
            </a:fld>
            <a:endParaRPr lang="zh-TW" altLang="en-US"/>
          </a:p>
        </p:txBody>
      </p:sp>
    </p:spTree>
    <p:extLst>
      <p:ext uri="{BB962C8B-B14F-4D97-AF65-F5344CB8AC3E}">
        <p14:creationId xmlns:p14="http://schemas.microsoft.com/office/powerpoint/2010/main" val="289019761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648001" rtl="0" eaLnBrk="1" latinLnBrk="0" hangingPunct="1">
        <a:lnSpc>
          <a:spcPct val="90000"/>
        </a:lnSpc>
        <a:spcBef>
          <a:spcPct val="0"/>
        </a:spcBef>
        <a:buNone/>
        <a:defRPr sz="3118" kern="1200">
          <a:solidFill>
            <a:schemeClr val="tx1"/>
          </a:solidFill>
          <a:latin typeface="+mj-lt"/>
          <a:ea typeface="+mj-ea"/>
          <a:cs typeface="+mj-cs"/>
        </a:defRPr>
      </a:lvl1pPr>
    </p:titleStyle>
    <p:bodyStyle>
      <a:lvl1pPr marL="162001" indent="-162001" algn="l" defTabSz="648001" rtl="0" eaLnBrk="1" latinLnBrk="0" hangingPunct="1">
        <a:lnSpc>
          <a:spcPct val="90000"/>
        </a:lnSpc>
        <a:spcBef>
          <a:spcPts val="708"/>
        </a:spcBef>
        <a:buFont typeface="Arial" panose="020B0604020202020204" pitchFamily="34" charset="0"/>
        <a:buChar char="•"/>
        <a:defRPr sz="1984" kern="1200">
          <a:solidFill>
            <a:schemeClr val="tx1"/>
          </a:solidFill>
          <a:latin typeface="+mn-lt"/>
          <a:ea typeface="+mn-ea"/>
          <a:cs typeface="+mn-cs"/>
        </a:defRPr>
      </a:lvl1pPr>
      <a:lvl2pPr marL="486000" indent="-162001" algn="l" defTabSz="648001" rtl="0" eaLnBrk="1" latinLnBrk="0" hangingPunct="1">
        <a:lnSpc>
          <a:spcPct val="90000"/>
        </a:lnSpc>
        <a:spcBef>
          <a:spcPts val="354"/>
        </a:spcBef>
        <a:buFont typeface="Arial" panose="020B0604020202020204" pitchFamily="34" charset="0"/>
        <a:buChar char="•"/>
        <a:defRPr sz="1701" kern="1200">
          <a:solidFill>
            <a:schemeClr val="tx1"/>
          </a:solidFill>
          <a:latin typeface="+mn-lt"/>
          <a:ea typeface="+mn-ea"/>
          <a:cs typeface="+mn-cs"/>
        </a:defRPr>
      </a:lvl2pPr>
      <a:lvl3pPr marL="810002" indent="-162001" algn="l" defTabSz="648001" rtl="0" eaLnBrk="1" latinLnBrk="0" hangingPunct="1">
        <a:lnSpc>
          <a:spcPct val="90000"/>
        </a:lnSpc>
        <a:spcBef>
          <a:spcPts val="354"/>
        </a:spcBef>
        <a:buFont typeface="Arial" panose="020B0604020202020204" pitchFamily="34" charset="0"/>
        <a:buChar char="•"/>
        <a:defRPr sz="1417" kern="1200">
          <a:solidFill>
            <a:schemeClr val="tx1"/>
          </a:solidFill>
          <a:latin typeface="+mn-lt"/>
          <a:ea typeface="+mn-ea"/>
          <a:cs typeface="+mn-cs"/>
        </a:defRPr>
      </a:lvl3pPr>
      <a:lvl4pPr marL="1134003" indent="-162001" algn="l" defTabSz="648001" rtl="0" eaLnBrk="1" latinLnBrk="0" hangingPunct="1">
        <a:lnSpc>
          <a:spcPct val="90000"/>
        </a:lnSpc>
        <a:spcBef>
          <a:spcPts val="354"/>
        </a:spcBef>
        <a:buFont typeface="Arial" panose="020B0604020202020204" pitchFamily="34" charset="0"/>
        <a:buChar char="•"/>
        <a:defRPr sz="1275" kern="1200">
          <a:solidFill>
            <a:schemeClr val="tx1"/>
          </a:solidFill>
          <a:latin typeface="+mn-lt"/>
          <a:ea typeface="+mn-ea"/>
          <a:cs typeface="+mn-cs"/>
        </a:defRPr>
      </a:lvl4pPr>
      <a:lvl5pPr marL="1458004" indent="-162001" algn="l" defTabSz="648001" rtl="0" eaLnBrk="1" latinLnBrk="0" hangingPunct="1">
        <a:lnSpc>
          <a:spcPct val="90000"/>
        </a:lnSpc>
        <a:spcBef>
          <a:spcPts val="354"/>
        </a:spcBef>
        <a:buFont typeface="Arial" panose="020B0604020202020204" pitchFamily="34" charset="0"/>
        <a:buChar char="•"/>
        <a:defRPr sz="1275" kern="1200">
          <a:solidFill>
            <a:schemeClr val="tx1"/>
          </a:solidFill>
          <a:latin typeface="+mn-lt"/>
          <a:ea typeface="+mn-ea"/>
          <a:cs typeface="+mn-cs"/>
        </a:defRPr>
      </a:lvl5pPr>
      <a:lvl6pPr marL="1782006" indent="-162001" algn="l" defTabSz="648001" rtl="0" eaLnBrk="1" latinLnBrk="0" hangingPunct="1">
        <a:lnSpc>
          <a:spcPct val="90000"/>
        </a:lnSpc>
        <a:spcBef>
          <a:spcPts val="354"/>
        </a:spcBef>
        <a:buFont typeface="Arial" panose="020B0604020202020204" pitchFamily="34" charset="0"/>
        <a:buChar char="•"/>
        <a:defRPr sz="1275" kern="1200">
          <a:solidFill>
            <a:schemeClr val="tx1"/>
          </a:solidFill>
          <a:latin typeface="+mn-lt"/>
          <a:ea typeface="+mn-ea"/>
          <a:cs typeface="+mn-cs"/>
        </a:defRPr>
      </a:lvl6pPr>
      <a:lvl7pPr marL="2106007" indent="-162001" algn="l" defTabSz="648001" rtl="0" eaLnBrk="1" latinLnBrk="0" hangingPunct="1">
        <a:lnSpc>
          <a:spcPct val="90000"/>
        </a:lnSpc>
        <a:spcBef>
          <a:spcPts val="354"/>
        </a:spcBef>
        <a:buFont typeface="Arial" panose="020B0604020202020204" pitchFamily="34" charset="0"/>
        <a:buChar char="•"/>
        <a:defRPr sz="1275" kern="1200">
          <a:solidFill>
            <a:schemeClr val="tx1"/>
          </a:solidFill>
          <a:latin typeface="+mn-lt"/>
          <a:ea typeface="+mn-ea"/>
          <a:cs typeface="+mn-cs"/>
        </a:defRPr>
      </a:lvl7pPr>
      <a:lvl8pPr marL="2430007" indent="-162001" algn="l" defTabSz="648001" rtl="0" eaLnBrk="1" latinLnBrk="0" hangingPunct="1">
        <a:lnSpc>
          <a:spcPct val="90000"/>
        </a:lnSpc>
        <a:spcBef>
          <a:spcPts val="354"/>
        </a:spcBef>
        <a:buFont typeface="Arial" panose="020B0604020202020204" pitchFamily="34" charset="0"/>
        <a:buChar char="•"/>
        <a:defRPr sz="1275" kern="1200">
          <a:solidFill>
            <a:schemeClr val="tx1"/>
          </a:solidFill>
          <a:latin typeface="+mn-lt"/>
          <a:ea typeface="+mn-ea"/>
          <a:cs typeface="+mn-cs"/>
        </a:defRPr>
      </a:lvl8pPr>
      <a:lvl9pPr marL="2754008" indent="-162001" algn="l" defTabSz="648001" rtl="0" eaLnBrk="1" latinLnBrk="0" hangingPunct="1">
        <a:lnSpc>
          <a:spcPct val="90000"/>
        </a:lnSpc>
        <a:spcBef>
          <a:spcPts val="354"/>
        </a:spcBef>
        <a:buFont typeface="Arial" panose="020B0604020202020204" pitchFamily="34" charset="0"/>
        <a:buChar char="•"/>
        <a:defRPr sz="1275" kern="1200">
          <a:solidFill>
            <a:schemeClr val="tx1"/>
          </a:solidFill>
          <a:latin typeface="+mn-lt"/>
          <a:ea typeface="+mn-ea"/>
          <a:cs typeface="+mn-cs"/>
        </a:defRPr>
      </a:lvl9pPr>
    </p:bodyStyle>
    <p:otherStyle>
      <a:defPPr>
        <a:defRPr lang="en-US"/>
      </a:defPPr>
      <a:lvl1pPr marL="0" algn="l" defTabSz="648001" rtl="0" eaLnBrk="1" latinLnBrk="0" hangingPunct="1">
        <a:defRPr sz="1275" kern="1200">
          <a:solidFill>
            <a:schemeClr val="tx1"/>
          </a:solidFill>
          <a:latin typeface="+mn-lt"/>
          <a:ea typeface="+mn-ea"/>
          <a:cs typeface="+mn-cs"/>
        </a:defRPr>
      </a:lvl1pPr>
      <a:lvl2pPr marL="324001" algn="l" defTabSz="648001" rtl="0" eaLnBrk="1" latinLnBrk="0" hangingPunct="1">
        <a:defRPr sz="1275" kern="1200">
          <a:solidFill>
            <a:schemeClr val="tx1"/>
          </a:solidFill>
          <a:latin typeface="+mn-lt"/>
          <a:ea typeface="+mn-ea"/>
          <a:cs typeface="+mn-cs"/>
        </a:defRPr>
      </a:lvl2pPr>
      <a:lvl3pPr marL="648001" algn="l" defTabSz="648001" rtl="0" eaLnBrk="1" latinLnBrk="0" hangingPunct="1">
        <a:defRPr sz="1275" kern="1200">
          <a:solidFill>
            <a:schemeClr val="tx1"/>
          </a:solidFill>
          <a:latin typeface="+mn-lt"/>
          <a:ea typeface="+mn-ea"/>
          <a:cs typeface="+mn-cs"/>
        </a:defRPr>
      </a:lvl3pPr>
      <a:lvl4pPr marL="972002" algn="l" defTabSz="648001" rtl="0" eaLnBrk="1" latinLnBrk="0" hangingPunct="1">
        <a:defRPr sz="1275" kern="1200">
          <a:solidFill>
            <a:schemeClr val="tx1"/>
          </a:solidFill>
          <a:latin typeface="+mn-lt"/>
          <a:ea typeface="+mn-ea"/>
          <a:cs typeface="+mn-cs"/>
        </a:defRPr>
      </a:lvl4pPr>
      <a:lvl5pPr marL="1296005" algn="l" defTabSz="648001" rtl="0" eaLnBrk="1" latinLnBrk="0" hangingPunct="1">
        <a:defRPr sz="1275" kern="1200">
          <a:solidFill>
            <a:schemeClr val="tx1"/>
          </a:solidFill>
          <a:latin typeface="+mn-lt"/>
          <a:ea typeface="+mn-ea"/>
          <a:cs typeface="+mn-cs"/>
        </a:defRPr>
      </a:lvl5pPr>
      <a:lvl6pPr marL="1620005" algn="l" defTabSz="648001" rtl="0" eaLnBrk="1" latinLnBrk="0" hangingPunct="1">
        <a:defRPr sz="1275" kern="1200">
          <a:solidFill>
            <a:schemeClr val="tx1"/>
          </a:solidFill>
          <a:latin typeface="+mn-lt"/>
          <a:ea typeface="+mn-ea"/>
          <a:cs typeface="+mn-cs"/>
        </a:defRPr>
      </a:lvl6pPr>
      <a:lvl7pPr marL="1944006" algn="l" defTabSz="648001" rtl="0" eaLnBrk="1" latinLnBrk="0" hangingPunct="1">
        <a:defRPr sz="1275" kern="1200">
          <a:solidFill>
            <a:schemeClr val="tx1"/>
          </a:solidFill>
          <a:latin typeface="+mn-lt"/>
          <a:ea typeface="+mn-ea"/>
          <a:cs typeface="+mn-cs"/>
        </a:defRPr>
      </a:lvl7pPr>
      <a:lvl8pPr marL="2268006" algn="l" defTabSz="648001" rtl="0" eaLnBrk="1" latinLnBrk="0" hangingPunct="1">
        <a:defRPr sz="1275" kern="1200">
          <a:solidFill>
            <a:schemeClr val="tx1"/>
          </a:solidFill>
          <a:latin typeface="+mn-lt"/>
          <a:ea typeface="+mn-ea"/>
          <a:cs typeface="+mn-cs"/>
        </a:defRPr>
      </a:lvl8pPr>
      <a:lvl9pPr marL="2592007" algn="l" defTabSz="648001" rtl="0" eaLnBrk="1" latinLnBrk="0" hangingPunct="1">
        <a:defRPr sz="12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chickpt.com.tw/company/k6z0r7ZlmpWD" TargetMode="External"/><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7A9931-5241-42E1-BCFF-5FBE2F6C721E}"/>
              </a:ext>
            </a:extLst>
          </p:cNvPr>
          <p:cNvSpPr>
            <a:spLocks noGrp="1"/>
          </p:cNvSpPr>
          <p:nvPr>
            <p:ph type="ctrTitle"/>
          </p:nvPr>
        </p:nvSpPr>
        <p:spPr/>
        <p:txBody>
          <a:bodyPr/>
          <a:lstStyle/>
          <a:p>
            <a:r>
              <a:rPr lang="zh-TW" altLang="en-US" dirty="0">
                <a:latin typeface="標楷體" panose="03000509000000000000" pitchFamily="65" charset="-120"/>
                <a:ea typeface="標楷體" panose="03000509000000000000" pitchFamily="65" charset="-120"/>
              </a:rPr>
              <a:t>小蒜頭鹹酥雞</a:t>
            </a:r>
            <a:br>
              <a:rPr lang="en-US" altLang="zh-TW" dirty="0"/>
            </a:br>
            <a:r>
              <a:rPr lang="en-US" altLang="zh-TW" dirty="0">
                <a:latin typeface="Arial" panose="020B0604020202020204" pitchFamily="34" charset="0"/>
                <a:cs typeface="Arial" panose="020B0604020202020204" pitchFamily="34" charset="0"/>
              </a:rPr>
              <a:t>High level design</a:t>
            </a:r>
            <a:endParaRPr lang="zh-TW" altLang="en-US" dirty="0">
              <a:latin typeface="Arial" panose="020B0604020202020204" pitchFamily="34" charset="0"/>
              <a:cs typeface="Arial" panose="020B0604020202020204" pitchFamily="34" charset="0"/>
            </a:endParaRPr>
          </a:p>
        </p:txBody>
      </p:sp>
      <p:sp>
        <p:nvSpPr>
          <p:cNvPr id="3" name="副標題 2">
            <a:extLst>
              <a:ext uri="{FF2B5EF4-FFF2-40B4-BE49-F238E27FC236}">
                <a16:creationId xmlns:a16="http://schemas.microsoft.com/office/drawing/2014/main" id="{3EDD1716-59AD-4FD4-AA36-8111769F0427}"/>
              </a:ext>
            </a:extLst>
          </p:cNvPr>
          <p:cNvSpPr>
            <a:spLocks noGrp="1"/>
          </p:cNvSpPr>
          <p:nvPr>
            <p:ph type="subTitle" idx="1"/>
          </p:nvPr>
        </p:nvSpPr>
        <p:spPr/>
        <p:txBody>
          <a:bodyPr/>
          <a:lstStyle/>
          <a:p>
            <a:r>
              <a:rPr lang="en-US" altLang="zh-TW" dirty="0"/>
              <a:t>Selena Huang</a:t>
            </a:r>
          </a:p>
          <a:p>
            <a:r>
              <a:rPr lang="en-US" altLang="zh-TW" dirty="0"/>
              <a:t>2024/04</a:t>
            </a:r>
            <a:endParaRPr lang="zh-TW" altLang="en-US" dirty="0"/>
          </a:p>
        </p:txBody>
      </p:sp>
    </p:spTree>
    <p:extLst>
      <p:ext uri="{BB962C8B-B14F-4D97-AF65-F5344CB8AC3E}">
        <p14:creationId xmlns:p14="http://schemas.microsoft.com/office/powerpoint/2010/main" val="1020022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62F9F44-00D7-473F-956C-A6DF44115E7B}"/>
              </a:ext>
            </a:extLst>
          </p:cNvPr>
          <p:cNvGrpSpPr/>
          <p:nvPr/>
        </p:nvGrpSpPr>
        <p:grpSpPr>
          <a:xfrm>
            <a:off x="1410413" y="9336631"/>
            <a:ext cx="3671283" cy="168069"/>
            <a:chOff x="0" y="0"/>
            <a:chExt cx="12192000" cy="558140"/>
          </a:xfrm>
        </p:grpSpPr>
        <p:sp>
          <p:nvSpPr>
            <p:cNvPr id="5" name="矩形 4">
              <a:extLst>
                <a:ext uri="{FF2B5EF4-FFF2-40B4-BE49-F238E27FC236}">
                  <a16:creationId xmlns:a16="http://schemas.microsoft.com/office/drawing/2014/main" id="{674EE5EC-94D0-45B3-8BED-D21E6C7E8DC1}"/>
                </a:ext>
              </a:extLst>
            </p:cNvPr>
            <p:cNvSpPr/>
            <p:nvPr/>
          </p:nvSpPr>
          <p:spPr>
            <a:xfrm>
              <a:off x="0" y="0"/>
              <a:ext cx="12192000" cy="5581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dirty="0"/>
            </a:p>
          </p:txBody>
        </p:sp>
        <p:cxnSp>
          <p:nvCxnSpPr>
            <p:cNvPr id="6" name="直線接點 5">
              <a:extLst>
                <a:ext uri="{FF2B5EF4-FFF2-40B4-BE49-F238E27FC236}">
                  <a16:creationId xmlns:a16="http://schemas.microsoft.com/office/drawing/2014/main" id="{51ACE71C-E782-4BA1-98A0-B462729E003C}"/>
                </a:ext>
              </a:extLst>
            </p:cNvPr>
            <p:cNvCxnSpPr/>
            <p:nvPr/>
          </p:nvCxnSpPr>
          <p:spPr>
            <a:xfrm>
              <a:off x="123047" y="194473"/>
              <a:ext cx="2952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B584828E-844D-4EE1-8335-33902A8AEFFF}"/>
                </a:ext>
              </a:extLst>
            </p:cNvPr>
            <p:cNvCxnSpPr/>
            <p:nvPr/>
          </p:nvCxnSpPr>
          <p:spPr>
            <a:xfrm>
              <a:off x="123047" y="289723"/>
              <a:ext cx="2952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線接點 7">
              <a:extLst>
                <a:ext uri="{FF2B5EF4-FFF2-40B4-BE49-F238E27FC236}">
                  <a16:creationId xmlns:a16="http://schemas.microsoft.com/office/drawing/2014/main" id="{1BA09867-44A9-4333-B9E3-D1722C875F1B}"/>
                </a:ext>
              </a:extLst>
            </p:cNvPr>
            <p:cNvCxnSpPr/>
            <p:nvPr/>
          </p:nvCxnSpPr>
          <p:spPr>
            <a:xfrm>
              <a:off x="123047" y="382591"/>
              <a:ext cx="2952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 name="矩形 8">
            <a:extLst>
              <a:ext uri="{FF2B5EF4-FFF2-40B4-BE49-F238E27FC236}">
                <a16:creationId xmlns:a16="http://schemas.microsoft.com/office/drawing/2014/main" id="{AEDCA23B-711D-4CF3-82FD-1D3ED1F34B32}"/>
              </a:ext>
            </a:extLst>
          </p:cNvPr>
          <p:cNvSpPr/>
          <p:nvPr/>
        </p:nvSpPr>
        <p:spPr>
          <a:xfrm>
            <a:off x="1410422" y="9507771"/>
            <a:ext cx="3721405" cy="635558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dirty="0"/>
          </a:p>
        </p:txBody>
      </p:sp>
      <p:sp>
        <p:nvSpPr>
          <p:cNvPr id="22" name="矩形 21">
            <a:extLst>
              <a:ext uri="{FF2B5EF4-FFF2-40B4-BE49-F238E27FC236}">
                <a16:creationId xmlns:a16="http://schemas.microsoft.com/office/drawing/2014/main" id="{BB67FE21-5765-4463-9387-3C5E8BC81C0E}"/>
              </a:ext>
            </a:extLst>
          </p:cNvPr>
          <p:cNvSpPr/>
          <p:nvPr/>
        </p:nvSpPr>
        <p:spPr>
          <a:xfrm>
            <a:off x="1507090" y="11966865"/>
            <a:ext cx="3436712" cy="1468515"/>
          </a:xfrm>
          <a:prstGeom prst="rect">
            <a:avLst/>
          </a:prstGeom>
          <a:solidFill>
            <a:schemeClr val="bg1"/>
          </a:solidFill>
          <a:ln w="571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963"/>
          </a:p>
        </p:txBody>
      </p:sp>
      <p:sp>
        <p:nvSpPr>
          <p:cNvPr id="23" name="矩形 22">
            <a:extLst>
              <a:ext uri="{FF2B5EF4-FFF2-40B4-BE49-F238E27FC236}">
                <a16:creationId xmlns:a16="http://schemas.microsoft.com/office/drawing/2014/main" id="{70CB7F0A-B292-4EEF-AF89-485E398FA6C1}"/>
              </a:ext>
            </a:extLst>
          </p:cNvPr>
          <p:cNvSpPr/>
          <p:nvPr/>
        </p:nvSpPr>
        <p:spPr>
          <a:xfrm>
            <a:off x="1521737" y="13609591"/>
            <a:ext cx="3436712" cy="1468515"/>
          </a:xfrm>
          <a:prstGeom prst="rect">
            <a:avLst/>
          </a:prstGeom>
          <a:solidFill>
            <a:schemeClr val="bg1"/>
          </a:solidFill>
          <a:ln w="571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963"/>
          </a:p>
        </p:txBody>
      </p:sp>
      <p:sp>
        <p:nvSpPr>
          <p:cNvPr id="13" name="文字方塊 12">
            <a:extLst>
              <a:ext uri="{FF2B5EF4-FFF2-40B4-BE49-F238E27FC236}">
                <a16:creationId xmlns:a16="http://schemas.microsoft.com/office/drawing/2014/main" id="{CFD76DDA-0CF6-4493-9E67-6338DDC77684}"/>
              </a:ext>
            </a:extLst>
          </p:cNvPr>
          <p:cNvSpPr txBox="1"/>
          <p:nvPr/>
        </p:nvSpPr>
        <p:spPr>
          <a:xfrm>
            <a:off x="2730492" y="9706763"/>
            <a:ext cx="1418583" cy="240515"/>
          </a:xfrm>
          <a:prstGeom prst="rect">
            <a:avLst/>
          </a:prstGeom>
          <a:noFill/>
        </p:spPr>
        <p:txBody>
          <a:bodyPr wrap="square" rtlCol="0">
            <a:spAutoFit/>
          </a:bodyPr>
          <a:lstStyle/>
          <a:p>
            <a:r>
              <a:rPr lang="zh-TW" altLang="en-US" sz="963" b="1" dirty="0">
                <a:latin typeface="標楷體" panose="03000509000000000000" pitchFamily="65" charset="-120"/>
                <a:ea typeface="標楷體" panose="03000509000000000000" pitchFamily="65" charset="-120"/>
              </a:rPr>
              <a:t>分店據點 </a:t>
            </a:r>
            <a:r>
              <a:rPr lang="en-US" altLang="zh-TW" sz="963" b="1" dirty="0">
                <a:solidFill>
                  <a:srgbClr val="512507"/>
                </a:solidFill>
                <a:ea typeface="標楷體" panose="03000509000000000000" pitchFamily="65" charset="-120"/>
              </a:rPr>
              <a:t>Recruits</a:t>
            </a:r>
            <a:endParaRPr lang="zh-TW" altLang="en-US" sz="641" b="1" dirty="0">
              <a:solidFill>
                <a:srgbClr val="512507"/>
              </a:solidFill>
            </a:endParaRPr>
          </a:p>
        </p:txBody>
      </p:sp>
      <p:sp>
        <p:nvSpPr>
          <p:cNvPr id="21" name="矩形 20">
            <a:extLst>
              <a:ext uri="{FF2B5EF4-FFF2-40B4-BE49-F238E27FC236}">
                <a16:creationId xmlns:a16="http://schemas.microsoft.com/office/drawing/2014/main" id="{CE45C446-9FA0-4338-A4B3-FC972F010577}"/>
              </a:ext>
            </a:extLst>
          </p:cNvPr>
          <p:cNvSpPr/>
          <p:nvPr/>
        </p:nvSpPr>
        <p:spPr>
          <a:xfrm>
            <a:off x="1536381" y="10276167"/>
            <a:ext cx="3436712" cy="1468515"/>
          </a:xfrm>
          <a:prstGeom prst="rect">
            <a:avLst/>
          </a:prstGeom>
          <a:solidFill>
            <a:schemeClr val="bg1"/>
          </a:solidFill>
          <a:ln w="571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963"/>
          </a:p>
        </p:txBody>
      </p:sp>
      <p:pic>
        <p:nvPicPr>
          <p:cNvPr id="15" name="圖片 14">
            <a:extLst>
              <a:ext uri="{FF2B5EF4-FFF2-40B4-BE49-F238E27FC236}">
                <a16:creationId xmlns:a16="http://schemas.microsoft.com/office/drawing/2014/main" id="{01B8E961-BF79-4D5A-8083-811E2A7F3FEA}"/>
              </a:ext>
            </a:extLst>
          </p:cNvPr>
          <p:cNvPicPr>
            <a:picLocks noChangeAspect="1"/>
          </p:cNvPicPr>
          <p:nvPr/>
        </p:nvPicPr>
        <p:blipFill>
          <a:blip r:embed="rId2"/>
          <a:stretch>
            <a:fillRect/>
          </a:stretch>
        </p:blipFill>
        <p:spPr>
          <a:xfrm>
            <a:off x="1617956" y="10470306"/>
            <a:ext cx="1418583" cy="1022040"/>
          </a:xfrm>
          <a:prstGeom prst="rect">
            <a:avLst/>
          </a:prstGeom>
        </p:spPr>
      </p:pic>
      <p:sp>
        <p:nvSpPr>
          <p:cNvPr id="16" name="文字方塊 15">
            <a:extLst>
              <a:ext uri="{FF2B5EF4-FFF2-40B4-BE49-F238E27FC236}">
                <a16:creationId xmlns:a16="http://schemas.microsoft.com/office/drawing/2014/main" id="{0C443CBF-6E73-4773-A9F9-20D22924C1DF}"/>
              </a:ext>
            </a:extLst>
          </p:cNvPr>
          <p:cNvSpPr txBox="1"/>
          <p:nvPr/>
        </p:nvSpPr>
        <p:spPr>
          <a:xfrm>
            <a:off x="3156950" y="10470316"/>
            <a:ext cx="1790875" cy="733278"/>
          </a:xfrm>
          <a:prstGeom prst="rect">
            <a:avLst/>
          </a:prstGeom>
          <a:noFill/>
        </p:spPr>
        <p:txBody>
          <a:bodyPr wrap="none" rtlCol="0">
            <a:spAutoFit/>
          </a:bodyPr>
          <a:lstStyle/>
          <a:p>
            <a:pPr>
              <a:lnSpc>
                <a:spcPct val="150000"/>
              </a:lnSpc>
            </a:pPr>
            <a:r>
              <a:rPr lang="zh-TW" altLang="en-US" sz="963" dirty="0">
                <a:latin typeface="標楷體" panose="03000509000000000000" pitchFamily="65" charset="-120"/>
                <a:ea typeface="標楷體" panose="03000509000000000000" pitchFamily="65" charset="-120"/>
              </a:rPr>
              <a:t>台南歸仁店</a:t>
            </a:r>
            <a:endParaRPr lang="en-US" altLang="zh-TW" sz="963" dirty="0">
              <a:latin typeface="標楷體" panose="03000509000000000000" pitchFamily="65" charset="-120"/>
              <a:ea typeface="標楷體" panose="03000509000000000000" pitchFamily="65" charset="-120"/>
            </a:endParaRPr>
          </a:p>
          <a:p>
            <a:pPr>
              <a:lnSpc>
                <a:spcPct val="150000"/>
              </a:lnSpc>
            </a:pPr>
            <a:r>
              <a:rPr lang="zh-TW" altLang="en-US" sz="963" dirty="0">
                <a:latin typeface="標楷體" panose="03000509000000000000" pitchFamily="65" charset="-120"/>
                <a:ea typeface="標楷體" panose="03000509000000000000" pitchFamily="65" charset="-120"/>
              </a:rPr>
              <a:t>地址</a:t>
            </a:r>
            <a:r>
              <a:rPr lang="en-US" altLang="zh-TW" sz="963" dirty="0">
                <a:latin typeface="標楷體" panose="03000509000000000000" pitchFamily="65" charset="-120"/>
                <a:ea typeface="標楷體" panose="03000509000000000000" pitchFamily="65" charset="-120"/>
              </a:rPr>
              <a:t>:</a:t>
            </a:r>
            <a:r>
              <a:rPr lang="zh-TW" altLang="en-US" sz="963" dirty="0">
                <a:latin typeface="標楷體" panose="03000509000000000000" pitchFamily="65" charset="-120"/>
                <a:ea typeface="標楷體" panose="03000509000000000000" pitchFamily="65" charset="-120"/>
              </a:rPr>
              <a:t> 台南市歸仁區中正南路</a:t>
            </a:r>
            <a:endParaRPr lang="en-US" altLang="zh-TW" sz="963" dirty="0">
              <a:latin typeface="標楷體" panose="03000509000000000000" pitchFamily="65" charset="-120"/>
              <a:ea typeface="標楷體" panose="03000509000000000000" pitchFamily="65" charset="-120"/>
            </a:endParaRPr>
          </a:p>
          <a:p>
            <a:pPr>
              <a:lnSpc>
                <a:spcPct val="150000"/>
              </a:lnSpc>
            </a:pPr>
            <a:r>
              <a:rPr lang="zh-TW" altLang="en-US" sz="963" dirty="0">
                <a:latin typeface="標楷體" panose="03000509000000000000" pitchFamily="65" charset="-120"/>
                <a:ea typeface="標楷體" panose="03000509000000000000" pitchFamily="65" charset="-120"/>
              </a:rPr>
              <a:t>電話</a:t>
            </a:r>
            <a:r>
              <a:rPr lang="en-US" altLang="zh-TW" sz="963" dirty="0">
                <a:latin typeface="標楷體" panose="03000509000000000000" pitchFamily="65" charset="-120"/>
                <a:ea typeface="標楷體" panose="03000509000000000000" pitchFamily="65" charset="-120"/>
              </a:rPr>
              <a:t>:</a:t>
            </a:r>
            <a:r>
              <a:rPr lang="zh-TW" altLang="en-US" sz="963" dirty="0">
                <a:latin typeface="標楷體" panose="03000509000000000000" pitchFamily="65" charset="-120"/>
                <a:ea typeface="標楷體" panose="03000509000000000000" pitchFamily="65" charset="-120"/>
              </a:rPr>
              <a:t> </a:t>
            </a:r>
            <a:r>
              <a:rPr lang="en-US" altLang="zh-TW" sz="963" dirty="0">
                <a:latin typeface="標楷體" panose="03000509000000000000" pitchFamily="65" charset="-120"/>
                <a:ea typeface="標楷體" panose="03000509000000000000" pitchFamily="65" charset="-120"/>
              </a:rPr>
              <a:t>06-2392588</a:t>
            </a:r>
            <a:endParaRPr lang="zh-TW" altLang="en-US" sz="963" dirty="0">
              <a:latin typeface="標楷體" panose="03000509000000000000" pitchFamily="65" charset="-120"/>
              <a:ea typeface="標楷體" panose="03000509000000000000" pitchFamily="65" charset="-120"/>
            </a:endParaRPr>
          </a:p>
        </p:txBody>
      </p:sp>
      <p:pic>
        <p:nvPicPr>
          <p:cNvPr id="17" name="圖片 16">
            <a:extLst>
              <a:ext uri="{FF2B5EF4-FFF2-40B4-BE49-F238E27FC236}">
                <a16:creationId xmlns:a16="http://schemas.microsoft.com/office/drawing/2014/main" id="{DC3EB155-7072-4085-9867-1D93FDA015C3}"/>
              </a:ext>
            </a:extLst>
          </p:cNvPr>
          <p:cNvPicPr>
            <a:picLocks noChangeAspect="1"/>
          </p:cNvPicPr>
          <p:nvPr/>
        </p:nvPicPr>
        <p:blipFill>
          <a:blip r:embed="rId2"/>
          <a:stretch>
            <a:fillRect/>
          </a:stretch>
        </p:blipFill>
        <p:spPr>
          <a:xfrm>
            <a:off x="1617956" y="12141070"/>
            <a:ext cx="1418583" cy="1022040"/>
          </a:xfrm>
          <a:prstGeom prst="rect">
            <a:avLst/>
          </a:prstGeom>
        </p:spPr>
      </p:pic>
      <p:sp>
        <p:nvSpPr>
          <p:cNvPr id="18" name="文字方塊 17">
            <a:extLst>
              <a:ext uri="{FF2B5EF4-FFF2-40B4-BE49-F238E27FC236}">
                <a16:creationId xmlns:a16="http://schemas.microsoft.com/office/drawing/2014/main" id="{15F2A207-1459-42FB-91B7-903FE95DB4FF}"/>
              </a:ext>
            </a:extLst>
          </p:cNvPr>
          <p:cNvSpPr txBox="1"/>
          <p:nvPr/>
        </p:nvSpPr>
        <p:spPr>
          <a:xfrm>
            <a:off x="3156950" y="12142909"/>
            <a:ext cx="1790875" cy="733278"/>
          </a:xfrm>
          <a:prstGeom prst="rect">
            <a:avLst/>
          </a:prstGeom>
          <a:noFill/>
        </p:spPr>
        <p:txBody>
          <a:bodyPr wrap="none" rtlCol="0">
            <a:spAutoFit/>
          </a:bodyPr>
          <a:lstStyle/>
          <a:p>
            <a:pPr>
              <a:lnSpc>
                <a:spcPct val="150000"/>
              </a:lnSpc>
            </a:pPr>
            <a:r>
              <a:rPr lang="zh-TW" altLang="en-US" sz="963" dirty="0">
                <a:latin typeface="標楷體" panose="03000509000000000000" pitchFamily="65" charset="-120"/>
                <a:ea typeface="標楷體" panose="03000509000000000000" pitchFamily="65" charset="-120"/>
              </a:rPr>
              <a:t>台南歸仁店</a:t>
            </a:r>
            <a:endParaRPr lang="en-US" altLang="zh-TW" sz="963" dirty="0">
              <a:latin typeface="標楷體" panose="03000509000000000000" pitchFamily="65" charset="-120"/>
              <a:ea typeface="標楷體" panose="03000509000000000000" pitchFamily="65" charset="-120"/>
            </a:endParaRPr>
          </a:p>
          <a:p>
            <a:pPr>
              <a:lnSpc>
                <a:spcPct val="150000"/>
              </a:lnSpc>
            </a:pPr>
            <a:r>
              <a:rPr lang="zh-TW" altLang="en-US" sz="963" dirty="0">
                <a:latin typeface="標楷體" panose="03000509000000000000" pitchFamily="65" charset="-120"/>
                <a:ea typeface="標楷體" panose="03000509000000000000" pitchFamily="65" charset="-120"/>
              </a:rPr>
              <a:t>地址</a:t>
            </a:r>
            <a:r>
              <a:rPr lang="en-US" altLang="zh-TW" sz="963" dirty="0">
                <a:latin typeface="標楷體" panose="03000509000000000000" pitchFamily="65" charset="-120"/>
                <a:ea typeface="標楷體" panose="03000509000000000000" pitchFamily="65" charset="-120"/>
              </a:rPr>
              <a:t>:</a:t>
            </a:r>
            <a:r>
              <a:rPr lang="zh-TW" altLang="en-US" sz="963" dirty="0">
                <a:latin typeface="標楷體" panose="03000509000000000000" pitchFamily="65" charset="-120"/>
                <a:ea typeface="標楷體" panose="03000509000000000000" pitchFamily="65" charset="-120"/>
              </a:rPr>
              <a:t> 台南市歸仁區中正南路</a:t>
            </a:r>
            <a:endParaRPr lang="en-US" altLang="zh-TW" sz="963" dirty="0">
              <a:latin typeface="標楷體" panose="03000509000000000000" pitchFamily="65" charset="-120"/>
              <a:ea typeface="標楷體" panose="03000509000000000000" pitchFamily="65" charset="-120"/>
            </a:endParaRPr>
          </a:p>
          <a:p>
            <a:pPr>
              <a:lnSpc>
                <a:spcPct val="150000"/>
              </a:lnSpc>
            </a:pPr>
            <a:r>
              <a:rPr lang="zh-TW" altLang="en-US" sz="963" dirty="0">
                <a:latin typeface="標楷體" panose="03000509000000000000" pitchFamily="65" charset="-120"/>
                <a:ea typeface="標楷體" panose="03000509000000000000" pitchFamily="65" charset="-120"/>
              </a:rPr>
              <a:t>電話</a:t>
            </a:r>
            <a:r>
              <a:rPr lang="en-US" altLang="zh-TW" sz="963" dirty="0">
                <a:latin typeface="標楷體" panose="03000509000000000000" pitchFamily="65" charset="-120"/>
                <a:ea typeface="標楷體" panose="03000509000000000000" pitchFamily="65" charset="-120"/>
              </a:rPr>
              <a:t>:</a:t>
            </a:r>
            <a:r>
              <a:rPr lang="zh-TW" altLang="en-US" sz="963" dirty="0">
                <a:latin typeface="標楷體" panose="03000509000000000000" pitchFamily="65" charset="-120"/>
                <a:ea typeface="標楷體" panose="03000509000000000000" pitchFamily="65" charset="-120"/>
              </a:rPr>
              <a:t> </a:t>
            </a:r>
            <a:r>
              <a:rPr lang="en-US" altLang="zh-TW" sz="963" dirty="0">
                <a:latin typeface="標楷體" panose="03000509000000000000" pitchFamily="65" charset="-120"/>
                <a:ea typeface="標楷體" panose="03000509000000000000" pitchFamily="65" charset="-120"/>
              </a:rPr>
              <a:t>06-2392588</a:t>
            </a:r>
            <a:endParaRPr lang="zh-TW" altLang="en-US" sz="963" dirty="0">
              <a:latin typeface="標楷體" panose="03000509000000000000" pitchFamily="65" charset="-120"/>
              <a:ea typeface="標楷體" panose="03000509000000000000" pitchFamily="65" charset="-120"/>
            </a:endParaRPr>
          </a:p>
        </p:txBody>
      </p:sp>
      <p:pic>
        <p:nvPicPr>
          <p:cNvPr id="19" name="圖片 18">
            <a:extLst>
              <a:ext uri="{FF2B5EF4-FFF2-40B4-BE49-F238E27FC236}">
                <a16:creationId xmlns:a16="http://schemas.microsoft.com/office/drawing/2014/main" id="{DAA87224-CCD5-42C7-9FEF-4E539C8FA539}"/>
              </a:ext>
            </a:extLst>
          </p:cNvPr>
          <p:cNvPicPr>
            <a:picLocks noChangeAspect="1"/>
          </p:cNvPicPr>
          <p:nvPr/>
        </p:nvPicPr>
        <p:blipFill>
          <a:blip r:embed="rId2"/>
          <a:stretch>
            <a:fillRect/>
          </a:stretch>
        </p:blipFill>
        <p:spPr>
          <a:xfrm>
            <a:off x="1633389" y="13832818"/>
            <a:ext cx="1418583" cy="1022040"/>
          </a:xfrm>
          <a:prstGeom prst="rect">
            <a:avLst/>
          </a:prstGeom>
        </p:spPr>
      </p:pic>
      <p:sp>
        <p:nvSpPr>
          <p:cNvPr id="20" name="文字方塊 19">
            <a:extLst>
              <a:ext uri="{FF2B5EF4-FFF2-40B4-BE49-F238E27FC236}">
                <a16:creationId xmlns:a16="http://schemas.microsoft.com/office/drawing/2014/main" id="{59B66998-E2FB-4AA1-BFE0-425B4435F1B3}"/>
              </a:ext>
            </a:extLst>
          </p:cNvPr>
          <p:cNvSpPr txBox="1"/>
          <p:nvPr/>
        </p:nvSpPr>
        <p:spPr>
          <a:xfrm>
            <a:off x="3163293" y="13832828"/>
            <a:ext cx="1790875" cy="733278"/>
          </a:xfrm>
          <a:prstGeom prst="rect">
            <a:avLst/>
          </a:prstGeom>
          <a:noFill/>
        </p:spPr>
        <p:txBody>
          <a:bodyPr wrap="none" rtlCol="0">
            <a:spAutoFit/>
          </a:bodyPr>
          <a:lstStyle/>
          <a:p>
            <a:pPr>
              <a:lnSpc>
                <a:spcPct val="150000"/>
              </a:lnSpc>
            </a:pPr>
            <a:r>
              <a:rPr lang="zh-TW" altLang="en-US" sz="963" dirty="0">
                <a:latin typeface="標楷體" panose="03000509000000000000" pitchFamily="65" charset="-120"/>
                <a:ea typeface="標楷體" panose="03000509000000000000" pitchFamily="65" charset="-120"/>
              </a:rPr>
              <a:t>台南歸仁店</a:t>
            </a:r>
            <a:endParaRPr lang="en-US" altLang="zh-TW" sz="963" dirty="0">
              <a:latin typeface="標楷體" panose="03000509000000000000" pitchFamily="65" charset="-120"/>
              <a:ea typeface="標楷體" panose="03000509000000000000" pitchFamily="65" charset="-120"/>
            </a:endParaRPr>
          </a:p>
          <a:p>
            <a:pPr>
              <a:lnSpc>
                <a:spcPct val="150000"/>
              </a:lnSpc>
            </a:pPr>
            <a:r>
              <a:rPr lang="zh-TW" altLang="en-US" sz="963" dirty="0">
                <a:latin typeface="標楷體" panose="03000509000000000000" pitchFamily="65" charset="-120"/>
                <a:ea typeface="標楷體" panose="03000509000000000000" pitchFamily="65" charset="-120"/>
              </a:rPr>
              <a:t>地址</a:t>
            </a:r>
            <a:r>
              <a:rPr lang="en-US" altLang="zh-TW" sz="963" dirty="0">
                <a:latin typeface="標楷體" panose="03000509000000000000" pitchFamily="65" charset="-120"/>
                <a:ea typeface="標楷體" panose="03000509000000000000" pitchFamily="65" charset="-120"/>
              </a:rPr>
              <a:t>:</a:t>
            </a:r>
            <a:r>
              <a:rPr lang="zh-TW" altLang="en-US" sz="963" dirty="0">
                <a:latin typeface="標楷體" panose="03000509000000000000" pitchFamily="65" charset="-120"/>
                <a:ea typeface="標楷體" panose="03000509000000000000" pitchFamily="65" charset="-120"/>
              </a:rPr>
              <a:t> 台南市歸仁區中正南路</a:t>
            </a:r>
            <a:endParaRPr lang="en-US" altLang="zh-TW" sz="963" dirty="0">
              <a:latin typeface="標楷體" panose="03000509000000000000" pitchFamily="65" charset="-120"/>
              <a:ea typeface="標楷體" panose="03000509000000000000" pitchFamily="65" charset="-120"/>
            </a:endParaRPr>
          </a:p>
          <a:p>
            <a:pPr>
              <a:lnSpc>
                <a:spcPct val="150000"/>
              </a:lnSpc>
            </a:pPr>
            <a:r>
              <a:rPr lang="zh-TW" altLang="en-US" sz="963" dirty="0">
                <a:latin typeface="標楷體" panose="03000509000000000000" pitchFamily="65" charset="-120"/>
                <a:ea typeface="標楷體" panose="03000509000000000000" pitchFamily="65" charset="-120"/>
              </a:rPr>
              <a:t>電話</a:t>
            </a:r>
            <a:r>
              <a:rPr lang="en-US" altLang="zh-TW" sz="963" dirty="0">
                <a:latin typeface="標楷體" panose="03000509000000000000" pitchFamily="65" charset="-120"/>
                <a:ea typeface="標楷體" panose="03000509000000000000" pitchFamily="65" charset="-120"/>
              </a:rPr>
              <a:t>:</a:t>
            </a:r>
            <a:r>
              <a:rPr lang="zh-TW" altLang="en-US" sz="963" dirty="0">
                <a:latin typeface="標楷體" panose="03000509000000000000" pitchFamily="65" charset="-120"/>
                <a:ea typeface="標楷體" panose="03000509000000000000" pitchFamily="65" charset="-120"/>
              </a:rPr>
              <a:t> </a:t>
            </a:r>
            <a:r>
              <a:rPr lang="en-US" altLang="zh-TW" sz="963" dirty="0">
                <a:latin typeface="標楷體" panose="03000509000000000000" pitchFamily="65" charset="-120"/>
                <a:ea typeface="標楷體" panose="03000509000000000000" pitchFamily="65" charset="-120"/>
              </a:rPr>
              <a:t>06-2392588</a:t>
            </a:r>
            <a:endParaRPr lang="zh-TW" altLang="en-US" sz="963"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50345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5C683A1-DE75-4F18-AE18-2D7666115BB1}"/>
              </a:ext>
            </a:extLst>
          </p:cNvPr>
          <p:cNvSpPr/>
          <p:nvPr/>
        </p:nvSpPr>
        <p:spPr>
          <a:xfrm>
            <a:off x="7017" y="6762710"/>
            <a:ext cx="6453532" cy="1536428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963"/>
          </a:p>
        </p:txBody>
      </p:sp>
      <p:grpSp>
        <p:nvGrpSpPr>
          <p:cNvPr id="18" name="群組 17">
            <a:extLst>
              <a:ext uri="{FF2B5EF4-FFF2-40B4-BE49-F238E27FC236}">
                <a16:creationId xmlns:a16="http://schemas.microsoft.com/office/drawing/2014/main" id="{DF422D0E-B0E3-4A83-9270-67425CF7469B}"/>
              </a:ext>
            </a:extLst>
          </p:cNvPr>
          <p:cNvGrpSpPr/>
          <p:nvPr/>
        </p:nvGrpSpPr>
        <p:grpSpPr>
          <a:xfrm>
            <a:off x="3" y="650414"/>
            <a:ext cx="6467558" cy="6146913"/>
            <a:chOff x="43353" y="3834534"/>
            <a:chExt cx="12548874" cy="3807418"/>
          </a:xfrm>
        </p:grpSpPr>
        <p:sp>
          <p:nvSpPr>
            <p:cNvPr id="9" name="矩形 8">
              <a:extLst>
                <a:ext uri="{FF2B5EF4-FFF2-40B4-BE49-F238E27FC236}">
                  <a16:creationId xmlns:a16="http://schemas.microsoft.com/office/drawing/2014/main" id="{B73F8AC0-74F2-46D9-9493-56656A37CB69}"/>
                </a:ext>
              </a:extLst>
            </p:cNvPr>
            <p:cNvSpPr/>
            <p:nvPr/>
          </p:nvSpPr>
          <p:spPr>
            <a:xfrm>
              <a:off x="43353" y="3834534"/>
              <a:ext cx="12548874" cy="3807418"/>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542" dirty="0"/>
            </a:p>
          </p:txBody>
        </p:sp>
        <p:sp>
          <p:nvSpPr>
            <p:cNvPr id="13" name="文字方塊 12">
              <a:extLst>
                <a:ext uri="{FF2B5EF4-FFF2-40B4-BE49-F238E27FC236}">
                  <a16:creationId xmlns:a16="http://schemas.microsoft.com/office/drawing/2014/main" id="{5CCB2964-B715-4F9A-8DF6-020618FA542C}"/>
                </a:ext>
              </a:extLst>
            </p:cNvPr>
            <p:cNvSpPr txBox="1"/>
            <p:nvPr/>
          </p:nvSpPr>
          <p:spPr>
            <a:xfrm>
              <a:off x="4953519" y="6793978"/>
              <a:ext cx="2327108" cy="228964"/>
            </a:xfrm>
            <a:prstGeom prst="rect">
              <a:avLst/>
            </a:prstGeom>
            <a:noFill/>
          </p:spPr>
          <p:txBody>
            <a:bodyPr wrap="none" rtlCol="0">
              <a:spAutoFit/>
            </a:bodyPr>
            <a:lstStyle/>
            <a:p>
              <a:r>
                <a:rPr lang="en-US" altLang="zh-TW" sz="1802" dirty="0">
                  <a:solidFill>
                    <a:schemeClr val="bg1"/>
                  </a:solidFill>
                  <a:ea typeface="Yu Gothic Medium" panose="020B0500000000000000" pitchFamily="34" charset="-128"/>
                </a:rPr>
                <a:t>Since 1990</a:t>
              </a:r>
            </a:p>
          </p:txBody>
        </p:sp>
      </p:grpSp>
      <p:sp>
        <p:nvSpPr>
          <p:cNvPr id="20" name="矩形 19">
            <a:extLst>
              <a:ext uri="{FF2B5EF4-FFF2-40B4-BE49-F238E27FC236}">
                <a16:creationId xmlns:a16="http://schemas.microsoft.com/office/drawing/2014/main" id="{A8D0DCDC-B787-4144-B690-4EA10A06424B}"/>
              </a:ext>
            </a:extLst>
          </p:cNvPr>
          <p:cNvSpPr/>
          <p:nvPr/>
        </p:nvSpPr>
        <p:spPr>
          <a:xfrm>
            <a:off x="7017" y="3"/>
            <a:ext cx="6480176" cy="7034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dirty="0"/>
          </a:p>
        </p:txBody>
      </p:sp>
      <p:cxnSp>
        <p:nvCxnSpPr>
          <p:cNvPr id="21" name="直線接點 20">
            <a:extLst>
              <a:ext uri="{FF2B5EF4-FFF2-40B4-BE49-F238E27FC236}">
                <a16:creationId xmlns:a16="http://schemas.microsoft.com/office/drawing/2014/main" id="{2A7D8F8F-8B69-4F38-9777-5DD8E160B2D6}"/>
              </a:ext>
            </a:extLst>
          </p:cNvPr>
          <p:cNvCxnSpPr/>
          <p:nvPr/>
        </p:nvCxnSpPr>
        <p:spPr>
          <a:xfrm>
            <a:off x="158226" y="233655"/>
            <a:ext cx="2159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3D32247F-2D8B-4A33-AE77-D68587896FCE}"/>
              </a:ext>
            </a:extLst>
          </p:cNvPr>
          <p:cNvCxnSpPr/>
          <p:nvPr/>
        </p:nvCxnSpPr>
        <p:spPr>
          <a:xfrm>
            <a:off x="158226" y="336155"/>
            <a:ext cx="2159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89D4DA2F-459F-4EC4-9965-68AC9A2B9C18}"/>
              </a:ext>
            </a:extLst>
          </p:cNvPr>
          <p:cNvCxnSpPr/>
          <p:nvPr/>
        </p:nvCxnSpPr>
        <p:spPr>
          <a:xfrm>
            <a:off x="158226" y="442704"/>
            <a:ext cx="2159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9" name="群組 28">
            <a:extLst>
              <a:ext uri="{FF2B5EF4-FFF2-40B4-BE49-F238E27FC236}">
                <a16:creationId xmlns:a16="http://schemas.microsoft.com/office/drawing/2014/main" id="{4530F8A1-78D4-4131-9185-3795A97182E1}"/>
              </a:ext>
            </a:extLst>
          </p:cNvPr>
          <p:cNvGrpSpPr/>
          <p:nvPr/>
        </p:nvGrpSpPr>
        <p:grpSpPr>
          <a:xfrm>
            <a:off x="7018" y="20771574"/>
            <a:ext cx="6440917" cy="4428392"/>
            <a:chOff x="27003" y="8734958"/>
            <a:chExt cx="6858001" cy="2518205"/>
          </a:xfrm>
        </p:grpSpPr>
        <p:sp>
          <p:nvSpPr>
            <p:cNvPr id="30" name="矩形 29">
              <a:extLst>
                <a:ext uri="{FF2B5EF4-FFF2-40B4-BE49-F238E27FC236}">
                  <a16:creationId xmlns:a16="http://schemas.microsoft.com/office/drawing/2014/main" id="{C26C5569-5DC5-447C-A922-9EF8045FC5AD}"/>
                </a:ext>
              </a:extLst>
            </p:cNvPr>
            <p:cNvSpPr/>
            <p:nvPr/>
          </p:nvSpPr>
          <p:spPr>
            <a:xfrm>
              <a:off x="27003" y="8734958"/>
              <a:ext cx="6858001" cy="251820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963" dirty="0"/>
            </a:p>
          </p:txBody>
        </p:sp>
        <p:grpSp>
          <p:nvGrpSpPr>
            <p:cNvPr id="31" name="群組 30">
              <a:extLst>
                <a:ext uri="{FF2B5EF4-FFF2-40B4-BE49-F238E27FC236}">
                  <a16:creationId xmlns:a16="http://schemas.microsoft.com/office/drawing/2014/main" id="{8214E492-7B8C-4A0E-A919-F463C998B07D}"/>
                </a:ext>
              </a:extLst>
            </p:cNvPr>
            <p:cNvGrpSpPr/>
            <p:nvPr/>
          </p:nvGrpSpPr>
          <p:grpSpPr>
            <a:xfrm>
              <a:off x="609776" y="9336517"/>
              <a:ext cx="1987099" cy="1057194"/>
              <a:chOff x="252858" y="8870270"/>
              <a:chExt cx="1987099" cy="1057194"/>
            </a:xfrm>
          </p:grpSpPr>
          <p:sp>
            <p:nvSpPr>
              <p:cNvPr id="37" name="橢圓 36">
                <a:extLst>
                  <a:ext uri="{FF2B5EF4-FFF2-40B4-BE49-F238E27FC236}">
                    <a16:creationId xmlns:a16="http://schemas.microsoft.com/office/drawing/2014/main" id="{2AA6859E-97FD-492B-B3AE-C415AE0EC319}"/>
                  </a:ext>
                </a:extLst>
              </p:cNvPr>
              <p:cNvSpPr/>
              <p:nvPr/>
            </p:nvSpPr>
            <p:spPr>
              <a:xfrm>
                <a:off x="252858" y="8870270"/>
                <a:ext cx="1987099" cy="1057194"/>
              </a:xfrm>
              <a:prstGeom prst="ellipse">
                <a:avLst/>
              </a:prstGeom>
              <a:ln w="76200">
                <a:solidFill>
                  <a:schemeClr val="accent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sz="963"/>
              </a:p>
            </p:txBody>
          </p:sp>
          <p:pic>
            <p:nvPicPr>
              <p:cNvPr id="38" name="圖片 37">
                <a:extLst>
                  <a:ext uri="{FF2B5EF4-FFF2-40B4-BE49-F238E27FC236}">
                    <a16:creationId xmlns:a16="http://schemas.microsoft.com/office/drawing/2014/main" id="{9DC7615F-8689-4E0A-B90B-F9F8210EE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500" y="8966724"/>
                <a:ext cx="1265585" cy="867229"/>
              </a:xfrm>
              <a:prstGeom prst="rect">
                <a:avLst/>
              </a:prstGeom>
            </p:spPr>
          </p:pic>
        </p:grpSp>
        <p:pic>
          <p:nvPicPr>
            <p:cNvPr id="32" name="圖片 31">
              <a:extLst>
                <a:ext uri="{FF2B5EF4-FFF2-40B4-BE49-F238E27FC236}">
                  <a16:creationId xmlns:a16="http://schemas.microsoft.com/office/drawing/2014/main" id="{510599ED-F874-4392-91E3-F96B6656B846}"/>
                </a:ext>
              </a:extLst>
            </p:cNvPr>
            <p:cNvPicPr>
              <a:picLocks noChangeAspect="1"/>
            </p:cNvPicPr>
            <p:nvPr/>
          </p:nvPicPr>
          <p:blipFill>
            <a:blip r:embed="rId3"/>
            <a:stretch>
              <a:fillRect/>
            </a:stretch>
          </p:blipFill>
          <p:spPr>
            <a:xfrm>
              <a:off x="594544" y="10133784"/>
              <a:ext cx="2002332" cy="687007"/>
            </a:xfrm>
            <a:prstGeom prst="rect">
              <a:avLst/>
            </a:prstGeom>
          </p:spPr>
        </p:pic>
        <p:sp>
          <p:nvSpPr>
            <p:cNvPr id="33" name="文字方塊 32">
              <a:extLst>
                <a:ext uri="{FF2B5EF4-FFF2-40B4-BE49-F238E27FC236}">
                  <a16:creationId xmlns:a16="http://schemas.microsoft.com/office/drawing/2014/main" id="{312A1234-8558-48EF-A288-E145224AC120}"/>
                </a:ext>
              </a:extLst>
            </p:cNvPr>
            <p:cNvSpPr txBox="1"/>
            <p:nvPr/>
          </p:nvSpPr>
          <p:spPr>
            <a:xfrm>
              <a:off x="3157060" y="9141951"/>
              <a:ext cx="3467101" cy="472546"/>
            </a:xfrm>
            <a:prstGeom prst="rect">
              <a:avLst/>
            </a:prstGeom>
            <a:noFill/>
          </p:spPr>
          <p:txBody>
            <a:bodyPr wrap="square" rtlCol="0">
              <a:spAutoFit/>
            </a:bodyPr>
            <a:lstStyle/>
            <a:p>
              <a:pPr marL="91784" indent="-91784">
                <a:buFont typeface="Arial" panose="020B0604020202020204" pitchFamily="34" charset="0"/>
                <a:buChar char="•"/>
              </a:pPr>
              <a:r>
                <a:rPr lang="zh-TW" altLang="en-US" sz="1600" dirty="0">
                  <a:solidFill>
                    <a:schemeClr val="bg1"/>
                  </a:solidFill>
                  <a:latin typeface="標楷體" panose="03000509000000000000" pitchFamily="65" charset="-120"/>
                  <a:ea typeface="標楷體" panose="03000509000000000000" pitchFamily="65" charset="-120"/>
                </a:rPr>
                <a:t>台南歸仁店</a:t>
              </a:r>
              <a:r>
                <a:rPr lang="en-US" altLang="zh-TW" sz="1600" dirty="0">
                  <a:solidFill>
                    <a:schemeClr val="bg1"/>
                  </a:solidFill>
                  <a:latin typeface="標楷體" panose="03000509000000000000" pitchFamily="65" charset="-120"/>
                  <a:ea typeface="標楷體" panose="03000509000000000000" pitchFamily="65" charset="-120"/>
                </a:rPr>
                <a:t>(</a:t>
              </a:r>
              <a:r>
                <a:rPr lang="zh-TW" altLang="en-US" sz="1600" dirty="0">
                  <a:solidFill>
                    <a:schemeClr val="bg1"/>
                  </a:solidFill>
                  <a:latin typeface="標楷體" panose="03000509000000000000" pitchFamily="65" charset="-120"/>
                  <a:ea typeface="標楷體" panose="03000509000000000000" pitchFamily="65" charset="-120"/>
                </a:rPr>
                <a:t>總店</a:t>
              </a:r>
              <a:r>
                <a:rPr lang="en-US" altLang="zh-TW" sz="1600" dirty="0">
                  <a:solidFill>
                    <a:schemeClr val="bg1"/>
                  </a:solidFill>
                  <a:latin typeface="標楷體" panose="03000509000000000000" pitchFamily="65" charset="-120"/>
                  <a:ea typeface="標楷體" panose="03000509000000000000" pitchFamily="65" charset="-120"/>
                </a:rPr>
                <a:t>)</a:t>
              </a:r>
            </a:p>
            <a:p>
              <a:r>
                <a:rPr lang="zh-TW" altLang="en-US" sz="1600" dirty="0">
                  <a:solidFill>
                    <a:schemeClr val="bg1"/>
                  </a:solidFill>
                  <a:latin typeface="標楷體" panose="03000509000000000000" pitchFamily="65" charset="-120"/>
                  <a:ea typeface="標楷體" panose="03000509000000000000" pitchFamily="65" charset="-120"/>
                </a:rPr>
                <a:t>地址</a:t>
              </a:r>
              <a:r>
                <a:rPr lang="en-US" altLang="zh-TW" sz="1600" dirty="0">
                  <a:solidFill>
                    <a:schemeClr val="bg1"/>
                  </a:solidFill>
                  <a:latin typeface="標楷體" panose="03000509000000000000" pitchFamily="65" charset="-120"/>
                  <a:ea typeface="標楷體" panose="03000509000000000000" pitchFamily="65" charset="-120"/>
                </a:rPr>
                <a:t>:</a:t>
              </a:r>
              <a:r>
                <a:rPr lang="zh-TW" altLang="en-US" sz="1600" dirty="0">
                  <a:solidFill>
                    <a:schemeClr val="bg1"/>
                  </a:solidFill>
                  <a:latin typeface="標楷體" panose="03000509000000000000" pitchFamily="65" charset="-120"/>
                  <a:ea typeface="標楷體" panose="03000509000000000000" pitchFamily="65" charset="-120"/>
                </a:rPr>
                <a:t>台南市歸仁區中正南路</a:t>
              </a:r>
              <a:endParaRPr lang="en-US" altLang="zh-TW" sz="1600" dirty="0">
                <a:solidFill>
                  <a:schemeClr val="bg1"/>
                </a:solidFill>
                <a:latin typeface="標楷體" panose="03000509000000000000" pitchFamily="65" charset="-120"/>
                <a:ea typeface="標楷體" panose="03000509000000000000" pitchFamily="65" charset="-120"/>
              </a:endParaRPr>
            </a:p>
            <a:p>
              <a:r>
                <a:rPr lang="zh-TW" altLang="en-US" sz="1600" dirty="0">
                  <a:solidFill>
                    <a:schemeClr val="bg1"/>
                  </a:solidFill>
                  <a:latin typeface="標楷體" panose="03000509000000000000" pitchFamily="65" charset="-120"/>
                  <a:ea typeface="標楷體" panose="03000509000000000000" pitchFamily="65" charset="-120"/>
                </a:rPr>
                <a:t>電話</a:t>
              </a:r>
              <a:r>
                <a:rPr lang="en-US" altLang="zh-TW" sz="1600" dirty="0">
                  <a:solidFill>
                    <a:schemeClr val="bg1"/>
                  </a:solidFill>
                  <a:latin typeface="標楷體" panose="03000509000000000000" pitchFamily="65" charset="-120"/>
                  <a:ea typeface="標楷體" panose="03000509000000000000" pitchFamily="65" charset="-120"/>
                </a:rPr>
                <a:t>:06-2392588</a:t>
              </a:r>
            </a:p>
          </p:txBody>
        </p:sp>
        <p:sp>
          <p:nvSpPr>
            <p:cNvPr id="34" name="文字方塊 33">
              <a:extLst>
                <a:ext uri="{FF2B5EF4-FFF2-40B4-BE49-F238E27FC236}">
                  <a16:creationId xmlns:a16="http://schemas.microsoft.com/office/drawing/2014/main" id="{2C6F0CD5-F74D-4588-8368-74062857603D}"/>
                </a:ext>
              </a:extLst>
            </p:cNvPr>
            <p:cNvSpPr txBox="1"/>
            <p:nvPr/>
          </p:nvSpPr>
          <p:spPr>
            <a:xfrm>
              <a:off x="3157060" y="8797567"/>
              <a:ext cx="3467101" cy="192519"/>
            </a:xfrm>
            <a:prstGeom prst="rect">
              <a:avLst/>
            </a:prstGeom>
            <a:noFill/>
          </p:spPr>
          <p:txBody>
            <a:bodyPr wrap="square">
              <a:spAutoFit/>
            </a:bodyPr>
            <a:lstStyle/>
            <a:p>
              <a:r>
                <a:rPr lang="zh-TW" altLang="en-US" sz="1600" dirty="0">
                  <a:solidFill>
                    <a:schemeClr val="bg1"/>
                  </a:solidFill>
                  <a:latin typeface="標楷體" panose="03000509000000000000" pitchFamily="65" charset="-120"/>
                  <a:ea typeface="標楷體" panose="03000509000000000000" pitchFamily="65" charset="-120"/>
                </a:rPr>
                <a:t>門市資訊</a:t>
              </a:r>
              <a:endParaRPr lang="en-US" altLang="zh-TW" sz="1600" dirty="0">
                <a:solidFill>
                  <a:schemeClr val="bg1"/>
                </a:solidFill>
                <a:latin typeface="標楷體" panose="03000509000000000000" pitchFamily="65" charset="-120"/>
                <a:ea typeface="標楷體" panose="03000509000000000000" pitchFamily="65" charset="-120"/>
              </a:endParaRPr>
            </a:p>
          </p:txBody>
        </p:sp>
        <p:sp>
          <p:nvSpPr>
            <p:cNvPr id="35" name="文字方塊 34">
              <a:extLst>
                <a:ext uri="{FF2B5EF4-FFF2-40B4-BE49-F238E27FC236}">
                  <a16:creationId xmlns:a16="http://schemas.microsoft.com/office/drawing/2014/main" id="{7B5D77BC-3E35-4730-A74D-53B4FB974202}"/>
                </a:ext>
              </a:extLst>
            </p:cNvPr>
            <p:cNvSpPr txBox="1"/>
            <p:nvPr/>
          </p:nvSpPr>
          <p:spPr>
            <a:xfrm>
              <a:off x="3159398" y="9845366"/>
              <a:ext cx="3375186" cy="472546"/>
            </a:xfrm>
            <a:prstGeom prst="rect">
              <a:avLst/>
            </a:prstGeom>
            <a:noFill/>
          </p:spPr>
          <p:txBody>
            <a:bodyPr wrap="square" rtlCol="0">
              <a:spAutoFit/>
            </a:bodyPr>
            <a:lstStyle/>
            <a:p>
              <a:pPr marL="91784" indent="-91784">
                <a:buFont typeface="Arial" panose="020B0604020202020204" pitchFamily="34" charset="0"/>
                <a:buChar char="•"/>
              </a:pPr>
              <a:r>
                <a:rPr lang="zh-TW" altLang="en-US" sz="1600" dirty="0">
                  <a:solidFill>
                    <a:schemeClr val="bg1"/>
                  </a:solidFill>
                  <a:latin typeface="標楷體" panose="03000509000000000000" pitchFamily="65" charset="-120"/>
                  <a:ea typeface="標楷體" panose="03000509000000000000" pitchFamily="65" charset="-120"/>
                </a:rPr>
                <a:t>台南歸仁店</a:t>
              </a:r>
              <a:endParaRPr lang="en-US" altLang="zh-TW" sz="1600" dirty="0">
                <a:solidFill>
                  <a:schemeClr val="bg1"/>
                </a:solidFill>
                <a:latin typeface="標楷體" panose="03000509000000000000" pitchFamily="65" charset="-120"/>
                <a:ea typeface="標楷體" panose="03000509000000000000" pitchFamily="65" charset="-120"/>
              </a:endParaRPr>
            </a:p>
            <a:p>
              <a:r>
                <a:rPr lang="zh-TW" altLang="en-US" sz="1600" dirty="0">
                  <a:solidFill>
                    <a:schemeClr val="bg1"/>
                  </a:solidFill>
                  <a:latin typeface="標楷體" panose="03000509000000000000" pitchFamily="65" charset="-120"/>
                  <a:ea typeface="標楷體" panose="03000509000000000000" pitchFamily="65" charset="-120"/>
                </a:rPr>
                <a:t>地址</a:t>
              </a:r>
              <a:r>
                <a:rPr lang="en-US" altLang="zh-TW" sz="1600" dirty="0">
                  <a:solidFill>
                    <a:schemeClr val="bg1"/>
                  </a:solidFill>
                  <a:latin typeface="標楷體" panose="03000509000000000000" pitchFamily="65" charset="-120"/>
                  <a:ea typeface="標楷體" panose="03000509000000000000" pitchFamily="65" charset="-120"/>
                </a:rPr>
                <a:t>:</a:t>
              </a:r>
              <a:r>
                <a:rPr lang="zh-TW" altLang="en-US" sz="1600" dirty="0">
                  <a:solidFill>
                    <a:schemeClr val="bg1"/>
                  </a:solidFill>
                  <a:latin typeface="標楷體" panose="03000509000000000000" pitchFamily="65" charset="-120"/>
                  <a:ea typeface="標楷體" panose="03000509000000000000" pitchFamily="65" charset="-120"/>
                </a:rPr>
                <a:t>台南市新化區</a:t>
              </a:r>
              <a:endParaRPr lang="en-US" altLang="zh-TW" sz="1600" dirty="0">
                <a:solidFill>
                  <a:schemeClr val="bg1"/>
                </a:solidFill>
                <a:latin typeface="標楷體" panose="03000509000000000000" pitchFamily="65" charset="-120"/>
                <a:ea typeface="標楷體" panose="03000509000000000000" pitchFamily="65" charset="-120"/>
              </a:endParaRPr>
            </a:p>
            <a:p>
              <a:r>
                <a:rPr lang="zh-TW" altLang="en-US" sz="1600" dirty="0">
                  <a:solidFill>
                    <a:schemeClr val="bg1"/>
                  </a:solidFill>
                  <a:latin typeface="標楷體" panose="03000509000000000000" pitchFamily="65" charset="-120"/>
                  <a:ea typeface="標楷體" panose="03000509000000000000" pitchFamily="65" charset="-120"/>
                </a:rPr>
                <a:t>電話</a:t>
              </a:r>
              <a:r>
                <a:rPr lang="en-US" altLang="zh-TW" sz="1600" dirty="0">
                  <a:solidFill>
                    <a:schemeClr val="bg1"/>
                  </a:solidFill>
                  <a:latin typeface="標楷體" panose="03000509000000000000" pitchFamily="65" charset="-120"/>
                  <a:ea typeface="標楷體" panose="03000509000000000000" pitchFamily="65" charset="-120"/>
                </a:rPr>
                <a:t>:06-2392588</a:t>
              </a:r>
            </a:p>
          </p:txBody>
        </p:sp>
        <p:sp>
          <p:nvSpPr>
            <p:cNvPr id="36" name="文字方塊 35">
              <a:extLst>
                <a:ext uri="{FF2B5EF4-FFF2-40B4-BE49-F238E27FC236}">
                  <a16:creationId xmlns:a16="http://schemas.microsoft.com/office/drawing/2014/main" id="{F3366F8E-8FDD-4CE6-9D7B-7C1D1B76D128}"/>
                </a:ext>
              </a:extLst>
            </p:cNvPr>
            <p:cNvSpPr txBox="1"/>
            <p:nvPr/>
          </p:nvSpPr>
          <p:spPr>
            <a:xfrm>
              <a:off x="3118848" y="10363297"/>
              <a:ext cx="2100651" cy="612560"/>
            </a:xfrm>
            <a:prstGeom prst="rect">
              <a:avLst/>
            </a:prstGeom>
            <a:noFill/>
          </p:spPr>
          <p:txBody>
            <a:bodyPr wrap="square" rtlCol="0">
              <a:spAutoFit/>
            </a:bodyPr>
            <a:lstStyle/>
            <a:p>
              <a:endParaRPr lang="en-US" altLang="zh-TW" sz="1600" dirty="0">
                <a:solidFill>
                  <a:schemeClr val="bg1"/>
                </a:solidFill>
                <a:latin typeface="標楷體" panose="03000509000000000000" pitchFamily="65" charset="-120"/>
                <a:ea typeface="標楷體" panose="03000509000000000000" pitchFamily="65" charset="-120"/>
              </a:endParaRPr>
            </a:p>
            <a:p>
              <a:pPr marL="91784" indent="-91784">
                <a:buFont typeface="Arial" panose="020B0604020202020204" pitchFamily="34" charset="0"/>
                <a:buChar char="•"/>
              </a:pPr>
              <a:r>
                <a:rPr lang="zh-TW" altLang="en-US" sz="1600" dirty="0">
                  <a:solidFill>
                    <a:schemeClr val="bg1"/>
                  </a:solidFill>
                  <a:latin typeface="標楷體" panose="03000509000000000000" pitchFamily="65" charset="-120"/>
                  <a:ea typeface="標楷體" panose="03000509000000000000" pitchFamily="65" charset="-120"/>
                </a:rPr>
                <a:t>台南崑山店</a:t>
              </a:r>
              <a:endParaRPr lang="en-US" altLang="zh-TW" sz="1600" dirty="0">
                <a:solidFill>
                  <a:schemeClr val="bg1"/>
                </a:solidFill>
                <a:latin typeface="標楷體" panose="03000509000000000000" pitchFamily="65" charset="-120"/>
                <a:ea typeface="標楷體" panose="03000509000000000000" pitchFamily="65" charset="-120"/>
              </a:endParaRPr>
            </a:p>
            <a:p>
              <a:r>
                <a:rPr lang="zh-TW" altLang="en-US" sz="1600" dirty="0">
                  <a:solidFill>
                    <a:schemeClr val="bg1"/>
                  </a:solidFill>
                  <a:latin typeface="標楷體" panose="03000509000000000000" pitchFamily="65" charset="-120"/>
                  <a:ea typeface="標楷體" panose="03000509000000000000" pitchFamily="65" charset="-120"/>
                </a:rPr>
                <a:t>地址</a:t>
              </a:r>
              <a:r>
                <a:rPr lang="en-US" altLang="zh-TW" sz="1600" dirty="0">
                  <a:solidFill>
                    <a:schemeClr val="bg1"/>
                  </a:solidFill>
                  <a:latin typeface="標楷體" panose="03000509000000000000" pitchFamily="65" charset="-120"/>
                  <a:ea typeface="標楷體" panose="03000509000000000000" pitchFamily="65" charset="-120"/>
                </a:rPr>
                <a:t>:</a:t>
              </a:r>
              <a:r>
                <a:rPr lang="zh-TW" altLang="en-US" sz="1600" dirty="0">
                  <a:solidFill>
                    <a:schemeClr val="bg1"/>
                  </a:solidFill>
                  <a:latin typeface="標楷體" panose="03000509000000000000" pitchFamily="65" charset="-120"/>
                  <a:ea typeface="標楷體" panose="03000509000000000000" pitchFamily="65" charset="-120"/>
                </a:rPr>
                <a:t>台南市崑山區</a:t>
              </a:r>
              <a:endParaRPr lang="en-US" altLang="zh-TW" sz="1600" dirty="0">
                <a:solidFill>
                  <a:schemeClr val="bg1"/>
                </a:solidFill>
                <a:latin typeface="標楷體" panose="03000509000000000000" pitchFamily="65" charset="-120"/>
                <a:ea typeface="標楷體" panose="03000509000000000000" pitchFamily="65" charset="-120"/>
              </a:endParaRPr>
            </a:p>
            <a:p>
              <a:r>
                <a:rPr lang="zh-TW" altLang="en-US" sz="1600" dirty="0">
                  <a:solidFill>
                    <a:schemeClr val="bg1"/>
                  </a:solidFill>
                  <a:latin typeface="標楷體" panose="03000509000000000000" pitchFamily="65" charset="-120"/>
                  <a:ea typeface="標楷體" panose="03000509000000000000" pitchFamily="65" charset="-120"/>
                </a:rPr>
                <a:t>電話</a:t>
              </a:r>
              <a:r>
                <a:rPr lang="en-US" altLang="zh-TW" sz="1600" dirty="0">
                  <a:solidFill>
                    <a:schemeClr val="bg1"/>
                  </a:solidFill>
                  <a:latin typeface="標楷體" panose="03000509000000000000" pitchFamily="65" charset="-120"/>
                  <a:ea typeface="標楷體" panose="03000509000000000000" pitchFamily="65" charset="-120"/>
                </a:rPr>
                <a:t>:06-2392588</a:t>
              </a:r>
            </a:p>
          </p:txBody>
        </p:sp>
      </p:grpSp>
      <p:pic>
        <p:nvPicPr>
          <p:cNvPr id="43" name="圖片 42">
            <a:extLst>
              <a:ext uri="{FF2B5EF4-FFF2-40B4-BE49-F238E27FC236}">
                <a16:creationId xmlns:a16="http://schemas.microsoft.com/office/drawing/2014/main" id="{76ED221F-CB0B-4D9C-9BD9-6E951E854A59}"/>
              </a:ext>
            </a:extLst>
          </p:cNvPr>
          <p:cNvPicPr>
            <a:picLocks noChangeAspect="1"/>
          </p:cNvPicPr>
          <p:nvPr/>
        </p:nvPicPr>
        <p:blipFill>
          <a:blip r:embed="rId4"/>
          <a:stretch>
            <a:fillRect/>
          </a:stretch>
        </p:blipFill>
        <p:spPr>
          <a:xfrm>
            <a:off x="374227" y="13583892"/>
            <a:ext cx="5617706" cy="2571480"/>
          </a:xfrm>
          <a:prstGeom prst="rect">
            <a:avLst/>
          </a:prstGeom>
        </p:spPr>
      </p:pic>
      <p:sp>
        <p:nvSpPr>
          <p:cNvPr id="44" name="矩形 43">
            <a:extLst>
              <a:ext uri="{FF2B5EF4-FFF2-40B4-BE49-F238E27FC236}">
                <a16:creationId xmlns:a16="http://schemas.microsoft.com/office/drawing/2014/main" id="{32DC12EB-6527-47E4-9529-9B1C096D5A69}"/>
              </a:ext>
            </a:extLst>
          </p:cNvPr>
          <p:cNvSpPr/>
          <p:nvPr/>
        </p:nvSpPr>
        <p:spPr>
          <a:xfrm>
            <a:off x="7890345" y="5779175"/>
            <a:ext cx="416079" cy="10372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535" dirty="0">
                <a:solidFill>
                  <a:schemeClr val="tx1"/>
                </a:solidFill>
                <a:latin typeface="標楷體" panose="03000509000000000000" pitchFamily="65" charset="-120"/>
                <a:ea typeface="標楷體" panose="03000509000000000000" pitchFamily="65" charset="-120"/>
              </a:rPr>
              <a:t>更多資訊</a:t>
            </a:r>
          </a:p>
        </p:txBody>
      </p:sp>
      <p:sp>
        <p:nvSpPr>
          <p:cNvPr id="45" name="文字方塊 44">
            <a:extLst>
              <a:ext uri="{FF2B5EF4-FFF2-40B4-BE49-F238E27FC236}">
                <a16:creationId xmlns:a16="http://schemas.microsoft.com/office/drawing/2014/main" id="{EBF04CEE-685C-454F-8355-47097C3EFF24}"/>
              </a:ext>
            </a:extLst>
          </p:cNvPr>
          <p:cNvSpPr txBox="1"/>
          <p:nvPr/>
        </p:nvSpPr>
        <p:spPr>
          <a:xfrm>
            <a:off x="871623" y="10629811"/>
            <a:ext cx="4935578" cy="2494978"/>
          </a:xfrm>
          <a:prstGeom prst="rect">
            <a:avLst/>
          </a:prstGeom>
          <a:noFill/>
        </p:spPr>
        <p:txBody>
          <a:bodyPr wrap="square" rtlCol="0">
            <a:spAutoFit/>
          </a:bodyPr>
          <a:lstStyle/>
          <a:p>
            <a:pPr algn="ctr">
              <a:lnSpc>
                <a:spcPct val="150000"/>
              </a:lnSpc>
            </a:pPr>
            <a:r>
              <a:rPr lang="zh-TW" altLang="en-US" sz="1802" dirty="0">
                <a:latin typeface="標楷體" panose="03000509000000000000" pitchFamily="65" charset="-120"/>
                <a:ea typeface="標楷體" panose="03000509000000000000" pitchFamily="65" charset="-120"/>
              </a:rPr>
              <a:t>小蒜頭鹹酥雞</a:t>
            </a:r>
            <a:endParaRPr lang="en-US" altLang="zh-TW" sz="1802" dirty="0">
              <a:latin typeface="標楷體" panose="03000509000000000000" pitchFamily="65" charset="-120"/>
              <a:ea typeface="標楷體" panose="03000509000000000000" pitchFamily="65" charset="-120"/>
            </a:endParaRPr>
          </a:p>
          <a:p>
            <a:pPr algn="ctr">
              <a:lnSpc>
                <a:spcPct val="150000"/>
              </a:lnSpc>
            </a:pPr>
            <a:r>
              <a:rPr lang="zh-TW" altLang="en-US" sz="1403" dirty="0">
                <a:latin typeface="標楷體" panose="03000509000000000000" pitchFamily="65" charset="-120"/>
                <a:ea typeface="標楷體" panose="03000509000000000000" pitchFamily="65" charset="-120"/>
              </a:rPr>
              <a:t>創立於</a:t>
            </a:r>
            <a:r>
              <a:rPr lang="en-US" altLang="zh-TW" sz="1403" dirty="0">
                <a:latin typeface="標楷體" panose="03000509000000000000" pitchFamily="65" charset="-120"/>
                <a:ea typeface="標楷體" panose="03000509000000000000" pitchFamily="65" charset="-120"/>
              </a:rPr>
              <a:t>1990</a:t>
            </a:r>
            <a:r>
              <a:rPr lang="zh-TW" altLang="en-US" sz="1403" dirty="0">
                <a:latin typeface="標楷體" panose="03000509000000000000" pitchFamily="65" charset="-120"/>
                <a:ea typeface="標楷體" panose="03000509000000000000" pitchFamily="65" charset="-120"/>
              </a:rPr>
              <a:t>年開店將近</a:t>
            </a:r>
            <a:r>
              <a:rPr lang="en-US" altLang="zh-TW" sz="1403" dirty="0">
                <a:latin typeface="標楷體" panose="03000509000000000000" pitchFamily="65" charset="-120"/>
                <a:ea typeface="標楷體" panose="03000509000000000000" pitchFamily="65" charset="-120"/>
              </a:rPr>
              <a:t>30</a:t>
            </a:r>
            <a:r>
              <a:rPr lang="zh-TW" altLang="en-US" sz="1403" dirty="0">
                <a:latin typeface="標楷體" panose="03000509000000000000" pitchFamily="65" charset="-120"/>
                <a:ea typeface="標楷體" panose="03000509000000000000" pitchFamily="65" charset="-120"/>
              </a:rPr>
              <a:t>年</a:t>
            </a:r>
            <a:endParaRPr lang="en-US" altLang="zh-TW" sz="1403" dirty="0">
              <a:latin typeface="標楷體" panose="03000509000000000000" pitchFamily="65" charset="-120"/>
              <a:ea typeface="標楷體" panose="03000509000000000000" pitchFamily="65" charset="-120"/>
            </a:endParaRPr>
          </a:p>
          <a:p>
            <a:pPr algn="ctr">
              <a:lnSpc>
                <a:spcPct val="150000"/>
              </a:lnSpc>
            </a:pPr>
            <a:r>
              <a:rPr lang="zh-TW" altLang="en-US" sz="1403" dirty="0">
                <a:latin typeface="標楷體" panose="03000509000000000000" pitchFamily="65" charset="-120"/>
                <a:ea typeface="標楷體" panose="03000509000000000000" pitchFamily="65" charset="-120"/>
              </a:rPr>
              <a:t>老闆研製的獨特胡椒及傳統的油炸方式成為許多歸仁人記憶中的家鄉味</a:t>
            </a:r>
            <a:endParaRPr lang="en-US" altLang="zh-TW" sz="1403" dirty="0">
              <a:latin typeface="標楷體" panose="03000509000000000000" pitchFamily="65" charset="-120"/>
              <a:ea typeface="標楷體" panose="03000509000000000000" pitchFamily="65" charset="-120"/>
            </a:endParaRPr>
          </a:p>
          <a:p>
            <a:pPr algn="ctr">
              <a:lnSpc>
                <a:spcPct val="150000"/>
              </a:lnSpc>
            </a:pPr>
            <a:endParaRPr lang="en-US" altLang="zh-TW" sz="1403" dirty="0">
              <a:latin typeface="標楷體" panose="03000509000000000000" pitchFamily="65" charset="-120"/>
              <a:ea typeface="標楷體" panose="03000509000000000000" pitchFamily="65" charset="-120"/>
            </a:endParaRPr>
          </a:p>
          <a:p>
            <a:pPr algn="ctr">
              <a:lnSpc>
                <a:spcPct val="150000"/>
              </a:lnSpc>
            </a:pPr>
            <a:r>
              <a:rPr lang="zh-TW" altLang="en-US" sz="1403" dirty="0">
                <a:solidFill>
                  <a:srgbClr val="512507"/>
                </a:solidFill>
                <a:latin typeface="標楷體" panose="03000509000000000000" pitchFamily="65" charset="-120"/>
                <a:ea typeface="標楷體" panose="03000509000000000000" pitchFamily="65" charset="-120"/>
              </a:rPr>
              <a:t>關於小蒜頭</a:t>
            </a:r>
            <a:r>
              <a:rPr lang="en-US" altLang="zh-TW" sz="1403" dirty="0">
                <a:solidFill>
                  <a:srgbClr val="512507"/>
                </a:solidFill>
                <a:latin typeface="標楷體" panose="03000509000000000000" pitchFamily="65" charset="-120"/>
                <a:ea typeface="標楷體" panose="03000509000000000000" pitchFamily="65" charset="-120"/>
              </a:rPr>
              <a:t>&gt;&gt;</a:t>
            </a:r>
          </a:p>
          <a:p>
            <a:pPr>
              <a:lnSpc>
                <a:spcPct val="150000"/>
              </a:lnSpc>
            </a:pPr>
            <a:endParaRPr lang="zh-TW" altLang="en-US" sz="1802" dirty="0">
              <a:latin typeface="標楷體" panose="03000509000000000000" pitchFamily="65" charset="-120"/>
              <a:ea typeface="標楷體" panose="03000509000000000000" pitchFamily="65" charset="-120"/>
            </a:endParaRPr>
          </a:p>
        </p:txBody>
      </p:sp>
      <p:pic>
        <p:nvPicPr>
          <p:cNvPr id="3" name="圖片 2">
            <a:extLst>
              <a:ext uri="{FF2B5EF4-FFF2-40B4-BE49-F238E27FC236}">
                <a16:creationId xmlns:a16="http://schemas.microsoft.com/office/drawing/2014/main" id="{05542B82-06F9-4F89-BBE2-DD43DEB11B9D}"/>
              </a:ext>
            </a:extLst>
          </p:cNvPr>
          <p:cNvPicPr>
            <a:picLocks noChangeAspect="1"/>
          </p:cNvPicPr>
          <p:nvPr/>
        </p:nvPicPr>
        <p:blipFill rotWithShape="1">
          <a:blip r:embed="rId5"/>
          <a:srcRect t="31861" r="341"/>
          <a:stretch/>
        </p:blipFill>
        <p:spPr>
          <a:xfrm>
            <a:off x="1332203" y="7358309"/>
            <a:ext cx="3777564" cy="3183849"/>
          </a:xfrm>
          <a:prstGeom prst="rect">
            <a:avLst/>
          </a:prstGeom>
        </p:spPr>
      </p:pic>
      <p:sp>
        <p:nvSpPr>
          <p:cNvPr id="24" name="文字方塊 23">
            <a:extLst>
              <a:ext uri="{FF2B5EF4-FFF2-40B4-BE49-F238E27FC236}">
                <a16:creationId xmlns:a16="http://schemas.microsoft.com/office/drawing/2014/main" id="{3406D58A-1F6B-429C-824E-FC8AE185D7C7}"/>
              </a:ext>
            </a:extLst>
          </p:cNvPr>
          <p:cNvSpPr txBox="1"/>
          <p:nvPr/>
        </p:nvSpPr>
        <p:spPr>
          <a:xfrm>
            <a:off x="2743752" y="3072987"/>
            <a:ext cx="738344" cy="1500411"/>
          </a:xfrm>
          <a:prstGeom prst="rect">
            <a:avLst/>
          </a:prstGeom>
          <a:noFill/>
        </p:spPr>
        <p:txBody>
          <a:bodyPr vert="eaVert" wrap="none" rtlCol="0">
            <a:spAutoFit/>
          </a:bodyPr>
          <a:lstStyle/>
          <a:p>
            <a:r>
              <a:rPr lang="zh-TW" altLang="en-US" sz="3598" kern="1700" spc="60" dirty="0">
                <a:solidFill>
                  <a:schemeClr val="bg1"/>
                </a:solidFill>
                <a:latin typeface="標楷體" panose="03000509000000000000" pitchFamily="65" charset="-120"/>
                <a:ea typeface="標楷體" panose="03000509000000000000" pitchFamily="65" charset="-120"/>
                <a:cs typeface="Microsoft Himalaya" panose="01010100010101010101" pitchFamily="2" charset="0"/>
              </a:rPr>
              <a:t>小蒜頭</a:t>
            </a:r>
            <a:endParaRPr lang="en-US" altLang="zh-TW" sz="3598" kern="1700" spc="60" dirty="0">
              <a:solidFill>
                <a:srgbClr val="00B0F0"/>
              </a:solidFill>
              <a:latin typeface="標楷體" panose="03000509000000000000" pitchFamily="65" charset="-120"/>
              <a:ea typeface="標楷體" panose="03000509000000000000" pitchFamily="65" charset="-120"/>
              <a:cs typeface="Microsoft Himalaya" panose="01010100010101010101" pitchFamily="2" charset="0"/>
            </a:endParaRPr>
          </a:p>
        </p:txBody>
      </p:sp>
      <p:sp>
        <p:nvSpPr>
          <p:cNvPr id="26" name="文字方塊 25">
            <a:extLst>
              <a:ext uri="{FF2B5EF4-FFF2-40B4-BE49-F238E27FC236}">
                <a16:creationId xmlns:a16="http://schemas.microsoft.com/office/drawing/2014/main" id="{BA0AC8DA-9F9D-4D7F-A011-E8DE034EA379}"/>
              </a:ext>
            </a:extLst>
          </p:cNvPr>
          <p:cNvSpPr txBox="1"/>
          <p:nvPr/>
        </p:nvSpPr>
        <p:spPr>
          <a:xfrm>
            <a:off x="1809975" y="4933086"/>
            <a:ext cx="3352852" cy="369653"/>
          </a:xfrm>
          <a:prstGeom prst="rect">
            <a:avLst/>
          </a:prstGeom>
          <a:noFill/>
        </p:spPr>
        <p:txBody>
          <a:bodyPr wrap="square" rtlCol="0">
            <a:spAutoFit/>
          </a:bodyPr>
          <a:lstStyle/>
          <a:p>
            <a:r>
              <a:rPr lang="en-US" altLang="zh-TW" sz="1802" b="1" dirty="0">
                <a:solidFill>
                  <a:srgbClr val="00B0F0"/>
                </a:solidFill>
                <a:ea typeface="標楷體" panose="03000509000000000000" pitchFamily="65" charset="-120"/>
              </a:rPr>
              <a:t>Taiwanese Fried Chicken</a:t>
            </a:r>
            <a:endParaRPr lang="zh-TW" altLang="en-US" sz="1802" b="1" dirty="0">
              <a:solidFill>
                <a:srgbClr val="00B0F0"/>
              </a:solidFill>
              <a:ea typeface="標楷體" panose="03000509000000000000" pitchFamily="65" charset="-120"/>
            </a:endParaRPr>
          </a:p>
        </p:txBody>
      </p:sp>
      <p:sp>
        <p:nvSpPr>
          <p:cNvPr id="47" name="文字方塊 46">
            <a:extLst>
              <a:ext uri="{FF2B5EF4-FFF2-40B4-BE49-F238E27FC236}">
                <a16:creationId xmlns:a16="http://schemas.microsoft.com/office/drawing/2014/main" id="{0DE5F76D-99BE-4381-A9C3-7634ED5B88EE}"/>
              </a:ext>
            </a:extLst>
          </p:cNvPr>
          <p:cNvSpPr txBox="1"/>
          <p:nvPr/>
        </p:nvSpPr>
        <p:spPr>
          <a:xfrm>
            <a:off x="2518095" y="4488604"/>
            <a:ext cx="1819406" cy="461345"/>
          </a:xfrm>
          <a:prstGeom prst="rect">
            <a:avLst/>
          </a:prstGeom>
          <a:noFill/>
        </p:spPr>
        <p:txBody>
          <a:bodyPr wrap="square">
            <a:spAutoFit/>
          </a:bodyPr>
          <a:lstStyle/>
          <a:p>
            <a:r>
              <a:rPr lang="zh-TW" altLang="en-US" sz="2398" kern="1700" spc="60" dirty="0">
                <a:solidFill>
                  <a:srgbClr val="00B0F0"/>
                </a:solidFill>
                <a:latin typeface="標楷體" panose="03000509000000000000" pitchFamily="65" charset="-120"/>
                <a:ea typeface="標楷體" panose="03000509000000000000" pitchFamily="65" charset="-120"/>
                <a:cs typeface="Microsoft Himalaya" panose="01010100010101010101" pitchFamily="2" charset="0"/>
              </a:rPr>
              <a:t>鹹酥雞</a:t>
            </a:r>
            <a:endParaRPr lang="zh-TW" altLang="en-US" sz="2398" dirty="0"/>
          </a:p>
        </p:txBody>
      </p:sp>
      <p:pic>
        <p:nvPicPr>
          <p:cNvPr id="48" name="圖片 47">
            <a:extLst>
              <a:ext uri="{FF2B5EF4-FFF2-40B4-BE49-F238E27FC236}">
                <a16:creationId xmlns:a16="http://schemas.microsoft.com/office/drawing/2014/main" id="{ED56510D-5F5B-40B6-8CFB-9EDB1EF28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78876">
            <a:off x="2940152" y="2773922"/>
            <a:ext cx="369169" cy="427488"/>
          </a:xfrm>
          <a:prstGeom prst="rect">
            <a:avLst/>
          </a:prstGeom>
        </p:spPr>
      </p:pic>
      <p:sp>
        <p:nvSpPr>
          <p:cNvPr id="52" name="文字方塊 51">
            <a:extLst>
              <a:ext uri="{FF2B5EF4-FFF2-40B4-BE49-F238E27FC236}">
                <a16:creationId xmlns:a16="http://schemas.microsoft.com/office/drawing/2014/main" id="{7AF968AA-68FD-4EF5-A99F-D1688970326E}"/>
              </a:ext>
            </a:extLst>
          </p:cNvPr>
          <p:cNvSpPr txBox="1"/>
          <p:nvPr/>
        </p:nvSpPr>
        <p:spPr>
          <a:xfrm rot="18179139">
            <a:off x="4210347" y="1905405"/>
            <a:ext cx="400559" cy="1296958"/>
          </a:xfrm>
          <a:prstGeom prst="rect">
            <a:avLst/>
          </a:prstGeom>
          <a:noFill/>
        </p:spPr>
        <p:txBody>
          <a:bodyPr vert="eaVert" wrap="none" rtlCol="0">
            <a:spAutoFit/>
          </a:bodyPr>
          <a:lstStyle/>
          <a:p>
            <a:r>
              <a:rPr lang="en-US" altLang="zh-TW" sz="1403" b="1" dirty="0">
                <a:solidFill>
                  <a:srgbClr val="512507"/>
                </a:solidFill>
                <a:ea typeface="標楷體" panose="03000509000000000000" pitchFamily="65" charset="-120"/>
              </a:rPr>
              <a:t>XIAO SUAN TOU</a:t>
            </a:r>
            <a:endParaRPr lang="zh-TW" altLang="en-US" sz="1403" dirty="0"/>
          </a:p>
        </p:txBody>
      </p:sp>
      <p:sp>
        <p:nvSpPr>
          <p:cNvPr id="53" name="文字方塊 52">
            <a:extLst>
              <a:ext uri="{FF2B5EF4-FFF2-40B4-BE49-F238E27FC236}">
                <a16:creationId xmlns:a16="http://schemas.microsoft.com/office/drawing/2014/main" id="{1B628027-95B2-44B2-9279-9DE586164812}"/>
              </a:ext>
            </a:extLst>
          </p:cNvPr>
          <p:cNvSpPr txBox="1"/>
          <p:nvPr/>
        </p:nvSpPr>
        <p:spPr>
          <a:xfrm rot="14747455">
            <a:off x="1440806" y="1144141"/>
            <a:ext cx="738344" cy="3185552"/>
          </a:xfrm>
          <a:prstGeom prst="rect">
            <a:avLst/>
          </a:prstGeom>
          <a:noFill/>
        </p:spPr>
        <p:txBody>
          <a:bodyPr vert="eaVert" wrap="none" rtlCol="0">
            <a:spAutoFit/>
          </a:bodyPr>
          <a:lstStyle/>
          <a:p>
            <a:r>
              <a:rPr lang="en-US" altLang="zh-TW" sz="3598" b="1" dirty="0">
                <a:solidFill>
                  <a:srgbClr val="512507"/>
                </a:solidFill>
                <a:ea typeface="標楷體" panose="03000509000000000000" pitchFamily="65" charset="-120"/>
              </a:rPr>
              <a:t>XIAO SUAN TOU</a:t>
            </a:r>
            <a:endParaRPr lang="zh-TW" altLang="en-US" sz="3598" dirty="0"/>
          </a:p>
        </p:txBody>
      </p:sp>
      <p:sp>
        <p:nvSpPr>
          <p:cNvPr id="54" name="文字方塊 53">
            <a:extLst>
              <a:ext uri="{FF2B5EF4-FFF2-40B4-BE49-F238E27FC236}">
                <a16:creationId xmlns:a16="http://schemas.microsoft.com/office/drawing/2014/main" id="{BDABCEFF-EDEC-4868-AE10-8346BC2193A8}"/>
              </a:ext>
            </a:extLst>
          </p:cNvPr>
          <p:cNvSpPr txBox="1"/>
          <p:nvPr/>
        </p:nvSpPr>
        <p:spPr>
          <a:xfrm rot="16853765">
            <a:off x="1439522" y="4165791"/>
            <a:ext cx="338682" cy="961161"/>
          </a:xfrm>
          <a:prstGeom prst="rect">
            <a:avLst/>
          </a:prstGeom>
          <a:noFill/>
        </p:spPr>
        <p:txBody>
          <a:bodyPr vert="eaVert" wrap="none" rtlCol="0">
            <a:spAutoFit/>
          </a:bodyPr>
          <a:lstStyle/>
          <a:p>
            <a:r>
              <a:rPr lang="en-US" altLang="zh-TW" sz="1001" b="1" dirty="0">
                <a:solidFill>
                  <a:srgbClr val="512507"/>
                </a:solidFill>
                <a:ea typeface="標楷體" panose="03000509000000000000" pitchFamily="65" charset="-120"/>
              </a:rPr>
              <a:t>XIAO SUAN TOU</a:t>
            </a:r>
            <a:endParaRPr lang="zh-TW" altLang="en-US" sz="1001" dirty="0"/>
          </a:p>
        </p:txBody>
      </p:sp>
      <p:sp>
        <p:nvSpPr>
          <p:cNvPr id="55" name="文字方塊 54">
            <a:extLst>
              <a:ext uri="{FF2B5EF4-FFF2-40B4-BE49-F238E27FC236}">
                <a16:creationId xmlns:a16="http://schemas.microsoft.com/office/drawing/2014/main" id="{9BEC94B2-BAD7-420A-8122-DEF7757D5B11}"/>
              </a:ext>
            </a:extLst>
          </p:cNvPr>
          <p:cNvSpPr txBox="1"/>
          <p:nvPr/>
        </p:nvSpPr>
        <p:spPr>
          <a:xfrm rot="15570393">
            <a:off x="4989782" y="1068055"/>
            <a:ext cx="369332" cy="1125565"/>
          </a:xfrm>
          <a:prstGeom prst="rect">
            <a:avLst/>
          </a:prstGeom>
          <a:noFill/>
        </p:spPr>
        <p:txBody>
          <a:bodyPr vert="eaVert" wrap="none" rtlCol="0">
            <a:spAutoFit/>
          </a:bodyPr>
          <a:lstStyle/>
          <a:p>
            <a:r>
              <a:rPr lang="en-US" altLang="zh-TW" sz="1200" b="1" dirty="0">
                <a:solidFill>
                  <a:srgbClr val="512507"/>
                </a:solidFill>
                <a:ea typeface="標楷體" panose="03000509000000000000" pitchFamily="65" charset="-120"/>
              </a:rPr>
              <a:t>XIAO SUAN TOU</a:t>
            </a:r>
            <a:endParaRPr lang="zh-TW" altLang="en-US" sz="1200" dirty="0"/>
          </a:p>
        </p:txBody>
      </p:sp>
      <p:sp>
        <p:nvSpPr>
          <p:cNvPr id="56" name="文字方塊 55">
            <a:extLst>
              <a:ext uri="{FF2B5EF4-FFF2-40B4-BE49-F238E27FC236}">
                <a16:creationId xmlns:a16="http://schemas.microsoft.com/office/drawing/2014/main" id="{D5AA63BB-4B59-4B50-AB40-7B95C8ECFED5}"/>
              </a:ext>
            </a:extLst>
          </p:cNvPr>
          <p:cNvSpPr txBox="1"/>
          <p:nvPr/>
        </p:nvSpPr>
        <p:spPr>
          <a:xfrm rot="15173114">
            <a:off x="1168468" y="1046685"/>
            <a:ext cx="338682" cy="961161"/>
          </a:xfrm>
          <a:prstGeom prst="rect">
            <a:avLst/>
          </a:prstGeom>
          <a:noFill/>
        </p:spPr>
        <p:txBody>
          <a:bodyPr vert="eaVert" wrap="none" rtlCol="0">
            <a:spAutoFit/>
          </a:bodyPr>
          <a:lstStyle/>
          <a:p>
            <a:r>
              <a:rPr lang="en-US" altLang="zh-TW" sz="1001" b="1" dirty="0">
                <a:solidFill>
                  <a:srgbClr val="512507"/>
                </a:solidFill>
                <a:ea typeface="標楷體" panose="03000509000000000000" pitchFamily="65" charset="-120"/>
              </a:rPr>
              <a:t>XIAO SUAN TOU</a:t>
            </a:r>
            <a:endParaRPr lang="zh-TW" altLang="en-US" sz="1001" dirty="0"/>
          </a:p>
        </p:txBody>
      </p:sp>
      <p:sp>
        <p:nvSpPr>
          <p:cNvPr id="57" name="文字方塊 56">
            <a:extLst>
              <a:ext uri="{FF2B5EF4-FFF2-40B4-BE49-F238E27FC236}">
                <a16:creationId xmlns:a16="http://schemas.microsoft.com/office/drawing/2014/main" id="{03FB1BB2-A2FC-4EE5-8253-0EC4FB070D6F}"/>
              </a:ext>
            </a:extLst>
          </p:cNvPr>
          <p:cNvSpPr txBox="1"/>
          <p:nvPr/>
        </p:nvSpPr>
        <p:spPr>
          <a:xfrm rot="16770471">
            <a:off x="5059953" y="3685986"/>
            <a:ext cx="461986" cy="2308689"/>
          </a:xfrm>
          <a:prstGeom prst="rect">
            <a:avLst/>
          </a:prstGeom>
          <a:noFill/>
        </p:spPr>
        <p:txBody>
          <a:bodyPr vert="eaVert" wrap="square" rtlCol="0">
            <a:spAutoFit/>
          </a:bodyPr>
          <a:lstStyle/>
          <a:p>
            <a:r>
              <a:rPr lang="en-US" altLang="zh-TW" sz="1802" b="1" dirty="0">
                <a:solidFill>
                  <a:srgbClr val="512507"/>
                </a:solidFill>
                <a:ea typeface="標楷體" panose="03000509000000000000" pitchFamily="65" charset="-120"/>
              </a:rPr>
              <a:t>XIAO SUAN TOU</a:t>
            </a:r>
            <a:endParaRPr lang="zh-TW" altLang="en-US" sz="1802" dirty="0"/>
          </a:p>
        </p:txBody>
      </p:sp>
      <p:sp>
        <p:nvSpPr>
          <p:cNvPr id="58" name="文字方塊 57">
            <a:extLst>
              <a:ext uri="{FF2B5EF4-FFF2-40B4-BE49-F238E27FC236}">
                <a16:creationId xmlns:a16="http://schemas.microsoft.com/office/drawing/2014/main" id="{034DA99C-5508-4298-AD3E-95DD02FEFBC8}"/>
              </a:ext>
            </a:extLst>
          </p:cNvPr>
          <p:cNvSpPr txBox="1"/>
          <p:nvPr/>
        </p:nvSpPr>
        <p:spPr>
          <a:xfrm>
            <a:off x="2033421" y="1280891"/>
            <a:ext cx="799899" cy="2144177"/>
          </a:xfrm>
          <a:prstGeom prst="rect">
            <a:avLst/>
          </a:prstGeom>
          <a:noFill/>
        </p:spPr>
        <p:txBody>
          <a:bodyPr vert="eaVert" wrap="none" rtlCol="0">
            <a:spAutoFit/>
          </a:bodyPr>
          <a:lstStyle/>
          <a:p>
            <a:r>
              <a:rPr lang="zh-TW" altLang="en-US" sz="3998" dirty="0">
                <a:solidFill>
                  <a:schemeClr val="bg1"/>
                </a:solidFill>
                <a:latin typeface="標楷體" panose="03000509000000000000" pitchFamily="65" charset="-120"/>
                <a:ea typeface="標楷體" panose="03000509000000000000" pitchFamily="65" charset="-120"/>
              </a:rPr>
              <a:t>歡迎光臨</a:t>
            </a:r>
          </a:p>
        </p:txBody>
      </p:sp>
      <p:sp>
        <p:nvSpPr>
          <p:cNvPr id="59" name="文字方塊 58">
            <a:extLst>
              <a:ext uri="{FF2B5EF4-FFF2-40B4-BE49-F238E27FC236}">
                <a16:creationId xmlns:a16="http://schemas.microsoft.com/office/drawing/2014/main" id="{297340A0-EA52-4CA3-B27E-48576523EBA4}"/>
              </a:ext>
            </a:extLst>
          </p:cNvPr>
          <p:cNvSpPr txBox="1"/>
          <p:nvPr/>
        </p:nvSpPr>
        <p:spPr>
          <a:xfrm rot="15570393">
            <a:off x="3135275" y="625628"/>
            <a:ext cx="369332" cy="1125565"/>
          </a:xfrm>
          <a:prstGeom prst="rect">
            <a:avLst/>
          </a:prstGeom>
          <a:noFill/>
        </p:spPr>
        <p:txBody>
          <a:bodyPr vert="eaVert" wrap="none" rtlCol="0">
            <a:spAutoFit/>
          </a:bodyPr>
          <a:lstStyle/>
          <a:p>
            <a:r>
              <a:rPr lang="en-US" altLang="zh-TW" sz="1200" b="1" dirty="0">
                <a:solidFill>
                  <a:srgbClr val="512507"/>
                </a:solidFill>
                <a:ea typeface="標楷體" panose="03000509000000000000" pitchFamily="65" charset="-120"/>
              </a:rPr>
              <a:t>XIAO SUAN TOU</a:t>
            </a:r>
            <a:endParaRPr lang="zh-TW" altLang="en-US" sz="1200" dirty="0"/>
          </a:p>
        </p:txBody>
      </p:sp>
      <p:sp>
        <p:nvSpPr>
          <p:cNvPr id="61" name="文字方塊 60">
            <a:extLst>
              <a:ext uri="{FF2B5EF4-FFF2-40B4-BE49-F238E27FC236}">
                <a16:creationId xmlns:a16="http://schemas.microsoft.com/office/drawing/2014/main" id="{F42A37FE-0ADC-41B7-B252-A3EEEF1B87FD}"/>
              </a:ext>
            </a:extLst>
          </p:cNvPr>
          <p:cNvSpPr txBox="1"/>
          <p:nvPr/>
        </p:nvSpPr>
        <p:spPr>
          <a:xfrm rot="14547851">
            <a:off x="795930" y="4884456"/>
            <a:ext cx="400559" cy="1296958"/>
          </a:xfrm>
          <a:prstGeom prst="rect">
            <a:avLst/>
          </a:prstGeom>
          <a:noFill/>
        </p:spPr>
        <p:txBody>
          <a:bodyPr vert="eaVert" wrap="none" rtlCol="0">
            <a:spAutoFit/>
          </a:bodyPr>
          <a:lstStyle/>
          <a:p>
            <a:r>
              <a:rPr lang="en-US" altLang="zh-TW" sz="1403" b="1" dirty="0">
                <a:solidFill>
                  <a:srgbClr val="512507"/>
                </a:solidFill>
                <a:ea typeface="標楷體" panose="03000509000000000000" pitchFamily="65" charset="-120"/>
              </a:rPr>
              <a:t>XIAO SUAN TOU</a:t>
            </a:r>
            <a:endParaRPr lang="zh-TW" altLang="en-US" sz="1403" dirty="0"/>
          </a:p>
        </p:txBody>
      </p:sp>
      <p:sp>
        <p:nvSpPr>
          <p:cNvPr id="62" name="文字方塊 61">
            <a:extLst>
              <a:ext uri="{FF2B5EF4-FFF2-40B4-BE49-F238E27FC236}">
                <a16:creationId xmlns:a16="http://schemas.microsoft.com/office/drawing/2014/main" id="{BBB2C230-59A4-42BE-B667-336D232A59AD}"/>
              </a:ext>
            </a:extLst>
          </p:cNvPr>
          <p:cNvSpPr txBox="1"/>
          <p:nvPr/>
        </p:nvSpPr>
        <p:spPr>
          <a:xfrm rot="15218496">
            <a:off x="4983029" y="3086308"/>
            <a:ext cx="400559" cy="1296958"/>
          </a:xfrm>
          <a:prstGeom prst="rect">
            <a:avLst/>
          </a:prstGeom>
          <a:noFill/>
        </p:spPr>
        <p:txBody>
          <a:bodyPr vert="eaVert" wrap="none" rtlCol="0">
            <a:spAutoFit/>
          </a:bodyPr>
          <a:lstStyle/>
          <a:p>
            <a:r>
              <a:rPr lang="en-US" altLang="zh-TW" sz="1403" b="1" dirty="0">
                <a:solidFill>
                  <a:srgbClr val="512507"/>
                </a:solidFill>
                <a:ea typeface="標楷體" panose="03000509000000000000" pitchFamily="65" charset="-120"/>
              </a:rPr>
              <a:t>XIAO SUAN TOU</a:t>
            </a:r>
            <a:endParaRPr lang="zh-TW" altLang="en-US" sz="1403" dirty="0"/>
          </a:p>
        </p:txBody>
      </p:sp>
      <p:sp>
        <p:nvSpPr>
          <p:cNvPr id="64" name="文字方塊 63">
            <a:extLst>
              <a:ext uri="{FF2B5EF4-FFF2-40B4-BE49-F238E27FC236}">
                <a16:creationId xmlns:a16="http://schemas.microsoft.com/office/drawing/2014/main" id="{F195845D-3B6C-4776-BABF-29541D77ABAC}"/>
              </a:ext>
            </a:extLst>
          </p:cNvPr>
          <p:cNvSpPr txBox="1"/>
          <p:nvPr/>
        </p:nvSpPr>
        <p:spPr>
          <a:xfrm>
            <a:off x="753190" y="16711445"/>
            <a:ext cx="4935578" cy="2402837"/>
          </a:xfrm>
          <a:prstGeom prst="rect">
            <a:avLst/>
          </a:prstGeom>
          <a:noFill/>
        </p:spPr>
        <p:txBody>
          <a:bodyPr wrap="square" rtlCol="0">
            <a:spAutoFit/>
          </a:bodyPr>
          <a:lstStyle/>
          <a:p>
            <a:pPr algn="ctr">
              <a:lnSpc>
                <a:spcPct val="150000"/>
              </a:lnSpc>
            </a:pPr>
            <a:r>
              <a:rPr lang="zh-TW" altLang="en-US" sz="1403" dirty="0">
                <a:latin typeface="標楷體" panose="03000509000000000000" pitchFamily="65" charset="-120"/>
                <a:ea typeface="標楷體" panose="03000509000000000000" pitchFamily="65" charset="-120"/>
              </a:rPr>
              <a:t>溫馨小家庭</a:t>
            </a:r>
            <a:endParaRPr lang="en-US" altLang="zh-TW" sz="1403" dirty="0">
              <a:latin typeface="標楷體" panose="03000509000000000000" pitchFamily="65" charset="-120"/>
              <a:ea typeface="標楷體" panose="03000509000000000000" pitchFamily="65" charset="-120"/>
            </a:endParaRPr>
          </a:p>
          <a:p>
            <a:pPr algn="ctr">
              <a:lnSpc>
                <a:spcPct val="150000"/>
              </a:lnSpc>
            </a:pPr>
            <a:r>
              <a:rPr lang="zh-TW" altLang="en-US" sz="1403" dirty="0">
                <a:latin typeface="標楷體" panose="03000509000000000000" pitchFamily="65" charset="-120"/>
                <a:ea typeface="標楷體" panose="03000509000000000000" pitchFamily="65" charset="-120"/>
              </a:rPr>
              <a:t>歡迎加入這個溫馨的小店家</a:t>
            </a:r>
            <a:endParaRPr lang="en-US" altLang="zh-TW" sz="1403" dirty="0">
              <a:latin typeface="標楷體" panose="03000509000000000000" pitchFamily="65" charset="-120"/>
              <a:ea typeface="標楷體" panose="03000509000000000000" pitchFamily="65" charset="-120"/>
            </a:endParaRPr>
          </a:p>
          <a:p>
            <a:pPr algn="ctr">
              <a:lnSpc>
                <a:spcPct val="150000"/>
              </a:lnSpc>
            </a:pPr>
            <a:r>
              <a:rPr lang="zh-TW" altLang="en-US" sz="1403" dirty="0">
                <a:latin typeface="標楷體" panose="03000509000000000000" pitchFamily="65" charset="-120"/>
                <a:ea typeface="標楷體" panose="03000509000000000000" pitchFamily="65" charset="-120"/>
              </a:rPr>
              <a:t>不定期聚餐</a:t>
            </a:r>
            <a:endParaRPr lang="en-US" altLang="zh-TW" sz="1403" dirty="0">
              <a:latin typeface="標楷體" panose="03000509000000000000" pitchFamily="65" charset="-120"/>
              <a:ea typeface="標楷體" panose="03000509000000000000" pitchFamily="65" charset="-120"/>
            </a:endParaRPr>
          </a:p>
          <a:p>
            <a:pPr algn="ctr">
              <a:lnSpc>
                <a:spcPct val="150000"/>
              </a:lnSpc>
            </a:pPr>
            <a:r>
              <a:rPr lang="zh-TW" altLang="en-US" sz="1403" dirty="0">
                <a:latin typeface="標楷體" panose="03000509000000000000" pitchFamily="65" charset="-120"/>
                <a:ea typeface="標楷體" panose="03000509000000000000" pitchFamily="65" charset="-120"/>
              </a:rPr>
              <a:t>不定期旅遊</a:t>
            </a:r>
            <a:endParaRPr lang="en-US" altLang="zh-TW" sz="1403" dirty="0">
              <a:latin typeface="標楷體" panose="03000509000000000000" pitchFamily="65" charset="-120"/>
              <a:ea typeface="標楷體" panose="03000509000000000000" pitchFamily="65" charset="-120"/>
            </a:endParaRPr>
          </a:p>
          <a:p>
            <a:pPr algn="ctr">
              <a:lnSpc>
                <a:spcPct val="150000"/>
              </a:lnSpc>
            </a:pPr>
            <a:endParaRPr lang="en-US" altLang="zh-TW" sz="1403" dirty="0">
              <a:latin typeface="標楷體" panose="03000509000000000000" pitchFamily="65" charset="-120"/>
              <a:ea typeface="標楷體" panose="03000509000000000000" pitchFamily="65" charset="-120"/>
            </a:endParaRPr>
          </a:p>
          <a:p>
            <a:pPr algn="ctr">
              <a:lnSpc>
                <a:spcPct val="150000"/>
              </a:lnSpc>
            </a:pPr>
            <a:r>
              <a:rPr lang="zh-TW" altLang="en-US" sz="1403" dirty="0">
                <a:solidFill>
                  <a:srgbClr val="512507"/>
                </a:solidFill>
                <a:latin typeface="標楷體" panose="03000509000000000000" pitchFamily="65" charset="-120"/>
                <a:ea typeface="標楷體" panose="03000509000000000000" pitchFamily="65" charset="-120"/>
              </a:rPr>
              <a:t>加入小蒜頭</a:t>
            </a:r>
            <a:r>
              <a:rPr lang="en-US" altLang="zh-TW" sz="1403" dirty="0">
                <a:solidFill>
                  <a:srgbClr val="512507"/>
                </a:solidFill>
                <a:latin typeface="標楷體" panose="03000509000000000000" pitchFamily="65" charset="-120"/>
                <a:ea typeface="標楷體" panose="03000509000000000000" pitchFamily="65" charset="-120"/>
              </a:rPr>
              <a:t>&gt;&gt;</a:t>
            </a:r>
          </a:p>
          <a:p>
            <a:pPr>
              <a:lnSpc>
                <a:spcPct val="150000"/>
              </a:lnSpc>
            </a:pPr>
            <a:endParaRPr lang="zh-TW" altLang="en-US" sz="1802"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13961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A8E825DB-81F6-48D2-9DB1-20DC79C204C1}"/>
              </a:ext>
            </a:extLst>
          </p:cNvPr>
          <p:cNvSpPr>
            <a:spLocks noGrp="1"/>
          </p:cNvSpPr>
          <p:nvPr>
            <p:ph type="title"/>
          </p:nvPr>
        </p:nvSpPr>
        <p:spPr/>
        <p:txBody>
          <a:bodyPr/>
          <a:lstStyle/>
          <a:p>
            <a:pPr algn="ctr"/>
            <a:r>
              <a:rPr lang="zh-TW" altLang="en-US" dirty="0"/>
              <a:t>關於我們</a:t>
            </a:r>
            <a:br>
              <a:rPr lang="en-US" altLang="zh-TW" dirty="0"/>
            </a:br>
            <a:r>
              <a:rPr lang="en-US" altLang="zh-TW" dirty="0"/>
              <a:t>About us</a:t>
            </a:r>
            <a:endParaRPr lang="zh-TW" altLang="en-US" dirty="0"/>
          </a:p>
        </p:txBody>
      </p:sp>
      <p:sp>
        <p:nvSpPr>
          <p:cNvPr id="5" name="文字版面配置區 4">
            <a:extLst>
              <a:ext uri="{FF2B5EF4-FFF2-40B4-BE49-F238E27FC236}">
                <a16:creationId xmlns:a16="http://schemas.microsoft.com/office/drawing/2014/main" id="{DC908FFA-A56F-4382-8097-CC5AD02638E1}"/>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611174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0B34032-239B-468B-A2CF-22FA7E2AAA68}"/>
              </a:ext>
            </a:extLst>
          </p:cNvPr>
          <p:cNvSpPr>
            <a:spLocks noGrp="1"/>
          </p:cNvSpPr>
          <p:nvPr>
            <p:ph type="title"/>
          </p:nvPr>
        </p:nvSpPr>
        <p:spPr/>
        <p:txBody>
          <a:bodyPr/>
          <a:lstStyle/>
          <a:p>
            <a:pPr algn="ctr"/>
            <a:r>
              <a:rPr lang="zh-TW" altLang="en-US" dirty="0"/>
              <a:t>菜單</a:t>
            </a:r>
            <a:br>
              <a:rPr lang="en-US" altLang="zh-TW" dirty="0"/>
            </a:br>
            <a:r>
              <a:rPr lang="zh-TW" altLang="en-US" sz="1445" dirty="0"/>
              <a:t>電腦版</a:t>
            </a:r>
            <a:endParaRPr lang="zh-TW" altLang="en-US" dirty="0"/>
          </a:p>
        </p:txBody>
      </p:sp>
    </p:spTree>
    <p:extLst>
      <p:ext uri="{BB962C8B-B14F-4D97-AF65-F5344CB8AC3E}">
        <p14:creationId xmlns:p14="http://schemas.microsoft.com/office/powerpoint/2010/main" val="2906678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群組 5">
            <a:extLst>
              <a:ext uri="{FF2B5EF4-FFF2-40B4-BE49-F238E27FC236}">
                <a16:creationId xmlns:a16="http://schemas.microsoft.com/office/drawing/2014/main" id="{00F1F64B-EF0B-4E21-84EA-73D9CA57F932}"/>
              </a:ext>
            </a:extLst>
          </p:cNvPr>
          <p:cNvGrpSpPr/>
          <p:nvPr/>
        </p:nvGrpSpPr>
        <p:grpSpPr>
          <a:xfrm>
            <a:off x="1404452" y="9336631"/>
            <a:ext cx="3671283" cy="168069"/>
            <a:chOff x="0" y="0"/>
            <a:chExt cx="12192000" cy="558140"/>
          </a:xfrm>
        </p:grpSpPr>
        <p:sp>
          <p:nvSpPr>
            <p:cNvPr id="7" name="矩形 6">
              <a:extLst>
                <a:ext uri="{FF2B5EF4-FFF2-40B4-BE49-F238E27FC236}">
                  <a16:creationId xmlns:a16="http://schemas.microsoft.com/office/drawing/2014/main" id="{A064A9A9-E32C-4F54-A3F3-CD07BD9397A3}"/>
                </a:ext>
              </a:extLst>
            </p:cNvPr>
            <p:cNvSpPr/>
            <p:nvPr/>
          </p:nvSpPr>
          <p:spPr>
            <a:xfrm>
              <a:off x="0" y="0"/>
              <a:ext cx="12192000" cy="5581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dirty="0"/>
            </a:p>
          </p:txBody>
        </p:sp>
        <p:cxnSp>
          <p:nvCxnSpPr>
            <p:cNvPr id="8" name="直線接點 7">
              <a:extLst>
                <a:ext uri="{FF2B5EF4-FFF2-40B4-BE49-F238E27FC236}">
                  <a16:creationId xmlns:a16="http://schemas.microsoft.com/office/drawing/2014/main" id="{172E9CE5-7130-48C9-80AF-BC12705CDFB9}"/>
                </a:ext>
              </a:extLst>
            </p:cNvPr>
            <p:cNvCxnSpPr/>
            <p:nvPr/>
          </p:nvCxnSpPr>
          <p:spPr>
            <a:xfrm>
              <a:off x="123047" y="194473"/>
              <a:ext cx="2952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82C8B737-F649-4F49-9751-3409750EED2B}"/>
                </a:ext>
              </a:extLst>
            </p:cNvPr>
            <p:cNvCxnSpPr/>
            <p:nvPr/>
          </p:nvCxnSpPr>
          <p:spPr>
            <a:xfrm>
              <a:off x="123047" y="289723"/>
              <a:ext cx="2952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219BE926-1DF9-4900-84E1-2A9CEEA75CF6}"/>
                </a:ext>
              </a:extLst>
            </p:cNvPr>
            <p:cNvCxnSpPr/>
            <p:nvPr/>
          </p:nvCxnSpPr>
          <p:spPr>
            <a:xfrm>
              <a:off x="123047" y="382591"/>
              <a:ext cx="2952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矩形 10">
            <a:extLst>
              <a:ext uri="{FF2B5EF4-FFF2-40B4-BE49-F238E27FC236}">
                <a16:creationId xmlns:a16="http://schemas.microsoft.com/office/drawing/2014/main" id="{39A40C54-9E99-4FD1-ABA6-4FF79A572697}"/>
              </a:ext>
            </a:extLst>
          </p:cNvPr>
          <p:cNvSpPr/>
          <p:nvPr/>
        </p:nvSpPr>
        <p:spPr>
          <a:xfrm>
            <a:off x="1328248" y="9504694"/>
            <a:ext cx="3747482" cy="5977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dirty="0"/>
          </a:p>
        </p:txBody>
      </p:sp>
      <p:pic>
        <p:nvPicPr>
          <p:cNvPr id="4" name="圖片 3">
            <a:extLst>
              <a:ext uri="{FF2B5EF4-FFF2-40B4-BE49-F238E27FC236}">
                <a16:creationId xmlns:a16="http://schemas.microsoft.com/office/drawing/2014/main" id="{624C3E63-6CB6-494C-BCC8-3E3F03AFDCEB}"/>
              </a:ext>
            </a:extLst>
          </p:cNvPr>
          <p:cNvPicPr>
            <a:picLocks noChangeAspect="1"/>
          </p:cNvPicPr>
          <p:nvPr/>
        </p:nvPicPr>
        <p:blipFill>
          <a:blip r:embed="rId2"/>
          <a:stretch>
            <a:fillRect/>
          </a:stretch>
        </p:blipFill>
        <p:spPr>
          <a:xfrm>
            <a:off x="1404452" y="9504704"/>
            <a:ext cx="3671283" cy="607237"/>
          </a:xfrm>
          <a:prstGeom prst="rect">
            <a:avLst/>
          </a:prstGeom>
        </p:spPr>
      </p:pic>
      <p:sp>
        <p:nvSpPr>
          <p:cNvPr id="5" name="文字方塊 4">
            <a:extLst>
              <a:ext uri="{FF2B5EF4-FFF2-40B4-BE49-F238E27FC236}">
                <a16:creationId xmlns:a16="http://schemas.microsoft.com/office/drawing/2014/main" id="{5994A464-3E77-47B2-BA1B-5A7068515530}"/>
              </a:ext>
            </a:extLst>
          </p:cNvPr>
          <p:cNvSpPr txBox="1"/>
          <p:nvPr/>
        </p:nvSpPr>
        <p:spPr>
          <a:xfrm>
            <a:off x="1404452" y="9479803"/>
            <a:ext cx="3671283" cy="175754"/>
          </a:xfrm>
          <a:prstGeom prst="rect">
            <a:avLst/>
          </a:prstGeom>
          <a:solidFill>
            <a:schemeClr val="bg2">
              <a:lumMod val="10000"/>
              <a:alpha val="31000"/>
            </a:schemeClr>
          </a:solidFill>
        </p:spPr>
        <p:txBody>
          <a:bodyPr wrap="square" rtlCol="0">
            <a:spAutoFit/>
          </a:bodyPr>
          <a:lstStyle/>
          <a:p>
            <a:endParaRPr lang="zh-TW" altLang="en-US" sz="542" dirty="0"/>
          </a:p>
        </p:txBody>
      </p:sp>
      <p:sp>
        <p:nvSpPr>
          <p:cNvPr id="19" name="文字方塊 18">
            <a:extLst>
              <a:ext uri="{FF2B5EF4-FFF2-40B4-BE49-F238E27FC236}">
                <a16:creationId xmlns:a16="http://schemas.microsoft.com/office/drawing/2014/main" id="{AE6D9F6B-44FD-4CE0-829F-0BD9AC93298F}"/>
              </a:ext>
            </a:extLst>
          </p:cNvPr>
          <p:cNvSpPr txBox="1"/>
          <p:nvPr/>
        </p:nvSpPr>
        <p:spPr>
          <a:xfrm>
            <a:off x="2941302" y="10159400"/>
            <a:ext cx="868950" cy="203774"/>
          </a:xfrm>
          <a:prstGeom prst="rect">
            <a:avLst/>
          </a:prstGeom>
          <a:noFill/>
        </p:spPr>
        <p:txBody>
          <a:bodyPr wrap="square" rtlCol="0">
            <a:spAutoFit/>
          </a:bodyPr>
          <a:lstStyle/>
          <a:p>
            <a:r>
              <a:rPr lang="zh-TW" altLang="en-US" sz="724" b="1" dirty="0">
                <a:latin typeface="標楷體" panose="03000509000000000000" pitchFamily="65" charset="-120"/>
                <a:ea typeface="標楷體" panose="03000509000000000000" pitchFamily="65" charset="-120"/>
              </a:rPr>
              <a:t>菜單</a:t>
            </a:r>
            <a:r>
              <a:rPr lang="zh-TW" altLang="en-US" sz="724" b="1" dirty="0">
                <a:solidFill>
                  <a:schemeClr val="bg1"/>
                </a:solidFill>
                <a:latin typeface="標楷體" panose="03000509000000000000" pitchFamily="65" charset="-120"/>
                <a:ea typeface="標楷體" panose="03000509000000000000" pitchFamily="65" charset="-120"/>
              </a:rPr>
              <a:t> </a:t>
            </a:r>
            <a:r>
              <a:rPr lang="en-US" altLang="zh-TW" sz="724" b="1" dirty="0">
                <a:solidFill>
                  <a:srgbClr val="512507"/>
                </a:solidFill>
                <a:ea typeface="標楷體" panose="03000509000000000000" pitchFamily="65" charset="-120"/>
              </a:rPr>
              <a:t>Menu</a:t>
            </a:r>
            <a:endParaRPr lang="zh-TW" altLang="en-US" sz="542" b="1" dirty="0">
              <a:solidFill>
                <a:srgbClr val="512507"/>
              </a:solidFill>
            </a:endParaRPr>
          </a:p>
        </p:txBody>
      </p:sp>
      <p:sp>
        <p:nvSpPr>
          <p:cNvPr id="12" name="文字方塊 11">
            <a:extLst>
              <a:ext uri="{FF2B5EF4-FFF2-40B4-BE49-F238E27FC236}">
                <a16:creationId xmlns:a16="http://schemas.microsoft.com/office/drawing/2014/main" id="{FC3CE619-0D97-45EB-BCA2-B8AF718D655C}"/>
              </a:ext>
            </a:extLst>
          </p:cNvPr>
          <p:cNvSpPr txBox="1"/>
          <p:nvPr/>
        </p:nvSpPr>
        <p:spPr>
          <a:xfrm>
            <a:off x="3737878" y="10159581"/>
            <a:ext cx="473206" cy="175754"/>
          </a:xfrm>
          <a:prstGeom prst="rect">
            <a:avLst/>
          </a:prstGeom>
          <a:noFill/>
        </p:spPr>
        <p:txBody>
          <a:bodyPr wrap="none" rtlCol="0">
            <a:spAutoFit/>
          </a:bodyPr>
          <a:lstStyle/>
          <a:p>
            <a:r>
              <a:rPr lang="en-US" altLang="zh-TW" sz="542" dirty="0"/>
              <a:t>Language:</a:t>
            </a:r>
            <a:endParaRPr lang="zh-TW" altLang="en-US" sz="542" dirty="0"/>
          </a:p>
        </p:txBody>
      </p:sp>
      <p:grpSp>
        <p:nvGrpSpPr>
          <p:cNvPr id="24" name="群組 23">
            <a:extLst>
              <a:ext uri="{FF2B5EF4-FFF2-40B4-BE49-F238E27FC236}">
                <a16:creationId xmlns:a16="http://schemas.microsoft.com/office/drawing/2014/main" id="{29857C47-D625-4E78-9486-3A78C718D9A8}"/>
              </a:ext>
            </a:extLst>
          </p:cNvPr>
          <p:cNvGrpSpPr/>
          <p:nvPr/>
        </p:nvGrpSpPr>
        <p:grpSpPr>
          <a:xfrm>
            <a:off x="4161198" y="10179295"/>
            <a:ext cx="528155" cy="157415"/>
            <a:chOff x="10238150" y="3140314"/>
            <a:chExt cx="794702" cy="495133"/>
          </a:xfrm>
        </p:grpSpPr>
        <p:sp>
          <p:nvSpPr>
            <p:cNvPr id="13" name="矩形 12">
              <a:extLst>
                <a:ext uri="{FF2B5EF4-FFF2-40B4-BE49-F238E27FC236}">
                  <a16:creationId xmlns:a16="http://schemas.microsoft.com/office/drawing/2014/main" id="{A52A98EC-44BB-4B54-A3E7-CFF8262079CC}"/>
                </a:ext>
              </a:extLst>
            </p:cNvPr>
            <p:cNvSpPr/>
            <p:nvPr/>
          </p:nvSpPr>
          <p:spPr>
            <a:xfrm>
              <a:off x="10238150" y="3161700"/>
              <a:ext cx="794702" cy="2793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sp>
          <p:nvSpPr>
            <p:cNvPr id="22" name="等腰三角形 21">
              <a:extLst>
                <a:ext uri="{FF2B5EF4-FFF2-40B4-BE49-F238E27FC236}">
                  <a16:creationId xmlns:a16="http://schemas.microsoft.com/office/drawing/2014/main" id="{E80F8584-64E4-486F-9F4C-6CAE4348D62C}"/>
                </a:ext>
              </a:extLst>
            </p:cNvPr>
            <p:cNvSpPr/>
            <p:nvPr/>
          </p:nvSpPr>
          <p:spPr>
            <a:xfrm flipV="1">
              <a:off x="10867187" y="3236449"/>
              <a:ext cx="114137" cy="168698"/>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542"/>
            </a:p>
          </p:txBody>
        </p:sp>
        <p:sp>
          <p:nvSpPr>
            <p:cNvPr id="23" name="文字方塊 22">
              <a:extLst>
                <a:ext uri="{FF2B5EF4-FFF2-40B4-BE49-F238E27FC236}">
                  <a16:creationId xmlns:a16="http://schemas.microsoft.com/office/drawing/2014/main" id="{2319C6BA-BCDE-4DC6-A2C8-6764330F228C}"/>
                </a:ext>
              </a:extLst>
            </p:cNvPr>
            <p:cNvSpPr txBox="1"/>
            <p:nvPr/>
          </p:nvSpPr>
          <p:spPr>
            <a:xfrm>
              <a:off x="10238150" y="3140314"/>
              <a:ext cx="605894" cy="495133"/>
            </a:xfrm>
            <a:prstGeom prst="rect">
              <a:avLst/>
            </a:prstGeom>
            <a:noFill/>
          </p:spPr>
          <p:txBody>
            <a:bodyPr wrap="none" rtlCol="0">
              <a:spAutoFit/>
            </a:bodyPr>
            <a:lstStyle/>
            <a:p>
              <a:r>
                <a:rPr lang="zh-TW" altLang="en-US" sz="423" dirty="0"/>
                <a:t>繁體中文</a:t>
              </a:r>
            </a:p>
          </p:txBody>
        </p:sp>
      </p:grpSp>
      <p:sp>
        <p:nvSpPr>
          <p:cNvPr id="25" name="矩形 24">
            <a:extLst>
              <a:ext uri="{FF2B5EF4-FFF2-40B4-BE49-F238E27FC236}">
                <a16:creationId xmlns:a16="http://schemas.microsoft.com/office/drawing/2014/main" id="{796330A7-65D7-4430-B51B-F93FBBE7ACE3}"/>
              </a:ext>
            </a:extLst>
          </p:cNvPr>
          <p:cNvSpPr/>
          <p:nvPr/>
        </p:nvSpPr>
        <p:spPr>
          <a:xfrm>
            <a:off x="2048129" y="10546176"/>
            <a:ext cx="2913084" cy="1202811"/>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sp>
        <p:nvSpPr>
          <p:cNvPr id="26" name="矩形 25">
            <a:extLst>
              <a:ext uri="{FF2B5EF4-FFF2-40B4-BE49-F238E27FC236}">
                <a16:creationId xmlns:a16="http://schemas.microsoft.com/office/drawing/2014/main" id="{87253F41-E774-44DB-A82D-3827B358FB59}"/>
              </a:ext>
            </a:extLst>
          </p:cNvPr>
          <p:cNvSpPr/>
          <p:nvPr/>
        </p:nvSpPr>
        <p:spPr>
          <a:xfrm>
            <a:off x="1470664" y="10546172"/>
            <a:ext cx="561953" cy="119313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pic>
        <p:nvPicPr>
          <p:cNvPr id="31" name="圖片 30">
            <a:extLst>
              <a:ext uri="{FF2B5EF4-FFF2-40B4-BE49-F238E27FC236}">
                <a16:creationId xmlns:a16="http://schemas.microsoft.com/office/drawing/2014/main" id="{226183FE-858E-4813-8EAD-BF9E9B416B92}"/>
              </a:ext>
            </a:extLst>
          </p:cNvPr>
          <p:cNvPicPr>
            <a:picLocks noChangeAspect="1"/>
          </p:cNvPicPr>
          <p:nvPr/>
        </p:nvPicPr>
        <p:blipFill>
          <a:blip r:embed="rId3">
            <a:alphaModFix/>
          </a:blip>
          <a:stretch>
            <a:fillRect/>
          </a:stretch>
        </p:blipFill>
        <p:spPr>
          <a:xfrm>
            <a:off x="2911283" y="10977625"/>
            <a:ext cx="480868" cy="347279"/>
          </a:xfrm>
          <a:prstGeom prst="rect">
            <a:avLst/>
          </a:prstGeom>
          <a:pattFill prst="pct5">
            <a:fgClr>
              <a:srgbClr val="000000">
                <a:shade val="95000"/>
              </a:srgbClr>
            </a:fgClr>
            <a:bgClr>
              <a:schemeClr val="bg1"/>
            </a:bgClr>
          </a:pattFill>
          <a:ln w="38100" cap="sq">
            <a:solidFill>
              <a:srgbClr val="000000"/>
            </a:solidFill>
            <a:miter lim="800000"/>
          </a:ln>
          <a:effectLst>
            <a:outerShdw blurRad="254000" dist="190500" dir="2700000" sy="90000" algn="bl" rotWithShape="0">
              <a:srgbClr val="000000">
                <a:alpha val="40000"/>
              </a:srgbClr>
            </a:outerShdw>
          </a:effectLst>
        </p:spPr>
      </p:pic>
      <p:sp>
        <p:nvSpPr>
          <p:cNvPr id="33" name="矩形 32">
            <a:extLst>
              <a:ext uri="{FF2B5EF4-FFF2-40B4-BE49-F238E27FC236}">
                <a16:creationId xmlns:a16="http://schemas.microsoft.com/office/drawing/2014/main" id="{36FB397E-E64B-4A76-A4E4-64C21778FFCA}"/>
              </a:ext>
            </a:extLst>
          </p:cNvPr>
          <p:cNvSpPr/>
          <p:nvPr/>
        </p:nvSpPr>
        <p:spPr>
          <a:xfrm>
            <a:off x="2651954" y="10569565"/>
            <a:ext cx="235099" cy="3700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sp>
        <p:nvSpPr>
          <p:cNvPr id="34" name="矩形 33">
            <a:extLst>
              <a:ext uri="{FF2B5EF4-FFF2-40B4-BE49-F238E27FC236}">
                <a16:creationId xmlns:a16="http://schemas.microsoft.com/office/drawing/2014/main" id="{63CA9EB2-D74A-4883-B88D-33486FD96DD8}"/>
              </a:ext>
            </a:extLst>
          </p:cNvPr>
          <p:cNvSpPr/>
          <p:nvPr/>
        </p:nvSpPr>
        <p:spPr>
          <a:xfrm>
            <a:off x="2902571" y="10569565"/>
            <a:ext cx="498461" cy="3700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cxnSp>
        <p:nvCxnSpPr>
          <p:cNvPr id="36" name="直線接點 35">
            <a:extLst>
              <a:ext uri="{FF2B5EF4-FFF2-40B4-BE49-F238E27FC236}">
                <a16:creationId xmlns:a16="http://schemas.microsoft.com/office/drawing/2014/main" id="{4E67BE9F-EDCC-4268-9E9B-9AEDE49BF42E}"/>
              </a:ext>
            </a:extLst>
          </p:cNvPr>
          <p:cNvCxnSpPr>
            <a:cxnSpLocks/>
          </p:cNvCxnSpPr>
          <p:nvPr/>
        </p:nvCxnSpPr>
        <p:spPr>
          <a:xfrm flipH="1">
            <a:off x="3430541" y="10546176"/>
            <a:ext cx="3" cy="1202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795B8A35-D708-4547-A21F-5082BA658275}"/>
              </a:ext>
            </a:extLst>
          </p:cNvPr>
          <p:cNvSpPr/>
          <p:nvPr/>
        </p:nvSpPr>
        <p:spPr>
          <a:xfrm>
            <a:off x="2062135" y="10966331"/>
            <a:ext cx="578261" cy="3700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542" dirty="0">
                <a:solidFill>
                  <a:schemeClr val="tx1"/>
                </a:solidFill>
              </a:rPr>
              <a:t>魷魚</a:t>
            </a:r>
          </a:p>
        </p:txBody>
      </p:sp>
      <p:sp>
        <p:nvSpPr>
          <p:cNvPr id="38" name="矩形 37">
            <a:extLst>
              <a:ext uri="{FF2B5EF4-FFF2-40B4-BE49-F238E27FC236}">
                <a16:creationId xmlns:a16="http://schemas.microsoft.com/office/drawing/2014/main" id="{6D8885B8-EF8A-4B87-AF56-823AC688E72A}"/>
              </a:ext>
            </a:extLst>
          </p:cNvPr>
          <p:cNvSpPr/>
          <p:nvPr/>
        </p:nvSpPr>
        <p:spPr>
          <a:xfrm>
            <a:off x="2661685" y="10966331"/>
            <a:ext cx="223800" cy="3700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sp>
        <p:nvSpPr>
          <p:cNvPr id="40" name="矩形 39">
            <a:extLst>
              <a:ext uri="{FF2B5EF4-FFF2-40B4-BE49-F238E27FC236}">
                <a16:creationId xmlns:a16="http://schemas.microsoft.com/office/drawing/2014/main" id="{BA41BE4A-39AD-4682-9E09-A0420C6415A4}"/>
              </a:ext>
            </a:extLst>
          </p:cNvPr>
          <p:cNvSpPr/>
          <p:nvPr/>
        </p:nvSpPr>
        <p:spPr>
          <a:xfrm>
            <a:off x="2015931" y="25342537"/>
            <a:ext cx="415429" cy="3346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sp>
        <p:nvSpPr>
          <p:cNvPr id="41" name="矩形 40">
            <a:extLst>
              <a:ext uri="{FF2B5EF4-FFF2-40B4-BE49-F238E27FC236}">
                <a16:creationId xmlns:a16="http://schemas.microsoft.com/office/drawing/2014/main" id="{36928B11-285B-4A53-985F-1D67D261D11C}"/>
              </a:ext>
            </a:extLst>
          </p:cNvPr>
          <p:cNvSpPr/>
          <p:nvPr/>
        </p:nvSpPr>
        <p:spPr>
          <a:xfrm>
            <a:off x="2452122" y="25344530"/>
            <a:ext cx="420693" cy="3346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sp>
        <p:nvSpPr>
          <p:cNvPr id="42" name="矩形 41">
            <a:extLst>
              <a:ext uri="{FF2B5EF4-FFF2-40B4-BE49-F238E27FC236}">
                <a16:creationId xmlns:a16="http://schemas.microsoft.com/office/drawing/2014/main" id="{DF878CA2-5D0D-4806-B908-3614244F2254}"/>
              </a:ext>
            </a:extLst>
          </p:cNvPr>
          <p:cNvSpPr/>
          <p:nvPr/>
        </p:nvSpPr>
        <p:spPr>
          <a:xfrm>
            <a:off x="2893554" y="25344530"/>
            <a:ext cx="447892" cy="3346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sp>
        <p:nvSpPr>
          <p:cNvPr id="45" name="矩形 44">
            <a:extLst>
              <a:ext uri="{FF2B5EF4-FFF2-40B4-BE49-F238E27FC236}">
                <a16:creationId xmlns:a16="http://schemas.microsoft.com/office/drawing/2014/main" id="{A511888E-DEC8-4342-BC63-21B3AD9A8375}"/>
              </a:ext>
            </a:extLst>
          </p:cNvPr>
          <p:cNvSpPr/>
          <p:nvPr/>
        </p:nvSpPr>
        <p:spPr>
          <a:xfrm>
            <a:off x="2902568" y="10966384"/>
            <a:ext cx="498458" cy="370037"/>
          </a:xfrm>
          <a:prstGeom prst="rect">
            <a:avLst/>
          </a:prstGeom>
          <a:solidFill>
            <a:schemeClr val="tx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cxnSp>
        <p:nvCxnSpPr>
          <p:cNvPr id="47" name="直線接點 46">
            <a:extLst>
              <a:ext uri="{FF2B5EF4-FFF2-40B4-BE49-F238E27FC236}">
                <a16:creationId xmlns:a16="http://schemas.microsoft.com/office/drawing/2014/main" id="{17BF0B30-67B4-4B36-B9EB-4243E6BC3E51}"/>
              </a:ext>
            </a:extLst>
          </p:cNvPr>
          <p:cNvCxnSpPr>
            <a:stCxn id="45" idx="0"/>
            <a:endCxn id="31" idx="2"/>
          </p:cNvCxnSpPr>
          <p:nvPr/>
        </p:nvCxnSpPr>
        <p:spPr>
          <a:xfrm flipH="1">
            <a:off x="3151715" y="10966383"/>
            <a:ext cx="81" cy="358522"/>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48" name="文字方塊 47">
            <a:extLst>
              <a:ext uri="{FF2B5EF4-FFF2-40B4-BE49-F238E27FC236}">
                <a16:creationId xmlns:a16="http://schemas.microsoft.com/office/drawing/2014/main" id="{070752DF-575E-4148-9EC6-1D3022AEFD86}"/>
              </a:ext>
            </a:extLst>
          </p:cNvPr>
          <p:cNvSpPr txBox="1"/>
          <p:nvPr/>
        </p:nvSpPr>
        <p:spPr>
          <a:xfrm>
            <a:off x="2872231" y="11064904"/>
            <a:ext cx="322524" cy="259174"/>
          </a:xfrm>
          <a:prstGeom prst="rect">
            <a:avLst/>
          </a:prstGeom>
          <a:noFill/>
        </p:spPr>
        <p:txBody>
          <a:bodyPr wrap="none" rtlCol="0">
            <a:spAutoFit/>
          </a:bodyPr>
          <a:lstStyle/>
          <a:p>
            <a:pPr algn="ctr"/>
            <a:r>
              <a:rPr lang="zh-TW" altLang="en-US" sz="542" dirty="0">
                <a:solidFill>
                  <a:schemeClr val="bg1"/>
                </a:solidFill>
              </a:rPr>
              <a:t>雞排</a:t>
            </a:r>
            <a:endParaRPr lang="en-US" altLang="zh-TW" sz="542" dirty="0">
              <a:solidFill>
                <a:schemeClr val="bg1"/>
              </a:solidFill>
            </a:endParaRPr>
          </a:p>
          <a:p>
            <a:pPr algn="ctr"/>
            <a:r>
              <a:rPr lang="en-US" altLang="zh-TW" sz="542" dirty="0">
                <a:solidFill>
                  <a:schemeClr val="bg1"/>
                </a:solidFill>
              </a:rPr>
              <a:t>55</a:t>
            </a:r>
            <a:endParaRPr lang="zh-TW" altLang="en-US" sz="542" dirty="0">
              <a:solidFill>
                <a:schemeClr val="bg1"/>
              </a:solidFill>
            </a:endParaRPr>
          </a:p>
        </p:txBody>
      </p:sp>
      <p:sp>
        <p:nvSpPr>
          <p:cNvPr id="49" name="文字方塊 48">
            <a:extLst>
              <a:ext uri="{FF2B5EF4-FFF2-40B4-BE49-F238E27FC236}">
                <a16:creationId xmlns:a16="http://schemas.microsoft.com/office/drawing/2014/main" id="{B7220EB2-306A-44A3-B8F1-211B3062CEF7}"/>
              </a:ext>
            </a:extLst>
          </p:cNvPr>
          <p:cNvSpPr txBox="1"/>
          <p:nvPr/>
        </p:nvSpPr>
        <p:spPr>
          <a:xfrm>
            <a:off x="3115504" y="11064904"/>
            <a:ext cx="322524" cy="259174"/>
          </a:xfrm>
          <a:prstGeom prst="rect">
            <a:avLst/>
          </a:prstGeom>
          <a:noFill/>
        </p:spPr>
        <p:txBody>
          <a:bodyPr wrap="none" rtlCol="0">
            <a:spAutoFit/>
          </a:bodyPr>
          <a:lstStyle/>
          <a:p>
            <a:pPr algn="ctr"/>
            <a:r>
              <a:rPr lang="zh-TW" altLang="en-US" sz="542" dirty="0">
                <a:solidFill>
                  <a:schemeClr val="bg1"/>
                </a:solidFill>
              </a:rPr>
              <a:t>雞皮</a:t>
            </a:r>
            <a:endParaRPr lang="en-US" altLang="zh-TW" sz="542" dirty="0">
              <a:solidFill>
                <a:schemeClr val="bg1"/>
              </a:solidFill>
            </a:endParaRPr>
          </a:p>
          <a:p>
            <a:pPr algn="ctr"/>
            <a:r>
              <a:rPr lang="en-US" altLang="zh-TW" sz="542" dirty="0">
                <a:solidFill>
                  <a:schemeClr val="bg1"/>
                </a:solidFill>
              </a:rPr>
              <a:t>35</a:t>
            </a:r>
            <a:endParaRPr lang="zh-TW" altLang="en-US" sz="542" dirty="0">
              <a:solidFill>
                <a:schemeClr val="bg1"/>
              </a:solidFill>
            </a:endParaRPr>
          </a:p>
        </p:txBody>
      </p:sp>
      <p:pic>
        <p:nvPicPr>
          <p:cNvPr id="51" name="圖片 50">
            <a:extLst>
              <a:ext uri="{FF2B5EF4-FFF2-40B4-BE49-F238E27FC236}">
                <a16:creationId xmlns:a16="http://schemas.microsoft.com/office/drawing/2014/main" id="{5A2A607D-26E5-4241-BC2C-5AFA3A8CC0A2}"/>
              </a:ext>
            </a:extLst>
          </p:cNvPr>
          <p:cNvPicPr>
            <a:picLocks noChangeAspect="1"/>
          </p:cNvPicPr>
          <p:nvPr/>
        </p:nvPicPr>
        <p:blipFill rotWithShape="1">
          <a:blip r:embed="rId4"/>
          <a:srcRect t="13155" r="39988"/>
          <a:stretch/>
        </p:blipFill>
        <p:spPr>
          <a:xfrm>
            <a:off x="2665953" y="10578852"/>
            <a:ext cx="218658" cy="350421"/>
          </a:xfrm>
          <a:prstGeom prst="rect">
            <a:avLst/>
          </a:prstGeom>
          <a:solidFill>
            <a:srgbClr val="000000">
              <a:shade val="95000"/>
            </a:srgbClr>
          </a:solidFill>
          <a:ln w="38100" cap="sq">
            <a:solidFill>
              <a:srgbClr val="000000"/>
            </a:solidFill>
            <a:miter lim="800000"/>
          </a:ln>
          <a:effectLst>
            <a:outerShdw blurRad="254000" dist="190500" dir="2700000" sy="90000" algn="bl" rotWithShape="0">
              <a:srgbClr val="000000">
                <a:alpha val="40000"/>
              </a:srgbClr>
            </a:outerShdw>
          </a:effectLst>
        </p:spPr>
      </p:pic>
      <p:sp>
        <p:nvSpPr>
          <p:cNvPr id="55" name="矩形 54">
            <a:extLst>
              <a:ext uri="{FF2B5EF4-FFF2-40B4-BE49-F238E27FC236}">
                <a16:creationId xmlns:a16="http://schemas.microsoft.com/office/drawing/2014/main" id="{BA9F2112-C7E1-4F8B-9B68-6B52D685E4F5}"/>
              </a:ext>
            </a:extLst>
          </p:cNvPr>
          <p:cNvSpPr/>
          <p:nvPr/>
        </p:nvSpPr>
        <p:spPr>
          <a:xfrm>
            <a:off x="2660633" y="10570393"/>
            <a:ext cx="233720" cy="369261"/>
          </a:xfrm>
          <a:prstGeom prst="rect">
            <a:avLst/>
          </a:prstGeom>
          <a:solidFill>
            <a:schemeClr val="tx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sp>
        <p:nvSpPr>
          <p:cNvPr id="52" name="文字方塊 51">
            <a:extLst>
              <a:ext uri="{FF2B5EF4-FFF2-40B4-BE49-F238E27FC236}">
                <a16:creationId xmlns:a16="http://schemas.microsoft.com/office/drawing/2014/main" id="{47C991AF-3D8D-4194-8F9F-BC6316EA2AF0}"/>
              </a:ext>
            </a:extLst>
          </p:cNvPr>
          <p:cNvSpPr txBox="1"/>
          <p:nvPr/>
        </p:nvSpPr>
        <p:spPr>
          <a:xfrm>
            <a:off x="2616231" y="10669779"/>
            <a:ext cx="322524" cy="259174"/>
          </a:xfrm>
          <a:prstGeom prst="rect">
            <a:avLst/>
          </a:prstGeom>
          <a:noFill/>
        </p:spPr>
        <p:txBody>
          <a:bodyPr wrap="none" rtlCol="0">
            <a:spAutoFit/>
          </a:bodyPr>
          <a:lstStyle/>
          <a:p>
            <a:pPr algn="ctr"/>
            <a:r>
              <a:rPr lang="zh-TW" altLang="en-US" sz="542" dirty="0">
                <a:solidFill>
                  <a:schemeClr val="bg1"/>
                </a:solidFill>
              </a:rPr>
              <a:t>薯條</a:t>
            </a:r>
            <a:endParaRPr lang="en-US" altLang="zh-TW" sz="542" dirty="0">
              <a:solidFill>
                <a:schemeClr val="bg1"/>
              </a:solidFill>
            </a:endParaRPr>
          </a:p>
          <a:p>
            <a:pPr algn="ctr"/>
            <a:r>
              <a:rPr lang="en-US" altLang="zh-TW" sz="542" dirty="0">
                <a:solidFill>
                  <a:schemeClr val="bg1"/>
                </a:solidFill>
              </a:rPr>
              <a:t>25</a:t>
            </a:r>
            <a:endParaRPr lang="zh-TW" altLang="en-US" sz="542" dirty="0">
              <a:solidFill>
                <a:schemeClr val="bg1"/>
              </a:solidFill>
            </a:endParaRPr>
          </a:p>
        </p:txBody>
      </p:sp>
      <p:pic>
        <p:nvPicPr>
          <p:cNvPr id="57" name="圖片 56">
            <a:extLst>
              <a:ext uri="{FF2B5EF4-FFF2-40B4-BE49-F238E27FC236}">
                <a16:creationId xmlns:a16="http://schemas.microsoft.com/office/drawing/2014/main" id="{79247432-E8AB-42D0-9CE3-B92B2CCBDDBC}"/>
              </a:ext>
            </a:extLst>
          </p:cNvPr>
          <p:cNvPicPr>
            <a:picLocks noChangeAspect="1"/>
          </p:cNvPicPr>
          <p:nvPr/>
        </p:nvPicPr>
        <p:blipFill rotWithShape="1">
          <a:blip r:embed="rId5"/>
          <a:srcRect r="37284"/>
          <a:stretch/>
        </p:blipFill>
        <p:spPr>
          <a:xfrm>
            <a:off x="2075808" y="10576974"/>
            <a:ext cx="560637" cy="353716"/>
          </a:xfrm>
          <a:prstGeom prst="rect">
            <a:avLst/>
          </a:prstGeom>
          <a:solidFill>
            <a:srgbClr val="000000">
              <a:shade val="95000"/>
            </a:srgbClr>
          </a:solidFill>
          <a:ln w="38100" cap="sq">
            <a:solidFill>
              <a:srgbClr val="000000"/>
            </a:solidFill>
            <a:miter lim="800000"/>
          </a:ln>
          <a:effectLst>
            <a:outerShdw blurRad="254000" dist="190500" dir="2700000" sy="90000" algn="bl" rotWithShape="0">
              <a:srgbClr val="000000">
                <a:alpha val="40000"/>
              </a:srgbClr>
            </a:outerShdw>
          </a:effectLst>
        </p:spPr>
      </p:pic>
      <p:sp>
        <p:nvSpPr>
          <p:cNvPr id="58" name="矩形 57">
            <a:extLst>
              <a:ext uri="{FF2B5EF4-FFF2-40B4-BE49-F238E27FC236}">
                <a16:creationId xmlns:a16="http://schemas.microsoft.com/office/drawing/2014/main" id="{4100F004-7EA6-4E66-9D6C-52AD567A40CF}"/>
              </a:ext>
            </a:extLst>
          </p:cNvPr>
          <p:cNvSpPr/>
          <p:nvPr/>
        </p:nvSpPr>
        <p:spPr>
          <a:xfrm>
            <a:off x="2075808" y="10569565"/>
            <a:ext cx="560637" cy="361126"/>
          </a:xfrm>
          <a:prstGeom prst="rect">
            <a:avLst/>
          </a:prstGeom>
          <a:solidFill>
            <a:schemeClr val="tx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sp>
        <p:nvSpPr>
          <p:cNvPr id="59" name="文字方塊 58">
            <a:extLst>
              <a:ext uri="{FF2B5EF4-FFF2-40B4-BE49-F238E27FC236}">
                <a16:creationId xmlns:a16="http://schemas.microsoft.com/office/drawing/2014/main" id="{B5104F37-B664-418B-B02B-E3DA4C22CEBE}"/>
              </a:ext>
            </a:extLst>
          </p:cNvPr>
          <p:cNvSpPr txBox="1"/>
          <p:nvPr/>
        </p:nvSpPr>
        <p:spPr>
          <a:xfrm>
            <a:off x="2155533" y="10661945"/>
            <a:ext cx="391454" cy="259174"/>
          </a:xfrm>
          <a:prstGeom prst="rect">
            <a:avLst/>
          </a:prstGeom>
          <a:noFill/>
        </p:spPr>
        <p:txBody>
          <a:bodyPr wrap="none" rtlCol="0">
            <a:spAutoFit/>
          </a:bodyPr>
          <a:lstStyle/>
          <a:p>
            <a:pPr algn="ctr"/>
            <a:r>
              <a:rPr lang="zh-TW" altLang="en-US" sz="542" dirty="0">
                <a:solidFill>
                  <a:schemeClr val="bg1"/>
                </a:solidFill>
              </a:rPr>
              <a:t>鹹酥雞</a:t>
            </a:r>
            <a:endParaRPr lang="en-US" altLang="zh-TW" sz="542" dirty="0">
              <a:solidFill>
                <a:schemeClr val="bg1"/>
              </a:solidFill>
            </a:endParaRPr>
          </a:p>
          <a:p>
            <a:pPr algn="ctr"/>
            <a:r>
              <a:rPr lang="en-US" altLang="zh-TW" sz="542" dirty="0">
                <a:solidFill>
                  <a:schemeClr val="bg1"/>
                </a:solidFill>
              </a:rPr>
              <a:t>35</a:t>
            </a:r>
            <a:endParaRPr lang="zh-TW" altLang="en-US" sz="542" dirty="0">
              <a:solidFill>
                <a:schemeClr val="bg1"/>
              </a:solidFill>
            </a:endParaRPr>
          </a:p>
        </p:txBody>
      </p:sp>
      <p:sp>
        <p:nvSpPr>
          <p:cNvPr id="60" name="矩形 59">
            <a:extLst>
              <a:ext uri="{FF2B5EF4-FFF2-40B4-BE49-F238E27FC236}">
                <a16:creationId xmlns:a16="http://schemas.microsoft.com/office/drawing/2014/main" id="{EFD1741C-40EF-4E7C-97B0-223FCF2E8EF7}"/>
              </a:ext>
            </a:extLst>
          </p:cNvPr>
          <p:cNvSpPr/>
          <p:nvPr/>
        </p:nvSpPr>
        <p:spPr>
          <a:xfrm>
            <a:off x="1501385" y="10576974"/>
            <a:ext cx="512771" cy="11329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sp>
        <p:nvSpPr>
          <p:cNvPr id="61" name="矩形 60">
            <a:extLst>
              <a:ext uri="{FF2B5EF4-FFF2-40B4-BE49-F238E27FC236}">
                <a16:creationId xmlns:a16="http://schemas.microsoft.com/office/drawing/2014/main" id="{6E322F23-B227-4ACE-A992-6672875C51F1}"/>
              </a:ext>
            </a:extLst>
          </p:cNvPr>
          <p:cNvSpPr/>
          <p:nvPr/>
        </p:nvSpPr>
        <p:spPr>
          <a:xfrm>
            <a:off x="3461245" y="10576264"/>
            <a:ext cx="1477168" cy="11356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sp>
        <p:nvSpPr>
          <p:cNvPr id="62" name="文字方塊 61">
            <a:extLst>
              <a:ext uri="{FF2B5EF4-FFF2-40B4-BE49-F238E27FC236}">
                <a16:creationId xmlns:a16="http://schemas.microsoft.com/office/drawing/2014/main" id="{C2E72253-21A6-4D0B-96C3-986A5BB8ACDC}"/>
              </a:ext>
            </a:extLst>
          </p:cNvPr>
          <p:cNvSpPr txBox="1"/>
          <p:nvPr/>
        </p:nvSpPr>
        <p:spPr>
          <a:xfrm>
            <a:off x="1470663" y="10340393"/>
            <a:ext cx="1537612" cy="208070"/>
          </a:xfrm>
          <a:prstGeom prst="rect">
            <a:avLst/>
          </a:prstGeom>
          <a:noFill/>
        </p:spPr>
        <p:txBody>
          <a:bodyPr wrap="square" rtlCol="0">
            <a:spAutoFit/>
          </a:bodyPr>
          <a:lstStyle/>
          <a:p>
            <a:r>
              <a:rPr lang="zh-TW" altLang="en-US" sz="752" b="1" dirty="0">
                <a:solidFill>
                  <a:srgbClr val="512507"/>
                </a:solidFill>
              </a:rPr>
              <a:t>圖片菜單 </a:t>
            </a:r>
            <a:r>
              <a:rPr lang="en-US" altLang="zh-TW" sz="752" b="1" dirty="0">
                <a:solidFill>
                  <a:srgbClr val="512507"/>
                </a:solidFill>
              </a:rPr>
              <a:t>By site</a:t>
            </a:r>
            <a:r>
              <a:rPr lang="en-US" altLang="zh-TW" sz="591" dirty="0"/>
              <a:t>|</a:t>
            </a:r>
            <a:r>
              <a:rPr lang="zh-TW" altLang="en-US" sz="591" b="1" dirty="0"/>
              <a:t> 紙本菜單 </a:t>
            </a:r>
            <a:r>
              <a:rPr lang="en-US" altLang="zh-TW" sz="591" dirty="0"/>
              <a:t>By List</a:t>
            </a:r>
            <a:endParaRPr lang="zh-TW" altLang="en-US" sz="591" dirty="0"/>
          </a:p>
        </p:txBody>
      </p:sp>
      <p:sp>
        <p:nvSpPr>
          <p:cNvPr id="63" name="箭號: 向下 62">
            <a:extLst>
              <a:ext uri="{FF2B5EF4-FFF2-40B4-BE49-F238E27FC236}">
                <a16:creationId xmlns:a16="http://schemas.microsoft.com/office/drawing/2014/main" id="{9E9282D1-248A-48A2-87C1-87F815CB83C0}"/>
              </a:ext>
            </a:extLst>
          </p:cNvPr>
          <p:cNvSpPr/>
          <p:nvPr/>
        </p:nvSpPr>
        <p:spPr>
          <a:xfrm>
            <a:off x="3081295" y="11652454"/>
            <a:ext cx="240431" cy="2745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963"/>
          </a:p>
        </p:txBody>
      </p:sp>
      <p:sp>
        <p:nvSpPr>
          <p:cNvPr id="64" name="文字方塊 63">
            <a:extLst>
              <a:ext uri="{FF2B5EF4-FFF2-40B4-BE49-F238E27FC236}">
                <a16:creationId xmlns:a16="http://schemas.microsoft.com/office/drawing/2014/main" id="{2D37A7C6-DED8-4DE0-BC15-42A24E41C1C5}"/>
              </a:ext>
            </a:extLst>
          </p:cNvPr>
          <p:cNvSpPr txBox="1"/>
          <p:nvPr/>
        </p:nvSpPr>
        <p:spPr>
          <a:xfrm>
            <a:off x="3320657" y="11744590"/>
            <a:ext cx="505267" cy="240515"/>
          </a:xfrm>
          <a:prstGeom prst="rect">
            <a:avLst/>
          </a:prstGeom>
          <a:noFill/>
        </p:spPr>
        <p:txBody>
          <a:bodyPr wrap="none" rtlCol="0">
            <a:spAutoFit/>
          </a:bodyPr>
          <a:lstStyle/>
          <a:p>
            <a:r>
              <a:rPr lang="en-US" altLang="zh-TW" sz="963" dirty="0"/>
              <a:t>By List</a:t>
            </a:r>
            <a:endParaRPr lang="zh-TW" altLang="en-US" sz="963" dirty="0"/>
          </a:p>
        </p:txBody>
      </p:sp>
      <p:sp>
        <p:nvSpPr>
          <p:cNvPr id="65" name="文字方塊 64">
            <a:extLst>
              <a:ext uri="{FF2B5EF4-FFF2-40B4-BE49-F238E27FC236}">
                <a16:creationId xmlns:a16="http://schemas.microsoft.com/office/drawing/2014/main" id="{2699CE1B-D59E-4263-98DD-BDB2956FF6B4}"/>
              </a:ext>
            </a:extLst>
          </p:cNvPr>
          <p:cNvSpPr txBox="1"/>
          <p:nvPr/>
        </p:nvSpPr>
        <p:spPr>
          <a:xfrm>
            <a:off x="1467578" y="11966632"/>
            <a:ext cx="1537612" cy="208070"/>
          </a:xfrm>
          <a:prstGeom prst="rect">
            <a:avLst/>
          </a:prstGeom>
          <a:noFill/>
        </p:spPr>
        <p:txBody>
          <a:bodyPr wrap="square" rtlCol="0">
            <a:spAutoFit/>
          </a:bodyPr>
          <a:lstStyle/>
          <a:p>
            <a:r>
              <a:rPr lang="zh-TW" altLang="en-US" sz="591" b="1" dirty="0"/>
              <a:t>圖片菜單 </a:t>
            </a:r>
            <a:r>
              <a:rPr lang="en-US" altLang="zh-TW" sz="591" b="1" dirty="0"/>
              <a:t>By site</a:t>
            </a:r>
            <a:r>
              <a:rPr lang="en-US" altLang="zh-TW" sz="591" dirty="0"/>
              <a:t>|</a:t>
            </a:r>
            <a:r>
              <a:rPr lang="zh-TW" altLang="en-US" sz="591" b="1" dirty="0"/>
              <a:t> </a:t>
            </a:r>
            <a:r>
              <a:rPr lang="zh-TW" altLang="en-US" sz="752" b="1" dirty="0">
                <a:solidFill>
                  <a:srgbClr val="512507"/>
                </a:solidFill>
              </a:rPr>
              <a:t>紙本菜單 </a:t>
            </a:r>
            <a:r>
              <a:rPr lang="en-US" altLang="zh-TW" sz="752" b="1" dirty="0">
                <a:solidFill>
                  <a:srgbClr val="512507"/>
                </a:solidFill>
              </a:rPr>
              <a:t>By List</a:t>
            </a:r>
            <a:endParaRPr lang="zh-TW" altLang="en-US" sz="752" b="1" dirty="0">
              <a:solidFill>
                <a:srgbClr val="512507"/>
              </a:solidFill>
            </a:endParaRPr>
          </a:p>
        </p:txBody>
      </p:sp>
      <p:pic>
        <p:nvPicPr>
          <p:cNvPr id="67" name="圖片 66">
            <a:extLst>
              <a:ext uri="{FF2B5EF4-FFF2-40B4-BE49-F238E27FC236}">
                <a16:creationId xmlns:a16="http://schemas.microsoft.com/office/drawing/2014/main" id="{E886AD28-DDAA-4D74-B479-D6012C265968}"/>
              </a:ext>
            </a:extLst>
          </p:cNvPr>
          <p:cNvPicPr>
            <a:picLocks noChangeAspect="1"/>
          </p:cNvPicPr>
          <p:nvPr/>
        </p:nvPicPr>
        <p:blipFill>
          <a:blip r:embed="rId6"/>
          <a:stretch>
            <a:fillRect/>
          </a:stretch>
        </p:blipFill>
        <p:spPr>
          <a:xfrm>
            <a:off x="2560439" y="12213825"/>
            <a:ext cx="1282143" cy="1874479"/>
          </a:xfrm>
          <a:prstGeom prst="rect">
            <a:avLst/>
          </a:prstGeom>
        </p:spPr>
      </p:pic>
      <p:grpSp>
        <p:nvGrpSpPr>
          <p:cNvPr id="68" name="群組 67">
            <a:extLst>
              <a:ext uri="{FF2B5EF4-FFF2-40B4-BE49-F238E27FC236}">
                <a16:creationId xmlns:a16="http://schemas.microsoft.com/office/drawing/2014/main" id="{ABACD538-8072-42DF-98A5-B5DC66864E31}"/>
              </a:ext>
            </a:extLst>
          </p:cNvPr>
          <p:cNvGrpSpPr/>
          <p:nvPr/>
        </p:nvGrpSpPr>
        <p:grpSpPr>
          <a:xfrm>
            <a:off x="1365860" y="14163193"/>
            <a:ext cx="3747482" cy="1700165"/>
            <a:chOff x="-1" y="8702116"/>
            <a:chExt cx="6858001" cy="3175930"/>
          </a:xfrm>
        </p:grpSpPr>
        <p:sp>
          <p:nvSpPr>
            <p:cNvPr id="69" name="矩形 68">
              <a:extLst>
                <a:ext uri="{FF2B5EF4-FFF2-40B4-BE49-F238E27FC236}">
                  <a16:creationId xmlns:a16="http://schemas.microsoft.com/office/drawing/2014/main" id="{6EFF33D6-BC81-41F8-A71E-E2F16ED251EF}"/>
                </a:ext>
              </a:extLst>
            </p:cNvPr>
            <p:cNvSpPr/>
            <p:nvPr/>
          </p:nvSpPr>
          <p:spPr>
            <a:xfrm>
              <a:off x="-1" y="8702116"/>
              <a:ext cx="6858001" cy="31759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963"/>
            </a:p>
          </p:txBody>
        </p:sp>
        <p:grpSp>
          <p:nvGrpSpPr>
            <p:cNvPr id="70" name="群組 69">
              <a:extLst>
                <a:ext uri="{FF2B5EF4-FFF2-40B4-BE49-F238E27FC236}">
                  <a16:creationId xmlns:a16="http://schemas.microsoft.com/office/drawing/2014/main" id="{7B7C4645-909B-437A-AB34-069B85068620}"/>
                </a:ext>
              </a:extLst>
            </p:cNvPr>
            <p:cNvGrpSpPr/>
            <p:nvPr/>
          </p:nvGrpSpPr>
          <p:grpSpPr>
            <a:xfrm>
              <a:off x="663720" y="9473419"/>
              <a:ext cx="1364547" cy="1390433"/>
              <a:chOff x="306802" y="9007172"/>
              <a:chExt cx="1364547" cy="1390433"/>
            </a:xfrm>
          </p:grpSpPr>
          <p:sp>
            <p:nvSpPr>
              <p:cNvPr id="76" name="橢圓 75">
                <a:extLst>
                  <a:ext uri="{FF2B5EF4-FFF2-40B4-BE49-F238E27FC236}">
                    <a16:creationId xmlns:a16="http://schemas.microsoft.com/office/drawing/2014/main" id="{180DF904-BC3D-4740-A0A1-C5B334623E81}"/>
                  </a:ext>
                </a:extLst>
              </p:cNvPr>
              <p:cNvSpPr/>
              <p:nvPr/>
            </p:nvSpPr>
            <p:spPr>
              <a:xfrm>
                <a:off x="306802" y="9007172"/>
                <a:ext cx="1364547" cy="1390433"/>
              </a:xfrm>
              <a:prstGeom prst="ellipse">
                <a:avLst/>
              </a:prstGeom>
              <a:ln w="76200">
                <a:solidFill>
                  <a:schemeClr val="accent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sz="963"/>
              </a:p>
            </p:txBody>
          </p:sp>
          <p:pic>
            <p:nvPicPr>
              <p:cNvPr id="77" name="圖片 76">
                <a:extLst>
                  <a:ext uri="{FF2B5EF4-FFF2-40B4-BE49-F238E27FC236}">
                    <a16:creationId xmlns:a16="http://schemas.microsoft.com/office/drawing/2014/main" id="{8E5AF1E8-963A-4FF2-A54F-93B527B10B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624" y="9303099"/>
                <a:ext cx="938786" cy="798578"/>
              </a:xfrm>
              <a:prstGeom prst="rect">
                <a:avLst/>
              </a:prstGeom>
            </p:spPr>
          </p:pic>
        </p:grpSp>
        <p:pic>
          <p:nvPicPr>
            <p:cNvPr id="71" name="圖片 70">
              <a:extLst>
                <a:ext uri="{FF2B5EF4-FFF2-40B4-BE49-F238E27FC236}">
                  <a16:creationId xmlns:a16="http://schemas.microsoft.com/office/drawing/2014/main" id="{2C458EDD-425E-4152-8B45-2F8C88531C52}"/>
                </a:ext>
              </a:extLst>
            </p:cNvPr>
            <p:cNvPicPr>
              <a:picLocks noChangeAspect="1"/>
            </p:cNvPicPr>
            <p:nvPr/>
          </p:nvPicPr>
          <p:blipFill>
            <a:blip r:embed="rId8"/>
            <a:stretch>
              <a:fillRect/>
            </a:stretch>
          </p:blipFill>
          <p:spPr>
            <a:xfrm>
              <a:off x="400414" y="10606874"/>
              <a:ext cx="2002332" cy="687007"/>
            </a:xfrm>
            <a:prstGeom prst="rect">
              <a:avLst/>
            </a:prstGeom>
          </p:spPr>
        </p:pic>
        <p:sp>
          <p:nvSpPr>
            <p:cNvPr id="72" name="文字方塊 71">
              <a:extLst>
                <a:ext uri="{FF2B5EF4-FFF2-40B4-BE49-F238E27FC236}">
                  <a16:creationId xmlns:a16="http://schemas.microsoft.com/office/drawing/2014/main" id="{D1A78804-B979-4460-A684-0ADF7A70C500}"/>
                </a:ext>
              </a:extLst>
            </p:cNvPr>
            <p:cNvSpPr txBox="1"/>
            <p:nvPr/>
          </p:nvSpPr>
          <p:spPr>
            <a:xfrm>
              <a:off x="2778455" y="9257633"/>
              <a:ext cx="2100650" cy="909349"/>
            </a:xfrm>
            <a:prstGeom prst="rect">
              <a:avLst/>
            </a:prstGeom>
            <a:noFill/>
          </p:spPr>
          <p:txBody>
            <a:bodyPr wrap="square" rtlCol="0">
              <a:spAutoFit/>
            </a:bodyPr>
            <a:lstStyle/>
            <a:p>
              <a:pPr marL="91784" indent="-91784">
                <a:buFont typeface="Arial" panose="020B0604020202020204" pitchFamily="34" charset="0"/>
                <a:buChar char="•"/>
              </a:pPr>
              <a:r>
                <a:rPr lang="zh-TW" altLang="en-US" sz="641" dirty="0">
                  <a:solidFill>
                    <a:schemeClr val="bg1"/>
                  </a:solidFill>
                  <a:latin typeface="標楷體" panose="03000509000000000000" pitchFamily="65" charset="-120"/>
                  <a:ea typeface="標楷體" panose="03000509000000000000" pitchFamily="65" charset="-120"/>
                </a:rPr>
                <a:t>台南歸仁店</a:t>
              </a:r>
              <a:r>
                <a:rPr lang="en-US" altLang="zh-TW" sz="641" dirty="0">
                  <a:solidFill>
                    <a:schemeClr val="bg1"/>
                  </a:solidFill>
                  <a:latin typeface="標楷體" panose="03000509000000000000" pitchFamily="65" charset="-120"/>
                  <a:ea typeface="標楷體" panose="03000509000000000000" pitchFamily="65" charset="-120"/>
                </a:rPr>
                <a:t>(</a:t>
              </a:r>
              <a:r>
                <a:rPr lang="zh-TW" altLang="en-US" sz="641" dirty="0">
                  <a:solidFill>
                    <a:schemeClr val="bg1"/>
                  </a:solidFill>
                  <a:latin typeface="標楷體" panose="03000509000000000000" pitchFamily="65" charset="-120"/>
                  <a:ea typeface="標楷體" panose="03000509000000000000" pitchFamily="65" charset="-120"/>
                </a:rPr>
                <a:t>總店</a:t>
              </a:r>
              <a:r>
                <a:rPr lang="en-US" altLang="zh-TW" sz="641" dirty="0">
                  <a:solidFill>
                    <a:schemeClr val="bg1"/>
                  </a:solidFill>
                  <a:latin typeface="標楷體" panose="03000509000000000000" pitchFamily="65" charset="-120"/>
                  <a:ea typeface="標楷體" panose="03000509000000000000" pitchFamily="65" charset="-120"/>
                </a:rPr>
                <a:t>)</a:t>
              </a:r>
            </a:p>
            <a:p>
              <a:r>
                <a:rPr lang="zh-TW" altLang="en-US" sz="641" dirty="0">
                  <a:solidFill>
                    <a:schemeClr val="bg1"/>
                  </a:solidFill>
                  <a:latin typeface="標楷體" panose="03000509000000000000" pitchFamily="65" charset="-120"/>
                  <a:ea typeface="標楷體" panose="03000509000000000000" pitchFamily="65" charset="-120"/>
                </a:rPr>
                <a:t>地址</a:t>
              </a:r>
              <a:r>
                <a:rPr lang="en-US" altLang="zh-TW" sz="641" dirty="0">
                  <a:solidFill>
                    <a:schemeClr val="bg1"/>
                  </a:solidFill>
                  <a:latin typeface="標楷體" panose="03000509000000000000" pitchFamily="65" charset="-120"/>
                  <a:ea typeface="標楷體" panose="03000509000000000000" pitchFamily="65" charset="-120"/>
                </a:rPr>
                <a:t>:</a:t>
              </a:r>
              <a:r>
                <a:rPr lang="zh-TW" altLang="en-US" sz="641" dirty="0">
                  <a:solidFill>
                    <a:schemeClr val="bg1"/>
                  </a:solidFill>
                  <a:latin typeface="標楷體" panose="03000509000000000000" pitchFamily="65" charset="-120"/>
                  <a:ea typeface="標楷體" panose="03000509000000000000" pitchFamily="65" charset="-120"/>
                </a:rPr>
                <a:t>台南市歸仁區中正南路</a:t>
              </a:r>
              <a:endParaRPr lang="en-US" altLang="zh-TW" sz="641" dirty="0">
                <a:solidFill>
                  <a:schemeClr val="bg1"/>
                </a:solidFill>
                <a:latin typeface="標楷體" panose="03000509000000000000" pitchFamily="65" charset="-120"/>
                <a:ea typeface="標楷體" panose="03000509000000000000" pitchFamily="65" charset="-120"/>
              </a:endParaRPr>
            </a:p>
            <a:p>
              <a:r>
                <a:rPr lang="zh-TW" altLang="en-US" sz="641" dirty="0">
                  <a:solidFill>
                    <a:schemeClr val="bg1"/>
                  </a:solidFill>
                  <a:latin typeface="標楷體" panose="03000509000000000000" pitchFamily="65" charset="-120"/>
                  <a:ea typeface="標楷體" panose="03000509000000000000" pitchFamily="65" charset="-120"/>
                </a:rPr>
                <a:t>電話</a:t>
              </a:r>
              <a:r>
                <a:rPr lang="en-US" altLang="zh-TW" sz="641" dirty="0">
                  <a:solidFill>
                    <a:schemeClr val="bg1"/>
                  </a:solidFill>
                  <a:latin typeface="標楷體" panose="03000509000000000000" pitchFamily="65" charset="-120"/>
                  <a:ea typeface="標楷體" panose="03000509000000000000" pitchFamily="65" charset="-120"/>
                </a:rPr>
                <a:t>:06-2392588</a:t>
              </a:r>
            </a:p>
          </p:txBody>
        </p:sp>
        <p:sp>
          <p:nvSpPr>
            <p:cNvPr id="73" name="文字方塊 72">
              <a:extLst>
                <a:ext uri="{FF2B5EF4-FFF2-40B4-BE49-F238E27FC236}">
                  <a16:creationId xmlns:a16="http://schemas.microsoft.com/office/drawing/2014/main" id="{C71BC6F8-587B-4392-A1CD-7B7F82EF9FA6}"/>
                </a:ext>
              </a:extLst>
            </p:cNvPr>
            <p:cNvSpPr txBox="1"/>
            <p:nvPr/>
          </p:nvSpPr>
          <p:spPr>
            <a:xfrm>
              <a:off x="2717673" y="8760277"/>
              <a:ext cx="3467100" cy="449285"/>
            </a:xfrm>
            <a:prstGeom prst="rect">
              <a:avLst/>
            </a:prstGeom>
            <a:noFill/>
          </p:spPr>
          <p:txBody>
            <a:bodyPr wrap="square">
              <a:spAutoFit/>
            </a:bodyPr>
            <a:lstStyle/>
            <a:p>
              <a:r>
                <a:rPr lang="zh-TW" altLang="en-US" sz="963" dirty="0">
                  <a:solidFill>
                    <a:schemeClr val="bg1"/>
                  </a:solidFill>
                  <a:latin typeface="標楷體" panose="03000509000000000000" pitchFamily="65" charset="-120"/>
                  <a:ea typeface="標楷體" panose="03000509000000000000" pitchFamily="65" charset="-120"/>
                </a:rPr>
                <a:t>門市資訊</a:t>
              </a:r>
              <a:endParaRPr lang="en-US" altLang="zh-TW" sz="963" dirty="0">
                <a:solidFill>
                  <a:schemeClr val="bg1"/>
                </a:solidFill>
                <a:latin typeface="標楷體" panose="03000509000000000000" pitchFamily="65" charset="-120"/>
                <a:ea typeface="標楷體" panose="03000509000000000000" pitchFamily="65" charset="-120"/>
              </a:endParaRPr>
            </a:p>
          </p:txBody>
        </p:sp>
        <p:sp>
          <p:nvSpPr>
            <p:cNvPr id="74" name="文字方塊 73">
              <a:extLst>
                <a:ext uri="{FF2B5EF4-FFF2-40B4-BE49-F238E27FC236}">
                  <a16:creationId xmlns:a16="http://schemas.microsoft.com/office/drawing/2014/main" id="{5370732A-1B31-4CC7-AD1D-211FF187A630}"/>
                </a:ext>
              </a:extLst>
            </p:cNvPr>
            <p:cNvSpPr txBox="1"/>
            <p:nvPr/>
          </p:nvSpPr>
          <p:spPr>
            <a:xfrm>
              <a:off x="2792720" y="9894304"/>
              <a:ext cx="2100650" cy="909349"/>
            </a:xfrm>
            <a:prstGeom prst="rect">
              <a:avLst/>
            </a:prstGeom>
            <a:noFill/>
          </p:spPr>
          <p:txBody>
            <a:bodyPr wrap="square" rtlCol="0">
              <a:spAutoFit/>
            </a:bodyPr>
            <a:lstStyle/>
            <a:p>
              <a:endParaRPr lang="en-US" altLang="zh-TW" sz="641" dirty="0">
                <a:solidFill>
                  <a:schemeClr val="bg1"/>
                </a:solidFill>
                <a:latin typeface="標楷體" panose="03000509000000000000" pitchFamily="65" charset="-120"/>
                <a:ea typeface="標楷體" panose="03000509000000000000" pitchFamily="65" charset="-120"/>
              </a:endParaRPr>
            </a:p>
            <a:p>
              <a:pPr marL="91784" indent="-91784">
                <a:buFont typeface="Arial" panose="020B0604020202020204" pitchFamily="34" charset="0"/>
                <a:buChar char="•"/>
              </a:pPr>
              <a:r>
                <a:rPr lang="zh-TW" altLang="en-US" sz="641" dirty="0">
                  <a:solidFill>
                    <a:schemeClr val="bg1"/>
                  </a:solidFill>
                  <a:latin typeface="標楷體" panose="03000509000000000000" pitchFamily="65" charset="-120"/>
                  <a:ea typeface="標楷體" panose="03000509000000000000" pitchFamily="65" charset="-120"/>
                </a:rPr>
                <a:t>台南歸仁店</a:t>
              </a:r>
              <a:endParaRPr lang="en-US" altLang="zh-TW" sz="641" dirty="0">
                <a:solidFill>
                  <a:schemeClr val="bg1"/>
                </a:solidFill>
                <a:latin typeface="標楷體" panose="03000509000000000000" pitchFamily="65" charset="-120"/>
                <a:ea typeface="標楷體" panose="03000509000000000000" pitchFamily="65" charset="-120"/>
              </a:endParaRPr>
            </a:p>
            <a:p>
              <a:r>
                <a:rPr lang="zh-TW" altLang="en-US" sz="641" dirty="0">
                  <a:solidFill>
                    <a:schemeClr val="bg1"/>
                  </a:solidFill>
                  <a:latin typeface="標楷體" panose="03000509000000000000" pitchFamily="65" charset="-120"/>
                  <a:ea typeface="標楷體" panose="03000509000000000000" pitchFamily="65" charset="-120"/>
                </a:rPr>
                <a:t>地址</a:t>
              </a:r>
              <a:r>
                <a:rPr lang="en-US" altLang="zh-TW" sz="641" dirty="0">
                  <a:solidFill>
                    <a:schemeClr val="bg1"/>
                  </a:solidFill>
                  <a:latin typeface="標楷體" panose="03000509000000000000" pitchFamily="65" charset="-120"/>
                  <a:ea typeface="標楷體" panose="03000509000000000000" pitchFamily="65" charset="-120"/>
                </a:rPr>
                <a:t>:</a:t>
              </a:r>
              <a:r>
                <a:rPr lang="zh-TW" altLang="en-US" sz="641" dirty="0">
                  <a:solidFill>
                    <a:schemeClr val="bg1"/>
                  </a:solidFill>
                  <a:latin typeface="標楷體" panose="03000509000000000000" pitchFamily="65" charset="-120"/>
                  <a:ea typeface="標楷體" panose="03000509000000000000" pitchFamily="65" charset="-120"/>
                </a:rPr>
                <a:t>台南市新化區</a:t>
              </a:r>
              <a:endParaRPr lang="en-US" altLang="zh-TW" sz="641" dirty="0">
                <a:solidFill>
                  <a:schemeClr val="bg1"/>
                </a:solidFill>
                <a:latin typeface="標楷體" panose="03000509000000000000" pitchFamily="65" charset="-120"/>
                <a:ea typeface="標楷體" panose="03000509000000000000" pitchFamily="65" charset="-120"/>
              </a:endParaRPr>
            </a:p>
            <a:p>
              <a:r>
                <a:rPr lang="zh-TW" altLang="en-US" sz="641" dirty="0">
                  <a:solidFill>
                    <a:schemeClr val="bg1"/>
                  </a:solidFill>
                  <a:latin typeface="標楷體" panose="03000509000000000000" pitchFamily="65" charset="-120"/>
                  <a:ea typeface="標楷體" panose="03000509000000000000" pitchFamily="65" charset="-120"/>
                </a:rPr>
                <a:t>電話</a:t>
              </a:r>
              <a:r>
                <a:rPr lang="en-US" altLang="zh-TW" sz="641" dirty="0">
                  <a:solidFill>
                    <a:schemeClr val="bg1"/>
                  </a:solidFill>
                  <a:latin typeface="標楷體" panose="03000509000000000000" pitchFamily="65" charset="-120"/>
                  <a:ea typeface="標楷體" panose="03000509000000000000" pitchFamily="65" charset="-120"/>
                </a:rPr>
                <a:t>:06-2392588</a:t>
              </a:r>
            </a:p>
          </p:txBody>
        </p:sp>
        <p:sp>
          <p:nvSpPr>
            <p:cNvPr id="75" name="文字方塊 74">
              <a:extLst>
                <a:ext uri="{FF2B5EF4-FFF2-40B4-BE49-F238E27FC236}">
                  <a16:creationId xmlns:a16="http://schemas.microsoft.com/office/drawing/2014/main" id="{4F4ECA78-CCC0-4F9A-B197-AA783C3305DE}"/>
                </a:ext>
              </a:extLst>
            </p:cNvPr>
            <p:cNvSpPr txBox="1"/>
            <p:nvPr/>
          </p:nvSpPr>
          <p:spPr>
            <a:xfrm>
              <a:off x="2792720" y="10782645"/>
              <a:ext cx="2100650" cy="909349"/>
            </a:xfrm>
            <a:prstGeom prst="rect">
              <a:avLst/>
            </a:prstGeom>
            <a:noFill/>
          </p:spPr>
          <p:txBody>
            <a:bodyPr wrap="square" rtlCol="0">
              <a:spAutoFit/>
            </a:bodyPr>
            <a:lstStyle/>
            <a:p>
              <a:endParaRPr lang="en-US" altLang="zh-TW" sz="641" dirty="0">
                <a:solidFill>
                  <a:schemeClr val="bg1"/>
                </a:solidFill>
                <a:latin typeface="標楷體" panose="03000509000000000000" pitchFamily="65" charset="-120"/>
                <a:ea typeface="標楷體" panose="03000509000000000000" pitchFamily="65" charset="-120"/>
              </a:endParaRPr>
            </a:p>
            <a:p>
              <a:pPr marL="91784" indent="-91784">
                <a:buFont typeface="Arial" panose="020B0604020202020204" pitchFamily="34" charset="0"/>
                <a:buChar char="•"/>
              </a:pPr>
              <a:r>
                <a:rPr lang="zh-TW" altLang="en-US" sz="641" dirty="0">
                  <a:solidFill>
                    <a:schemeClr val="bg1"/>
                  </a:solidFill>
                  <a:latin typeface="標楷體" panose="03000509000000000000" pitchFamily="65" charset="-120"/>
                  <a:ea typeface="標楷體" panose="03000509000000000000" pitchFamily="65" charset="-120"/>
                </a:rPr>
                <a:t>台南崑山店</a:t>
              </a:r>
              <a:endParaRPr lang="en-US" altLang="zh-TW" sz="641" dirty="0">
                <a:solidFill>
                  <a:schemeClr val="bg1"/>
                </a:solidFill>
                <a:latin typeface="標楷體" panose="03000509000000000000" pitchFamily="65" charset="-120"/>
                <a:ea typeface="標楷體" panose="03000509000000000000" pitchFamily="65" charset="-120"/>
              </a:endParaRPr>
            </a:p>
            <a:p>
              <a:r>
                <a:rPr lang="zh-TW" altLang="en-US" sz="641" dirty="0">
                  <a:solidFill>
                    <a:schemeClr val="bg1"/>
                  </a:solidFill>
                  <a:latin typeface="標楷體" panose="03000509000000000000" pitchFamily="65" charset="-120"/>
                  <a:ea typeface="標楷體" panose="03000509000000000000" pitchFamily="65" charset="-120"/>
                </a:rPr>
                <a:t>地址</a:t>
              </a:r>
              <a:r>
                <a:rPr lang="en-US" altLang="zh-TW" sz="641" dirty="0">
                  <a:solidFill>
                    <a:schemeClr val="bg1"/>
                  </a:solidFill>
                  <a:latin typeface="標楷體" panose="03000509000000000000" pitchFamily="65" charset="-120"/>
                  <a:ea typeface="標楷體" panose="03000509000000000000" pitchFamily="65" charset="-120"/>
                </a:rPr>
                <a:t>:</a:t>
              </a:r>
              <a:r>
                <a:rPr lang="zh-TW" altLang="en-US" sz="641" dirty="0">
                  <a:solidFill>
                    <a:schemeClr val="bg1"/>
                  </a:solidFill>
                  <a:latin typeface="標楷體" panose="03000509000000000000" pitchFamily="65" charset="-120"/>
                  <a:ea typeface="標楷體" panose="03000509000000000000" pitchFamily="65" charset="-120"/>
                </a:rPr>
                <a:t>台南市崑山區</a:t>
              </a:r>
              <a:endParaRPr lang="en-US" altLang="zh-TW" sz="641" dirty="0">
                <a:solidFill>
                  <a:schemeClr val="bg1"/>
                </a:solidFill>
                <a:latin typeface="標楷體" panose="03000509000000000000" pitchFamily="65" charset="-120"/>
                <a:ea typeface="標楷體" panose="03000509000000000000" pitchFamily="65" charset="-120"/>
              </a:endParaRPr>
            </a:p>
            <a:p>
              <a:r>
                <a:rPr lang="zh-TW" altLang="en-US" sz="641" dirty="0">
                  <a:solidFill>
                    <a:schemeClr val="bg1"/>
                  </a:solidFill>
                  <a:latin typeface="標楷體" panose="03000509000000000000" pitchFamily="65" charset="-120"/>
                  <a:ea typeface="標楷體" panose="03000509000000000000" pitchFamily="65" charset="-120"/>
                </a:rPr>
                <a:t>電話</a:t>
              </a:r>
              <a:r>
                <a:rPr lang="en-US" altLang="zh-TW" sz="641" dirty="0">
                  <a:solidFill>
                    <a:schemeClr val="bg1"/>
                  </a:solidFill>
                  <a:latin typeface="標楷體" panose="03000509000000000000" pitchFamily="65" charset="-120"/>
                  <a:ea typeface="標楷體" panose="03000509000000000000" pitchFamily="65" charset="-120"/>
                </a:rPr>
                <a:t>:06-2392588</a:t>
              </a:r>
            </a:p>
          </p:txBody>
        </p:sp>
      </p:grpSp>
    </p:spTree>
    <p:extLst>
      <p:ext uri="{BB962C8B-B14F-4D97-AF65-F5344CB8AC3E}">
        <p14:creationId xmlns:p14="http://schemas.microsoft.com/office/powerpoint/2010/main" val="3694336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群組 5">
            <a:extLst>
              <a:ext uri="{FF2B5EF4-FFF2-40B4-BE49-F238E27FC236}">
                <a16:creationId xmlns:a16="http://schemas.microsoft.com/office/drawing/2014/main" id="{00F1F64B-EF0B-4E21-84EA-73D9CA57F932}"/>
              </a:ext>
            </a:extLst>
          </p:cNvPr>
          <p:cNvGrpSpPr/>
          <p:nvPr/>
        </p:nvGrpSpPr>
        <p:grpSpPr>
          <a:xfrm>
            <a:off x="1410413" y="9336631"/>
            <a:ext cx="3671283" cy="168069"/>
            <a:chOff x="0" y="0"/>
            <a:chExt cx="12192000" cy="558140"/>
          </a:xfrm>
        </p:grpSpPr>
        <p:sp>
          <p:nvSpPr>
            <p:cNvPr id="7" name="矩形 6">
              <a:extLst>
                <a:ext uri="{FF2B5EF4-FFF2-40B4-BE49-F238E27FC236}">
                  <a16:creationId xmlns:a16="http://schemas.microsoft.com/office/drawing/2014/main" id="{A064A9A9-E32C-4F54-A3F3-CD07BD9397A3}"/>
                </a:ext>
              </a:extLst>
            </p:cNvPr>
            <p:cNvSpPr/>
            <p:nvPr/>
          </p:nvSpPr>
          <p:spPr>
            <a:xfrm>
              <a:off x="0" y="0"/>
              <a:ext cx="12192000" cy="5581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dirty="0"/>
            </a:p>
          </p:txBody>
        </p:sp>
        <p:cxnSp>
          <p:nvCxnSpPr>
            <p:cNvPr id="8" name="直線接點 7">
              <a:extLst>
                <a:ext uri="{FF2B5EF4-FFF2-40B4-BE49-F238E27FC236}">
                  <a16:creationId xmlns:a16="http://schemas.microsoft.com/office/drawing/2014/main" id="{172E9CE5-7130-48C9-80AF-BC12705CDFB9}"/>
                </a:ext>
              </a:extLst>
            </p:cNvPr>
            <p:cNvCxnSpPr/>
            <p:nvPr/>
          </p:nvCxnSpPr>
          <p:spPr>
            <a:xfrm>
              <a:off x="123047" y="194473"/>
              <a:ext cx="2952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82C8B737-F649-4F49-9751-3409750EED2B}"/>
                </a:ext>
              </a:extLst>
            </p:cNvPr>
            <p:cNvCxnSpPr/>
            <p:nvPr/>
          </p:nvCxnSpPr>
          <p:spPr>
            <a:xfrm>
              <a:off x="123047" y="289723"/>
              <a:ext cx="2952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219BE926-1DF9-4900-84E1-2A9CEEA75CF6}"/>
                </a:ext>
              </a:extLst>
            </p:cNvPr>
            <p:cNvCxnSpPr/>
            <p:nvPr/>
          </p:nvCxnSpPr>
          <p:spPr>
            <a:xfrm>
              <a:off x="123047" y="382591"/>
              <a:ext cx="2952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矩形 10">
            <a:extLst>
              <a:ext uri="{FF2B5EF4-FFF2-40B4-BE49-F238E27FC236}">
                <a16:creationId xmlns:a16="http://schemas.microsoft.com/office/drawing/2014/main" id="{39A40C54-9E99-4FD1-ABA6-4FF79A572697}"/>
              </a:ext>
            </a:extLst>
          </p:cNvPr>
          <p:cNvSpPr/>
          <p:nvPr/>
        </p:nvSpPr>
        <p:spPr>
          <a:xfrm>
            <a:off x="1410422" y="9507771"/>
            <a:ext cx="3721405" cy="635558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dirty="0"/>
          </a:p>
        </p:txBody>
      </p:sp>
      <p:pic>
        <p:nvPicPr>
          <p:cNvPr id="4" name="圖片 3">
            <a:extLst>
              <a:ext uri="{FF2B5EF4-FFF2-40B4-BE49-F238E27FC236}">
                <a16:creationId xmlns:a16="http://schemas.microsoft.com/office/drawing/2014/main" id="{624C3E63-6CB6-494C-BCC8-3E3F03AFDCEB}"/>
              </a:ext>
            </a:extLst>
          </p:cNvPr>
          <p:cNvPicPr>
            <a:picLocks noChangeAspect="1"/>
          </p:cNvPicPr>
          <p:nvPr/>
        </p:nvPicPr>
        <p:blipFill>
          <a:blip r:embed="rId2"/>
          <a:stretch>
            <a:fillRect/>
          </a:stretch>
        </p:blipFill>
        <p:spPr>
          <a:xfrm>
            <a:off x="1404452" y="9504120"/>
            <a:ext cx="3671283" cy="607237"/>
          </a:xfrm>
          <a:prstGeom prst="rect">
            <a:avLst/>
          </a:prstGeom>
        </p:spPr>
      </p:pic>
      <p:sp>
        <p:nvSpPr>
          <p:cNvPr id="5" name="文字方塊 4">
            <a:extLst>
              <a:ext uri="{FF2B5EF4-FFF2-40B4-BE49-F238E27FC236}">
                <a16:creationId xmlns:a16="http://schemas.microsoft.com/office/drawing/2014/main" id="{5994A464-3E77-47B2-BA1B-5A7068515530}"/>
              </a:ext>
            </a:extLst>
          </p:cNvPr>
          <p:cNvSpPr txBox="1"/>
          <p:nvPr/>
        </p:nvSpPr>
        <p:spPr>
          <a:xfrm>
            <a:off x="1404452" y="9479803"/>
            <a:ext cx="3671283" cy="175754"/>
          </a:xfrm>
          <a:prstGeom prst="rect">
            <a:avLst/>
          </a:prstGeom>
          <a:solidFill>
            <a:schemeClr val="bg2">
              <a:lumMod val="10000"/>
              <a:alpha val="31000"/>
            </a:schemeClr>
          </a:solidFill>
        </p:spPr>
        <p:txBody>
          <a:bodyPr wrap="square" rtlCol="0">
            <a:spAutoFit/>
          </a:bodyPr>
          <a:lstStyle/>
          <a:p>
            <a:endParaRPr lang="zh-TW" altLang="en-US" sz="542" dirty="0"/>
          </a:p>
        </p:txBody>
      </p:sp>
      <p:sp>
        <p:nvSpPr>
          <p:cNvPr id="19" name="文字方塊 18">
            <a:extLst>
              <a:ext uri="{FF2B5EF4-FFF2-40B4-BE49-F238E27FC236}">
                <a16:creationId xmlns:a16="http://schemas.microsoft.com/office/drawing/2014/main" id="{AE6D9F6B-44FD-4CE0-829F-0BD9AC93298F}"/>
              </a:ext>
            </a:extLst>
          </p:cNvPr>
          <p:cNvSpPr txBox="1"/>
          <p:nvPr/>
        </p:nvSpPr>
        <p:spPr>
          <a:xfrm>
            <a:off x="2941302" y="10159400"/>
            <a:ext cx="868950" cy="203774"/>
          </a:xfrm>
          <a:prstGeom prst="rect">
            <a:avLst/>
          </a:prstGeom>
          <a:noFill/>
        </p:spPr>
        <p:txBody>
          <a:bodyPr wrap="square" rtlCol="0">
            <a:spAutoFit/>
          </a:bodyPr>
          <a:lstStyle/>
          <a:p>
            <a:r>
              <a:rPr lang="zh-TW" altLang="en-US" sz="724" b="1" dirty="0">
                <a:latin typeface="標楷體" panose="03000509000000000000" pitchFamily="65" charset="-120"/>
                <a:ea typeface="標楷體" panose="03000509000000000000" pitchFamily="65" charset="-120"/>
              </a:rPr>
              <a:t>菜單 </a:t>
            </a:r>
            <a:r>
              <a:rPr lang="en-US" altLang="zh-TW" sz="724" b="1" dirty="0">
                <a:solidFill>
                  <a:srgbClr val="512507"/>
                </a:solidFill>
                <a:ea typeface="標楷體" panose="03000509000000000000" pitchFamily="65" charset="-120"/>
              </a:rPr>
              <a:t>Menu</a:t>
            </a:r>
            <a:endParaRPr lang="zh-TW" altLang="en-US" sz="542" b="1" dirty="0">
              <a:solidFill>
                <a:srgbClr val="512507"/>
              </a:solidFill>
            </a:endParaRPr>
          </a:p>
        </p:txBody>
      </p:sp>
      <p:sp>
        <p:nvSpPr>
          <p:cNvPr id="12" name="文字方塊 11">
            <a:extLst>
              <a:ext uri="{FF2B5EF4-FFF2-40B4-BE49-F238E27FC236}">
                <a16:creationId xmlns:a16="http://schemas.microsoft.com/office/drawing/2014/main" id="{FC3CE619-0D97-45EB-BCA2-B8AF718D655C}"/>
              </a:ext>
            </a:extLst>
          </p:cNvPr>
          <p:cNvSpPr txBox="1"/>
          <p:nvPr/>
        </p:nvSpPr>
        <p:spPr>
          <a:xfrm>
            <a:off x="4006236" y="10164023"/>
            <a:ext cx="473206" cy="175754"/>
          </a:xfrm>
          <a:prstGeom prst="rect">
            <a:avLst/>
          </a:prstGeom>
          <a:noFill/>
        </p:spPr>
        <p:txBody>
          <a:bodyPr wrap="none" rtlCol="0">
            <a:spAutoFit/>
          </a:bodyPr>
          <a:lstStyle/>
          <a:p>
            <a:r>
              <a:rPr lang="en-US" altLang="zh-TW" sz="542" dirty="0"/>
              <a:t>Language:</a:t>
            </a:r>
            <a:endParaRPr lang="zh-TW" altLang="en-US" sz="542" dirty="0"/>
          </a:p>
        </p:txBody>
      </p:sp>
      <p:grpSp>
        <p:nvGrpSpPr>
          <p:cNvPr id="24" name="群組 23">
            <a:extLst>
              <a:ext uri="{FF2B5EF4-FFF2-40B4-BE49-F238E27FC236}">
                <a16:creationId xmlns:a16="http://schemas.microsoft.com/office/drawing/2014/main" id="{29857C47-D625-4E78-9486-3A78C718D9A8}"/>
              </a:ext>
            </a:extLst>
          </p:cNvPr>
          <p:cNvGrpSpPr/>
          <p:nvPr/>
        </p:nvGrpSpPr>
        <p:grpSpPr>
          <a:xfrm>
            <a:off x="4393482" y="10186243"/>
            <a:ext cx="528155" cy="157415"/>
            <a:chOff x="10238150" y="3140314"/>
            <a:chExt cx="794702" cy="495133"/>
          </a:xfrm>
        </p:grpSpPr>
        <p:sp>
          <p:nvSpPr>
            <p:cNvPr id="13" name="矩形 12">
              <a:extLst>
                <a:ext uri="{FF2B5EF4-FFF2-40B4-BE49-F238E27FC236}">
                  <a16:creationId xmlns:a16="http://schemas.microsoft.com/office/drawing/2014/main" id="{A52A98EC-44BB-4B54-A3E7-CFF8262079CC}"/>
                </a:ext>
              </a:extLst>
            </p:cNvPr>
            <p:cNvSpPr/>
            <p:nvPr/>
          </p:nvSpPr>
          <p:spPr>
            <a:xfrm>
              <a:off x="10238150" y="3161700"/>
              <a:ext cx="794702" cy="2793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sp>
          <p:nvSpPr>
            <p:cNvPr id="22" name="等腰三角形 21">
              <a:extLst>
                <a:ext uri="{FF2B5EF4-FFF2-40B4-BE49-F238E27FC236}">
                  <a16:creationId xmlns:a16="http://schemas.microsoft.com/office/drawing/2014/main" id="{E80F8584-64E4-486F-9F4C-6CAE4348D62C}"/>
                </a:ext>
              </a:extLst>
            </p:cNvPr>
            <p:cNvSpPr/>
            <p:nvPr/>
          </p:nvSpPr>
          <p:spPr>
            <a:xfrm flipV="1">
              <a:off x="10867187" y="3236449"/>
              <a:ext cx="114137" cy="168698"/>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542"/>
            </a:p>
          </p:txBody>
        </p:sp>
        <p:sp>
          <p:nvSpPr>
            <p:cNvPr id="23" name="文字方塊 22">
              <a:extLst>
                <a:ext uri="{FF2B5EF4-FFF2-40B4-BE49-F238E27FC236}">
                  <a16:creationId xmlns:a16="http://schemas.microsoft.com/office/drawing/2014/main" id="{2319C6BA-BCDE-4DC6-A2C8-6764330F228C}"/>
                </a:ext>
              </a:extLst>
            </p:cNvPr>
            <p:cNvSpPr txBox="1"/>
            <p:nvPr/>
          </p:nvSpPr>
          <p:spPr>
            <a:xfrm>
              <a:off x="10238150" y="3140314"/>
              <a:ext cx="605894" cy="495133"/>
            </a:xfrm>
            <a:prstGeom prst="rect">
              <a:avLst/>
            </a:prstGeom>
            <a:noFill/>
          </p:spPr>
          <p:txBody>
            <a:bodyPr wrap="none" rtlCol="0">
              <a:spAutoFit/>
            </a:bodyPr>
            <a:lstStyle/>
            <a:p>
              <a:r>
                <a:rPr lang="zh-TW" altLang="en-US" sz="423" dirty="0"/>
                <a:t>繁體中文</a:t>
              </a:r>
            </a:p>
          </p:txBody>
        </p:sp>
      </p:grpSp>
      <p:sp>
        <p:nvSpPr>
          <p:cNvPr id="25" name="矩形 24">
            <a:extLst>
              <a:ext uri="{FF2B5EF4-FFF2-40B4-BE49-F238E27FC236}">
                <a16:creationId xmlns:a16="http://schemas.microsoft.com/office/drawing/2014/main" id="{796330A7-65D7-4430-B51B-F93FBBE7ACE3}"/>
              </a:ext>
            </a:extLst>
          </p:cNvPr>
          <p:cNvSpPr/>
          <p:nvPr/>
        </p:nvSpPr>
        <p:spPr>
          <a:xfrm>
            <a:off x="2048129" y="10733404"/>
            <a:ext cx="2913084" cy="1202811"/>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sp>
        <p:nvSpPr>
          <p:cNvPr id="26" name="矩形 25">
            <a:extLst>
              <a:ext uri="{FF2B5EF4-FFF2-40B4-BE49-F238E27FC236}">
                <a16:creationId xmlns:a16="http://schemas.microsoft.com/office/drawing/2014/main" id="{87253F41-E774-44DB-A82D-3827B358FB59}"/>
              </a:ext>
            </a:extLst>
          </p:cNvPr>
          <p:cNvSpPr/>
          <p:nvPr/>
        </p:nvSpPr>
        <p:spPr>
          <a:xfrm>
            <a:off x="1470664" y="10733400"/>
            <a:ext cx="561953" cy="119313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pic>
        <p:nvPicPr>
          <p:cNvPr id="31" name="圖片 30">
            <a:extLst>
              <a:ext uri="{FF2B5EF4-FFF2-40B4-BE49-F238E27FC236}">
                <a16:creationId xmlns:a16="http://schemas.microsoft.com/office/drawing/2014/main" id="{226183FE-858E-4813-8EAD-BF9E9B416B92}"/>
              </a:ext>
            </a:extLst>
          </p:cNvPr>
          <p:cNvPicPr>
            <a:picLocks noChangeAspect="1"/>
          </p:cNvPicPr>
          <p:nvPr/>
        </p:nvPicPr>
        <p:blipFill>
          <a:blip r:embed="rId3">
            <a:alphaModFix/>
          </a:blip>
          <a:stretch>
            <a:fillRect/>
          </a:stretch>
        </p:blipFill>
        <p:spPr>
          <a:xfrm>
            <a:off x="2911283" y="11164854"/>
            <a:ext cx="480868" cy="347279"/>
          </a:xfrm>
          <a:prstGeom prst="rect">
            <a:avLst/>
          </a:prstGeom>
          <a:pattFill prst="pct5">
            <a:fgClr>
              <a:srgbClr val="000000">
                <a:shade val="95000"/>
              </a:srgbClr>
            </a:fgClr>
            <a:bgClr>
              <a:schemeClr val="bg1"/>
            </a:bgClr>
          </a:pattFill>
          <a:ln w="38100" cap="sq">
            <a:solidFill>
              <a:srgbClr val="000000"/>
            </a:solidFill>
            <a:miter lim="800000"/>
          </a:ln>
          <a:effectLst>
            <a:outerShdw blurRad="254000" dist="190500" dir="2700000" sy="90000" algn="bl" rotWithShape="0">
              <a:srgbClr val="000000">
                <a:alpha val="40000"/>
              </a:srgbClr>
            </a:outerShdw>
          </a:effectLst>
        </p:spPr>
      </p:pic>
      <p:sp>
        <p:nvSpPr>
          <p:cNvPr id="33" name="矩形 32">
            <a:extLst>
              <a:ext uri="{FF2B5EF4-FFF2-40B4-BE49-F238E27FC236}">
                <a16:creationId xmlns:a16="http://schemas.microsoft.com/office/drawing/2014/main" id="{36FB397E-E64B-4A76-A4E4-64C21778FFCA}"/>
              </a:ext>
            </a:extLst>
          </p:cNvPr>
          <p:cNvSpPr/>
          <p:nvPr/>
        </p:nvSpPr>
        <p:spPr>
          <a:xfrm>
            <a:off x="2651954" y="10756791"/>
            <a:ext cx="235099" cy="3700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sp>
        <p:nvSpPr>
          <p:cNvPr id="34" name="矩形 33">
            <a:extLst>
              <a:ext uri="{FF2B5EF4-FFF2-40B4-BE49-F238E27FC236}">
                <a16:creationId xmlns:a16="http://schemas.microsoft.com/office/drawing/2014/main" id="{63CA9EB2-D74A-4883-B88D-33486FD96DD8}"/>
              </a:ext>
            </a:extLst>
          </p:cNvPr>
          <p:cNvSpPr/>
          <p:nvPr/>
        </p:nvSpPr>
        <p:spPr>
          <a:xfrm>
            <a:off x="2902571" y="10756791"/>
            <a:ext cx="498461" cy="3700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cxnSp>
        <p:nvCxnSpPr>
          <p:cNvPr id="36" name="直線接點 35">
            <a:extLst>
              <a:ext uri="{FF2B5EF4-FFF2-40B4-BE49-F238E27FC236}">
                <a16:creationId xmlns:a16="http://schemas.microsoft.com/office/drawing/2014/main" id="{4E67BE9F-EDCC-4268-9E9B-9AEDE49BF42E}"/>
              </a:ext>
            </a:extLst>
          </p:cNvPr>
          <p:cNvCxnSpPr>
            <a:cxnSpLocks/>
          </p:cNvCxnSpPr>
          <p:nvPr/>
        </p:nvCxnSpPr>
        <p:spPr>
          <a:xfrm flipH="1">
            <a:off x="3430541" y="10733404"/>
            <a:ext cx="3" cy="1202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795B8A35-D708-4547-A21F-5082BA658275}"/>
              </a:ext>
            </a:extLst>
          </p:cNvPr>
          <p:cNvSpPr/>
          <p:nvPr/>
        </p:nvSpPr>
        <p:spPr>
          <a:xfrm>
            <a:off x="2062135" y="11153560"/>
            <a:ext cx="578261" cy="3700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542" dirty="0">
                <a:solidFill>
                  <a:schemeClr val="tx1"/>
                </a:solidFill>
              </a:rPr>
              <a:t>魷魚</a:t>
            </a:r>
          </a:p>
        </p:txBody>
      </p:sp>
      <p:sp>
        <p:nvSpPr>
          <p:cNvPr id="38" name="矩形 37">
            <a:extLst>
              <a:ext uri="{FF2B5EF4-FFF2-40B4-BE49-F238E27FC236}">
                <a16:creationId xmlns:a16="http://schemas.microsoft.com/office/drawing/2014/main" id="{6D8885B8-EF8A-4B87-AF56-823AC688E72A}"/>
              </a:ext>
            </a:extLst>
          </p:cNvPr>
          <p:cNvSpPr/>
          <p:nvPr/>
        </p:nvSpPr>
        <p:spPr>
          <a:xfrm>
            <a:off x="2661685" y="11153560"/>
            <a:ext cx="223800" cy="3700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sp>
        <p:nvSpPr>
          <p:cNvPr id="40" name="矩形 39">
            <a:extLst>
              <a:ext uri="{FF2B5EF4-FFF2-40B4-BE49-F238E27FC236}">
                <a16:creationId xmlns:a16="http://schemas.microsoft.com/office/drawing/2014/main" id="{BA41BE4A-39AD-4682-9E09-A0420C6415A4}"/>
              </a:ext>
            </a:extLst>
          </p:cNvPr>
          <p:cNvSpPr/>
          <p:nvPr/>
        </p:nvSpPr>
        <p:spPr>
          <a:xfrm>
            <a:off x="2015931" y="25342537"/>
            <a:ext cx="415429" cy="3346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sp>
        <p:nvSpPr>
          <p:cNvPr id="41" name="矩形 40">
            <a:extLst>
              <a:ext uri="{FF2B5EF4-FFF2-40B4-BE49-F238E27FC236}">
                <a16:creationId xmlns:a16="http://schemas.microsoft.com/office/drawing/2014/main" id="{36928B11-285B-4A53-985F-1D67D261D11C}"/>
              </a:ext>
            </a:extLst>
          </p:cNvPr>
          <p:cNvSpPr/>
          <p:nvPr/>
        </p:nvSpPr>
        <p:spPr>
          <a:xfrm>
            <a:off x="2452122" y="25344530"/>
            <a:ext cx="420693" cy="3346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sp>
        <p:nvSpPr>
          <p:cNvPr id="42" name="矩形 41">
            <a:extLst>
              <a:ext uri="{FF2B5EF4-FFF2-40B4-BE49-F238E27FC236}">
                <a16:creationId xmlns:a16="http://schemas.microsoft.com/office/drawing/2014/main" id="{DF878CA2-5D0D-4806-B908-3614244F2254}"/>
              </a:ext>
            </a:extLst>
          </p:cNvPr>
          <p:cNvSpPr/>
          <p:nvPr/>
        </p:nvSpPr>
        <p:spPr>
          <a:xfrm>
            <a:off x="2893554" y="25344530"/>
            <a:ext cx="447892" cy="3346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sp>
        <p:nvSpPr>
          <p:cNvPr id="45" name="矩形 44">
            <a:extLst>
              <a:ext uri="{FF2B5EF4-FFF2-40B4-BE49-F238E27FC236}">
                <a16:creationId xmlns:a16="http://schemas.microsoft.com/office/drawing/2014/main" id="{A511888E-DEC8-4342-BC63-21B3AD9A8375}"/>
              </a:ext>
            </a:extLst>
          </p:cNvPr>
          <p:cNvSpPr/>
          <p:nvPr/>
        </p:nvSpPr>
        <p:spPr>
          <a:xfrm>
            <a:off x="2902568" y="11153610"/>
            <a:ext cx="498458" cy="370037"/>
          </a:xfrm>
          <a:prstGeom prst="rect">
            <a:avLst/>
          </a:prstGeom>
          <a:solidFill>
            <a:schemeClr val="tx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cxnSp>
        <p:nvCxnSpPr>
          <p:cNvPr id="47" name="直線接點 46">
            <a:extLst>
              <a:ext uri="{FF2B5EF4-FFF2-40B4-BE49-F238E27FC236}">
                <a16:creationId xmlns:a16="http://schemas.microsoft.com/office/drawing/2014/main" id="{17BF0B30-67B4-4B36-B9EB-4243E6BC3E51}"/>
              </a:ext>
            </a:extLst>
          </p:cNvPr>
          <p:cNvCxnSpPr>
            <a:stCxn id="45" idx="0"/>
            <a:endCxn id="31" idx="2"/>
          </p:cNvCxnSpPr>
          <p:nvPr/>
        </p:nvCxnSpPr>
        <p:spPr>
          <a:xfrm flipH="1">
            <a:off x="3151715" y="11153609"/>
            <a:ext cx="81" cy="358522"/>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48" name="文字方塊 47">
            <a:extLst>
              <a:ext uri="{FF2B5EF4-FFF2-40B4-BE49-F238E27FC236}">
                <a16:creationId xmlns:a16="http://schemas.microsoft.com/office/drawing/2014/main" id="{070752DF-575E-4148-9EC6-1D3022AEFD86}"/>
              </a:ext>
            </a:extLst>
          </p:cNvPr>
          <p:cNvSpPr txBox="1"/>
          <p:nvPr/>
        </p:nvSpPr>
        <p:spPr>
          <a:xfrm>
            <a:off x="2872231" y="11252129"/>
            <a:ext cx="322524" cy="259174"/>
          </a:xfrm>
          <a:prstGeom prst="rect">
            <a:avLst/>
          </a:prstGeom>
          <a:noFill/>
        </p:spPr>
        <p:txBody>
          <a:bodyPr wrap="none" rtlCol="0">
            <a:spAutoFit/>
          </a:bodyPr>
          <a:lstStyle/>
          <a:p>
            <a:pPr algn="ctr"/>
            <a:r>
              <a:rPr lang="zh-TW" altLang="en-US" sz="542" dirty="0">
                <a:solidFill>
                  <a:schemeClr val="bg1"/>
                </a:solidFill>
              </a:rPr>
              <a:t>雞排</a:t>
            </a:r>
            <a:endParaRPr lang="en-US" altLang="zh-TW" sz="542" dirty="0">
              <a:solidFill>
                <a:schemeClr val="bg1"/>
              </a:solidFill>
            </a:endParaRPr>
          </a:p>
          <a:p>
            <a:pPr algn="ctr"/>
            <a:r>
              <a:rPr lang="en-US" altLang="zh-TW" sz="542" dirty="0">
                <a:solidFill>
                  <a:schemeClr val="bg1"/>
                </a:solidFill>
              </a:rPr>
              <a:t>55</a:t>
            </a:r>
            <a:endParaRPr lang="zh-TW" altLang="en-US" sz="542" dirty="0">
              <a:solidFill>
                <a:schemeClr val="bg1"/>
              </a:solidFill>
            </a:endParaRPr>
          </a:p>
        </p:txBody>
      </p:sp>
      <p:sp>
        <p:nvSpPr>
          <p:cNvPr id="49" name="文字方塊 48">
            <a:extLst>
              <a:ext uri="{FF2B5EF4-FFF2-40B4-BE49-F238E27FC236}">
                <a16:creationId xmlns:a16="http://schemas.microsoft.com/office/drawing/2014/main" id="{B7220EB2-306A-44A3-B8F1-211B3062CEF7}"/>
              </a:ext>
            </a:extLst>
          </p:cNvPr>
          <p:cNvSpPr txBox="1"/>
          <p:nvPr/>
        </p:nvSpPr>
        <p:spPr>
          <a:xfrm>
            <a:off x="3115504" y="11252129"/>
            <a:ext cx="322524" cy="259174"/>
          </a:xfrm>
          <a:prstGeom prst="rect">
            <a:avLst/>
          </a:prstGeom>
          <a:noFill/>
        </p:spPr>
        <p:txBody>
          <a:bodyPr wrap="none" rtlCol="0">
            <a:spAutoFit/>
          </a:bodyPr>
          <a:lstStyle/>
          <a:p>
            <a:pPr algn="ctr"/>
            <a:r>
              <a:rPr lang="zh-TW" altLang="en-US" sz="542" dirty="0">
                <a:solidFill>
                  <a:schemeClr val="bg1"/>
                </a:solidFill>
              </a:rPr>
              <a:t>雞皮</a:t>
            </a:r>
            <a:endParaRPr lang="en-US" altLang="zh-TW" sz="542" dirty="0">
              <a:solidFill>
                <a:schemeClr val="bg1"/>
              </a:solidFill>
            </a:endParaRPr>
          </a:p>
          <a:p>
            <a:pPr algn="ctr"/>
            <a:r>
              <a:rPr lang="en-US" altLang="zh-TW" sz="542" dirty="0">
                <a:solidFill>
                  <a:schemeClr val="bg1"/>
                </a:solidFill>
              </a:rPr>
              <a:t>35</a:t>
            </a:r>
            <a:endParaRPr lang="zh-TW" altLang="en-US" sz="542" dirty="0">
              <a:solidFill>
                <a:schemeClr val="bg1"/>
              </a:solidFill>
            </a:endParaRPr>
          </a:p>
        </p:txBody>
      </p:sp>
      <p:pic>
        <p:nvPicPr>
          <p:cNvPr id="51" name="圖片 50">
            <a:extLst>
              <a:ext uri="{FF2B5EF4-FFF2-40B4-BE49-F238E27FC236}">
                <a16:creationId xmlns:a16="http://schemas.microsoft.com/office/drawing/2014/main" id="{5A2A607D-26E5-4241-BC2C-5AFA3A8CC0A2}"/>
              </a:ext>
            </a:extLst>
          </p:cNvPr>
          <p:cNvPicPr>
            <a:picLocks noChangeAspect="1"/>
          </p:cNvPicPr>
          <p:nvPr/>
        </p:nvPicPr>
        <p:blipFill rotWithShape="1">
          <a:blip r:embed="rId4"/>
          <a:srcRect t="13155" r="39988"/>
          <a:stretch/>
        </p:blipFill>
        <p:spPr>
          <a:xfrm>
            <a:off x="2665953" y="10766078"/>
            <a:ext cx="218658" cy="350421"/>
          </a:xfrm>
          <a:prstGeom prst="rect">
            <a:avLst/>
          </a:prstGeom>
          <a:solidFill>
            <a:srgbClr val="000000">
              <a:shade val="95000"/>
            </a:srgbClr>
          </a:solidFill>
          <a:ln w="38100" cap="sq">
            <a:solidFill>
              <a:srgbClr val="000000"/>
            </a:solidFill>
            <a:miter lim="800000"/>
          </a:ln>
          <a:effectLst>
            <a:outerShdw blurRad="254000" dist="190500" dir="2700000" sy="90000" algn="bl" rotWithShape="0">
              <a:srgbClr val="000000">
                <a:alpha val="40000"/>
              </a:srgbClr>
            </a:outerShdw>
          </a:effectLst>
        </p:spPr>
      </p:pic>
      <p:sp>
        <p:nvSpPr>
          <p:cNvPr id="55" name="矩形 54">
            <a:extLst>
              <a:ext uri="{FF2B5EF4-FFF2-40B4-BE49-F238E27FC236}">
                <a16:creationId xmlns:a16="http://schemas.microsoft.com/office/drawing/2014/main" id="{BA9F2112-C7E1-4F8B-9B68-6B52D685E4F5}"/>
              </a:ext>
            </a:extLst>
          </p:cNvPr>
          <p:cNvSpPr/>
          <p:nvPr/>
        </p:nvSpPr>
        <p:spPr>
          <a:xfrm>
            <a:off x="2660633" y="10757620"/>
            <a:ext cx="233720" cy="369261"/>
          </a:xfrm>
          <a:prstGeom prst="rect">
            <a:avLst/>
          </a:prstGeom>
          <a:solidFill>
            <a:schemeClr val="tx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sp>
        <p:nvSpPr>
          <p:cNvPr id="52" name="文字方塊 51">
            <a:extLst>
              <a:ext uri="{FF2B5EF4-FFF2-40B4-BE49-F238E27FC236}">
                <a16:creationId xmlns:a16="http://schemas.microsoft.com/office/drawing/2014/main" id="{47C991AF-3D8D-4194-8F9F-BC6316EA2AF0}"/>
              </a:ext>
            </a:extLst>
          </p:cNvPr>
          <p:cNvSpPr txBox="1"/>
          <p:nvPr/>
        </p:nvSpPr>
        <p:spPr>
          <a:xfrm>
            <a:off x="2616231" y="10857005"/>
            <a:ext cx="322524" cy="259174"/>
          </a:xfrm>
          <a:prstGeom prst="rect">
            <a:avLst/>
          </a:prstGeom>
          <a:noFill/>
        </p:spPr>
        <p:txBody>
          <a:bodyPr wrap="none" rtlCol="0">
            <a:spAutoFit/>
          </a:bodyPr>
          <a:lstStyle/>
          <a:p>
            <a:pPr algn="ctr"/>
            <a:r>
              <a:rPr lang="zh-TW" altLang="en-US" sz="542" dirty="0">
                <a:solidFill>
                  <a:schemeClr val="bg1"/>
                </a:solidFill>
              </a:rPr>
              <a:t>薯條</a:t>
            </a:r>
            <a:endParaRPr lang="en-US" altLang="zh-TW" sz="542" dirty="0">
              <a:solidFill>
                <a:schemeClr val="bg1"/>
              </a:solidFill>
            </a:endParaRPr>
          </a:p>
          <a:p>
            <a:pPr algn="ctr"/>
            <a:r>
              <a:rPr lang="en-US" altLang="zh-TW" sz="542" dirty="0">
                <a:solidFill>
                  <a:schemeClr val="bg1"/>
                </a:solidFill>
              </a:rPr>
              <a:t>25</a:t>
            </a:r>
            <a:endParaRPr lang="zh-TW" altLang="en-US" sz="542" dirty="0">
              <a:solidFill>
                <a:schemeClr val="bg1"/>
              </a:solidFill>
            </a:endParaRPr>
          </a:p>
        </p:txBody>
      </p:sp>
      <p:pic>
        <p:nvPicPr>
          <p:cNvPr id="57" name="圖片 56">
            <a:extLst>
              <a:ext uri="{FF2B5EF4-FFF2-40B4-BE49-F238E27FC236}">
                <a16:creationId xmlns:a16="http://schemas.microsoft.com/office/drawing/2014/main" id="{79247432-E8AB-42D0-9CE3-B92B2CCBDDBC}"/>
              </a:ext>
            </a:extLst>
          </p:cNvPr>
          <p:cNvPicPr>
            <a:picLocks noChangeAspect="1"/>
          </p:cNvPicPr>
          <p:nvPr/>
        </p:nvPicPr>
        <p:blipFill rotWithShape="1">
          <a:blip r:embed="rId5"/>
          <a:srcRect r="37284"/>
          <a:stretch/>
        </p:blipFill>
        <p:spPr>
          <a:xfrm>
            <a:off x="2075808" y="10764200"/>
            <a:ext cx="560637" cy="353716"/>
          </a:xfrm>
          <a:prstGeom prst="rect">
            <a:avLst/>
          </a:prstGeom>
          <a:solidFill>
            <a:srgbClr val="000000">
              <a:shade val="95000"/>
            </a:srgbClr>
          </a:solidFill>
          <a:ln w="38100" cap="sq">
            <a:solidFill>
              <a:srgbClr val="000000"/>
            </a:solidFill>
            <a:miter lim="800000"/>
          </a:ln>
          <a:effectLst>
            <a:outerShdw blurRad="254000" dist="190500" dir="2700000" sy="90000" algn="bl" rotWithShape="0">
              <a:srgbClr val="000000">
                <a:alpha val="40000"/>
              </a:srgbClr>
            </a:outerShdw>
          </a:effectLst>
        </p:spPr>
      </p:pic>
      <p:sp>
        <p:nvSpPr>
          <p:cNvPr id="58" name="矩形 57">
            <a:extLst>
              <a:ext uri="{FF2B5EF4-FFF2-40B4-BE49-F238E27FC236}">
                <a16:creationId xmlns:a16="http://schemas.microsoft.com/office/drawing/2014/main" id="{4100F004-7EA6-4E66-9D6C-52AD567A40CF}"/>
              </a:ext>
            </a:extLst>
          </p:cNvPr>
          <p:cNvSpPr/>
          <p:nvPr/>
        </p:nvSpPr>
        <p:spPr>
          <a:xfrm>
            <a:off x="2075808" y="10756792"/>
            <a:ext cx="560637" cy="361126"/>
          </a:xfrm>
          <a:prstGeom prst="rect">
            <a:avLst/>
          </a:prstGeom>
          <a:solidFill>
            <a:schemeClr val="tx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sp>
        <p:nvSpPr>
          <p:cNvPr id="59" name="文字方塊 58">
            <a:extLst>
              <a:ext uri="{FF2B5EF4-FFF2-40B4-BE49-F238E27FC236}">
                <a16:creationId xmlns:a16="http://schemas.microsoft.com/office/drawing/2014/main" id="{B5104F37-B664-418B-B02B-E3DA4C22CEBE}"/>
              </a:ext>
            </a:extLst>
          </p:cNvPr>
          <p:cNvSpPr txBox="1"/>
          <p:nvPr/>
        </p:nvSpPr>
        <p:spPr>
          <a:xfrm>
            <a:off x="2155533" y="10849171"/>
            <a:ext cx="391454" cy="259174"/>
          </a:xfrm>
          <a:prstGeom prst="rect">
            <a:avLst/>
          </a:prstGeom>
          <a:noFill/>
        </p:spPr>
        <p:txBody>
          <a:bodyPr wrap="none" rtlCol="0">
            <a:spAutoFit/>
          </a:bodyPr>
          <a:lstStyle/>
          <a:p>
            <a:pPr algn="ctr"/>
            <a:r>
              <a:rPr lang="zh-TW" altLang="en-US" sz="542" dirty="0">
                <a:solidFill>
                  <a:schemeClr val="bg1"/>
                </a:solidFill>
              </a:rPr>
              <a:t>鹹酥雞</a:t>
            </a:r>
            <a:endParaRPr lang="en-US" altLang="zh-TW" sz="542" dirty="0">
              <a:solidFill>
                <a:schemeClr val="bg1"/>
              </a:solidFill>
            </a:endParaRPr>
          </a:p>
          <a:p>
            <a:pPr algn="ctr"/>
            <a:r>
              <a:rPr lang="en-US" altLang="zh-TW" sz="542" dirty="0">
                <a:solidFill>
                  <a:schemeClr val="bg1"/>
                </a:solidFill>
              </a:rPr>
              <a:t>35</a:t>
            </a:r>
            <a:endParaRPr lang="zh-TW" altLang="en-US" sz="542" dirty="0">
              <a:solidFill>
                <a:schemeClr val="bg1"/>
              </a:solidFill>
            </a:endParaRPr>
          </a:p>
        </p:txBody>
      </p:sp>
      <p:sp>
        <p:nvSpPr>
          <p:cNvPr id="60" name="矩形 59">
            <a:extLst>
              <a:ext uri="{FF2B5EF4-FFF2-40B4-BE49-F238E27FC236}">
                <a16:creationId xmlns:a16="http://schemas.microsoft.com/office/drawing/2014/main" id="{EFD1741C-40EF-4E7C-97B0-223FCF2E8EF7}"/>
              </a:ext>
            </a:extLst>
          </p:cNvPr>
          <p:cNvSpPr/>
          <p:nvPr/>
        </p:nvSpPr>
        <p:spPr>
          <a:xfrm>
            <a:off x="1501385" y="10764200"/>
            <a:ext cx="512771" cy="11329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sp>
        <p:nvSpPr>
          <p:cNvPr id="61" name="矩形 60">
            <a:extLst>
              <a:ext uri="{FF2B5EF4-FFF2-40B4-BE49-F238E27FC236}">
                <a16:creationId xmlns:a16="http://schemas.microsoft.com/office/drawing/2014/main" id="{6E322F23-B227-4ACE-A992-6672875C51F1}"/>
              </a:ext>
            </a:extLst>
          </p:cNvPr>
          <p:cNvSpPr/>
          <p:nvPr/>
        </p:nvSpPr>
        <p:spPr>
          <a:xfrm>
            <a:off x="3461245" y="10763490"/>
            <a:ext cx="1477168" cy="11356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sp>
        <p:nvSpPr>
          <p:cNvPr id="62" name="文字方塊 61">
            <a:extLst>
              <a:ext uri="{FF2B5EF4-FFF2-40B4-BE49-F238E27FC236}">
                <a16:creationId xmlns:a16="http://schemas.microsoft.com/office/drawing/2014/main" id="{C2E72253-21A6-4D0B-96C3-986A5BB8ACDC}"/>
              </a:ext>
            </a:extLst>
          </p:cNvPr>
          <p:cNvSpPr txBox="1"/>
          <p:nvPr/>
        </p:nvSpPr>
        <p:spPr>
          <a:xfrm>
            <a:off x="1470663" y="10340393"/>
            <a:ext cx="1537612" cy="208070"/>
          </a:xfrm>
          <a:prstGeom prst="rect">
            <a:avLst/>
          </a:prstGeom>
          <a:noFill/>
        </p:spPr>
        <p:txBody>
          <a:bodyPr wrap="square" rtlCol="0">
            <a:spAutoFit/>
          </a:bodyPr>
          <a:lstStyle/>
          <a:p>
            <a:r>
              <a:rPr lang="zh-TW" altLang="en-US" sz="752" b="1" dirty="0">
                <a:solidFill>
                  <a:srgbClr val="512507"/>
                </a:solidFill>
              </a:rPr>
              <a:t>圖片菜單 </a:t>
            </a:r>
            <a:r>
              <a:rPr lang="en-US" altLang="zh-TW" sz="752" b="1" dirty="0">
                <a:solidFill>
                  <a:srgbClr val="512507"/>
                </a:solidFill>
              </a:rPr>
              <a:t>By site</a:t>
            </a:r>
            <a:r>
              <a:rPr lang="en-US" altLang="zh-TW" sz="591" dirty="0"/>
              <a:t>|</a:t>
            </a:r>
            <a:r>
              <a:rPr lang="zh-TW" altLang="en-US" sz="591" b="1" dirty="0"/>
              <a:t> 紙本菜單 </a:t>
            </a:r>
            <a:r>
              <a:rPr lang="en-US" altLang="zh-TW" sz="591" dirty="0"/>
              <a:t>By List</a:t>
            </a:r>
            <a:endParaRPr lang="zh-TW" altLang="en-US" sz="591" dirty="0"/>
          </a:p>
        </p:txBody>
      </p:sp>
      <p:sp>
        <p:nvSpPr>
          <p:cNvPr id="63" name="箭號: 向下 62">
            <a:extLst>
              <a:ext uri="{FF2B5EF4-FFF2-40B4-BE49-F238E27FC236}">
                <a16:creationId xmlns:a16="http://schemas.microsoft.com/office/drawing/2014/main" id="{9E9282D1-248A-48A2-87C1-87F815CB83C0}"/>
              </a:ext>
            </a:extLst>
          </p:cNvPr>
          <p:cNvSpPr/>
          <p:nvPr/>
        </p:nvSpPr>
        <p:spPr>
          <a:xfrm>
            <a:off x="2590770" y="10730405"/>
            <a:ext cx="131189" cy="1633772"/>
          </a:xfrm>
          <a:prstGeom prst="downArrow">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963">
              <a:solidFill>
                <a:schemeClr val="accent2">
                  <a:lumMod val="75000"/>
                </a:schemeClr>
              </a:solidFill>
            </a:endParaRPr>
          </a:p>
        </p:txBody>
      </p:sp>
      <p:sp>
        <p:nvSpPr>
          <p:cNvPr id="64" name="文字方塊 63">
            <a:extLst>
              <a:ext uri="{FF2B5EF4-FFF2-40B4-BE49-F238E27FC236}">
                <a16:creationId xmlns:a16="http://schemas.microsoft.com/office/drawing/2014/main" id="{2D37A7C6-DED8-4DE0-BC15-42A24E41C1C5}"/>
              </a:ext>
            </a:extLst>
          </p:cNvPr>
          <p:cNvSpPr txBox="1"/>
          <p:nvPr/>
        </p:nvSpPr>
        <p:spPr>
          <a:xfrm>
            <a:off x="2724187" y="12137086"/>
            <a:ext cx="867545" cy="240515"/>
          </a:xfrm>
          <a:prstGeom prst="rect">
            <a:avLst/>
          </a:prstGeom>
          <a:noFill/>
        </p:spPr>
        <p:txBody>
          <a:bodyPr wrap="none" rtlCol="0">
            <a:spAutoFit/>
          </a:bodyPr>
          <a:lstStyle/>
          <a:p>
            <a:r>
              <a:rPr lang="en-US" altLang="zh-TW" sz="963" dirty="0">
                <a:solidFill>
                  <a:schemeClr val="accent2">
                    <a:lumMod val="75000"/>
                  </a:schemeClr>
                </a:solidFill>
              </a:rPr>
              <a:t>Change event</a:t>
            </a:r>
            <a:endParaRPr lang="zh-TW" altLang="en-US" sz="963" dirty="0">
              <a:solidFill>
                <a:schemeClr val="accent2">
                  <a:lumMod val="75000"/>
                </a:schemeClr>
              </a:solidFill>
            </a:endParaRPr>
          </a:p>
        </p:txBody>
      </p:sp>
      <p:sp>
        <p:nvSpPr>
          <p:cNvPr id="54" name="矩形 53">
            <a:extLst>
              <a:ext uri="{FF2B5EF4-FFF2-40B4-BE49-F238E27FC236}">
                <a16:creationId xmlns:a16="http://schemas.microsoft.com/office/drawing/2014/main" id="{D0E89ED0-FE4B-44D4-85F6-95F6BDA874E1}"/>
              </a:ext>
            </a:extLst>
          </p:cNvPr>
          <p:cNvSpPr/>
          <p:nvPr/>
        </p:nvSpPr>
        <p:spPr>
          <a:xfrm>
            <a:off x="2017419" y="12924534"/>
            <a:ext cx="2913084" cy="1202811"/>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sp>
        <p:nvSpPr>
          <p:cNvPr id="56" name="矩形 55">
            <a:extLst>
              <a:ext uri="{FF2B5EF4-FFF2-40B4-BE49-F238E27FC236}">
                <a16:creationId xmlns:a16="http://schemas.microsoft.com/office/drawing/2014/main" id="{30C56822-9579-42E6-89C2-7DA4CE304649}"/>
              </a:ext>
            </a:extLst>
          </p:cNvPr>
          <p:cNvSpPr/>
          <p:nvPr/>
        </p:nvSpPr>
        <p:spPr>
          <a:xfrm>
            <a:off x="1439954" y="12924531"/>
            <a:ext cx="561953" cy="119313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pic>
        <p:nvPicPr>
          <p:cNvPr id="66" name="圖片 65">
            <a:extLst>
              <a:ext uri="{FF2B5EF4-FFF2-40B4-BE49-F238E27FC236}">
                <a16:creationId xmlns:a16="http://schemas.microsoft.com/office/drawing/2014/main" id="{937B7A92-7DD0-49F8-A557-37CCF797A164}"/>
              </a:ext>
            </a:extLst>
          </p:cNvPr>
          <p:cNvPicPr>
            <a:picLocks noChangeAspect="1"/>
          </p:cNvPicPr>
          <p:nvPr/>
        </p:nvPicPr>
        <p:blipFill>
          <a:blip r:embed="rId3">
            <a:alphaModFix/>
          </a:blip>
          <a:stretch>
            <a:fillRect/>
          </a:stretch>
        </p:blipFill>
        <p:spPr>
          <a:xfrm>
            <a:off x="2880571" y="13355984"/>
            <a:ext cx="480868" cy="347279"/>
          </a:xfrm>
          <a:prstGeom prst="rect">
            <a:avLst/>
          </a:prstGeom>
          <a:pattFill prst="pct5">
            <a:fgClr>
              <a:srgbClr val="000000">
                <a:shade val="95000"/>
              </a:srgbClr>
            </a:fgClr>
            <a:bgClr>
              <a:schemeClr val="bg1"/>
            </a:bgClr>
          </a:pattFill>
          <a:ln w="38100" cap="sq">
            <a:solidFill>
              <a:srgbClr val="000000"/>
            </a:solidFill>
            <a:miter lim="800000"/>
          </a:ln>
          <a:effectLst>
            <a:outerShdw blurRad="254000" dist="190500" dir="2700000" sy="90000" algn="bl" rotWithShape="0">
              <a:srgbClr val="000000">
                <a:alpha val="40000"/>
              </a:srgbClr>
            </a:outerShdw>
          </a:effectLst>
        </p:spPr>
      </p:pic>
      <p:sp>
        <p:nvSpPr>
          <p:cNvPr id="78" name="矩形 77">
            <a:extLst>
              <a:ext uri="{FF2B5EF4-FFF2-40B4-BE49-F238E27FC236}">
                <a16:creationId xmlns:a16="http://schemas.microsoft.com/office/drawing/2014/main" id="{7C989E57-67B6-4622-9250-7898F46B5B70}"/>
              </a:ext>
            </a:extLst>
          </p:cNvPr>
          <p:cNvSpPr/>
          <p:nvPr/>
        </p:nvSpPr>
        <p:spPr>
          <a:xfrm>
            <a:off x="2621244" y="12947921"/>
            <a:ext cx="235099" cy="3700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sp>
        <p:nvSpPr>
          <p:cNvPr id="79" name="矩形 78">
            <a:extLst>
              <a:ext uri="{FF2B5EF4-FFF2-40B4-BE49-F238E27FC236}">
                <a16:creationId xmlns:a16="http://schemas.microsoft.com/office/drawing/2014/main" id="{F8A1B66B-B183-40B8-87F2-1DDA10E294EB}"/>
              </a:ext>
            </a:extLst>
          </p:cNvPr>
          <p:cNvSpPr/>
          <p:nvPr/>
        </p:nvSpPr>
        <p:spPr>
          <a:xfrm>
            <a:off x="2871860" y="12947923"/>
            <a:ext cx="498461" cy="3700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cxnSp>
        <p:nvCxnSpPr>
          <p:cNvPr id="80" name="直線接點 79">
            <a:extLst>
              <a:ext uri="{FF2B5EF4-FFF2-40B4-BE49-F238E27FC236}">
                <a16:creationId xmlns:a16="http://schemas.microsoft.com/office/drawing/2014/main" id="{33A87AFB-D058-4070-B3C1-DD8F4FBF71FE}"/>
              </a:ext>
            </a:extLst>
          </p:cNvPr>
          <p:cNvCxnSpPr>
            <a:cxnSpLocks/>
          </p:cNvCxnSpPr>
          <p:nvPr/>
        </p:nvCxnSpPr>
        <p:spPr>
          <a:xfrm flipH="1">
            <a:off x="3399831" y="12924534"/>
            <a:ext cx="3" cy="1202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矩形 80">
            <a:extLst>
              <a:ext uri="{FF2B5EF4-FFF2-40B4-BE49-F238E27FC236}">
                <a16:creationId xmlns:a16="http://schemas.microsoft.com/office/drawing/2014/main" id="{7513C93A-0FE5-4092-AD75-5BDBD63762F5}"/>
              </a:ext>
            </a:extLst>
          </p:cNvPr>
          <p:cNvSpPr/>
          <p:nvPr/>
        </p:nvSpPr>
        <p:spPr>
          <a:xfrm>
            <a:off x="2031424" y="13344690"/>
            <a:ext cx="578261" cy="3700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542" dirty="0">
                <a:solidFill>
                  <a:schemeClr val="tx1"/>
                </a:solidFill>
              </a:rPr>
              <a:t>魷魚</a:t>
            </a:r>
          </a:p>
        </p:txBody>
      </p:sp>
      <p:sp>
        <p:nvSpPr>
          <p:cNvPr id="82" name="矩形 81">
            <a:extLst>
              <a:ext uri="{FF2B5EF4-FFF2-40B4-BE49-F238E27FC236}">
                <a16:creationId xmlns:a16="http://schemas.microsoft.com/office/drawing/2014/main" id="{BCB91023-7F85-4933-86C1-D22DDAF91F0E}"/>
              </a:ext>
            </a:extLst>
          </p:cNvPr>
          <p:cNvSpPr/>
          <p:nvPr/>
        </p:nvSpPr>
        <p:spPr>
          <a:xfrm>
            <a:off x="2630978" y="13344690"/>
            <a:ext cx="223800" cy="3700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sp>
        <p:nvSpPr>
          <p:cNvPr id="83" name="矩形 82">
            <a:extLst>
              <a:ext uri="{FF2B5EF4-FFF2-40B4-BE49-F238E27FC236}">
                <a16:creationId xmlns:a16="http://schemas.microsoft.com/office/drawing/2014/main" id="{D3706C4C-162C-412E-A1A8-20FEBB0EDF6C}"/>
              </a:ext>
            </a:extLst>
          </p:cNvPr>
          <p:cNvSpPr/>
          <p:nvPr/>
        </p:nvSpPr>
        <p:spPr>
          <a:xfrm>
            <a:off x="2871855" y="13344743"/>
            <a:ext cx="498458" cy="370037"/>
          </a:xfrm>
          <a:prstGeom prst="rect">
            <a:avLst/>
          </a:prstGeom>
          <a:solidFill>
            <a:schemeClr val="tx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cxnSp>
        <p:nvCxnSpPr>
          <p:cNvPr id="84" name="直線接點 83">
            <a:extLst>
              <a:ext uri="{FF2B5EF4-FFF2-40B4-BE49-F238E27FC236}">
                <a16:creationId xmlns:a16="http://schemas.microsoft.com/office/drawing/2014/main" id="{70B40A03-B596-4FAF-BA82-244D63E31606}"/>
              </a:ext>
            </a:extLst>
          </p:cNvPr>
          <p:cNvCxnSpPr>
            <a:stCxn id="83" idx="0"/>
            <a:endCxn id="66" idx="2"/>
          </p:cNvCxnSpPr>
          <p:nvPr/>
        </p:nvCxnSpPr>
        <p:spPr>
          <a:xfrm flipH="1">
            <a:off x="3121007" y="13344741"/>
            <a:ext cx="81" cy="358522"/>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85" name="文字方塊 84">
            <a:extLst>
              <a:ext uri="{FF2B5EF4-FFF2-40B4-BE49-F238E27FC236}">
                <a16:creationId xmlns:a16="http://schemas.microsoft.com/office/drawing/2014/main" id="{466146EE-9A50-44C9-B8D2-1D7368A68146}"/>
              </a:ext>
            </a:extLst>
          </p:cNvPr>
          <p:cNvSpPr txBox="1"/>
          <p:nvPr/>
        </p:nvSpPr>
        <p:spPr>
          <a:xfrm>
            <a:off x="2841519" y="13443259"/>
            <a:ext cx="322524" cy="259174"/>
          </a:xfrm>
          <a:prstGeom prst="rect">
            <a:avLst/>
          </a:prstGeom>
          <a:noFill/>
        </p:spPr>
        <p:txBody>
          <a:bodyPr wrap="none" rtlCol="0">
            <a:spAutoFit/>
          </a:bodyPr>
          <a:lstStyle/>
          <a:p>
            <a:pPr algn="ctr"/>
            <a:r>
              <a:rPr lang="zh-TW" altLang="en-US" sz="542" dirty="0">
                <a:solidFill>
                  <a:schemeClr val="bg1"/>
                </a:solidFill>
              </a:rPr>
              <a:t>雞排</a:t>
            </a:r>
            <a:endParaRPr lang="en-US" altLang="zh-TW" sz="542" dirty="0">
              <a:solidFill>
                <a:schemeClr val="bg1"/>
              </a:solidFill>
            </a:endParaRPr>
          </a:p>
          <a:p>
            <a:pPr algn="ctr"/>
            <a:r>
              <a:rPr lang="en-US" altLang="zh-TW" sz="542" dirty="0">
                <a:solidFill>
                  <a:schemeClr val="bg1"/>
                </a:solidFill>
              </a:rPr>
              <a:t>55</a:t>
            </a:r>
            <a:endParaRPr lang="zh-TW" altLang="en-US" sz="542" dirty="0">
              <a:solidFill>
                <a:schemeClr val="bg1"/>
              </a:solidFill>
            </a:endParaRPr>
          </a:p>
        </p:txBody>
      </p:sp>
      <p:sp>
        <p:nvSpPr>
          <p:cNvPr id="86" name="文字方塊 85">
            <a:extLst>
              <a:ext uri="{FF2B5EF4-FFF2-40B4-BE49-F238E27FC236}">
                <a16:creationId xmlns:a16="http://schemas.microsoft.com/office/drawing/2014/main" id="{D7F0F85A-F97B-4BEE-9AAA-92C4FFEA7695}"/>
              </a:ext>
            </a:extLst>
          </p:cNvPr>
          <p:cNvSpPr txBox="1"/>
          <p:nvPr/>
        </p:nvSpPr>
        <p:spPr>
          <a:xfrm>
            <a:off x="3084792" y="13443259"/>
            <a:ext cx="322524" cy="259174"/>
          </a:xfrm>
          <a:prstGeom prst="rect">
            <a:avLst/>
          </a:prstGeom>
          <a:noFill/>
        </p:spPr>
        <p:txBody>
          <a:bodyPr wrap="none" rtlCol="0">
            <a:spAutoFit/>
          </a:bodyPr>
          <a:lstStyle/>
          <a:p>
            <a:pPr algn="ctr"/>
            <a:r>
              <a:rPr lang="zh-TW" altLang="en-US" sz="542" dirty="0">
                <a:solidFill>
                  <a:schemeClr val="bg1"/>
                </a:solidFill>
              </a:rPr>
              <a:t>雞皮</a:t>
            </a:r>
            <a:endParaRPr lang="en-US" altLang="zh-TW" sz="542" dirty="0">
              <a:solidFill>
                <a:schemeClr val="bg1"/>
              </a:solidFill>
            </a:endParaRPr>
          </a:p>
          <a:p>
            <a:pPr algn="ctr"/>
            <a:r>
              <a:rPr lang="en-US" altLang="zh-TW" sz="542" dirty="0">
                <a:solidFill>
                  <a:schemeClr val="bg1"/>
                </a:solidFill>
              </a:rPr>
              <a:t>35</a:t>
            </a:r>
            <a:endParaRPr lang="zh-TW" altLang="en-US" sz="542" dirty="0">
              <a:solidFill>
                <a:schemeClr val="bg1"/>
              </a:solidFill>
            </a:endParaRPr>
          </a:p>
        </p:txBody>
      </p:sp>
      <p:pic>
        <p:nvPicPr>
          <p:cNvPr id="87" name="圖片 86">
            <a:extLst>
              <a:ext uri="{FF2B5EF4-FFF2-40B4-BE49-F238E27FC236}">
                <a16:creationId xmlns:a16="http://schemas.microsoft.com/office/drawing/2014/main" id="{270B7743-1008-498D-BEC2-12BD24417A30}"/>
              </a:ext>
            </a:extLst>
          </p:cNvPr>
          <p:cNvPicPr>
            <a:picLocks noChangeAspect="1"/>
          </p:cNvPicPr>
          <p:nvPr/>
        </p:nvPicPr>
        <p:blipFill rotWithShape="1">
          <a:blip r:embed="rId4"/>
          <a:srcRect t="13155" r="39988"/>
          <a:stretch/>
        </p:blipFill>
        <p:spPr>
          <a:xfrm>
            <a:off x="2635244" y="12957208"/>
            <a:ext cx="218658" cy="350421"/>
          </a:xfrm>
          <a:prstGeom prst="rect">
            <a:avLst/>
          </a:prstGeom>
          <a:solidFill>
            <a:srgbClr val="000000">
              <a:shade val="95000"/>
            </a:srgbClr>
          </a:solidFill>
          <a:ln w="38100" cap="sq">
            <a:solidFill>
              <a:srgbClr val="000000"/>
            </a:solidFill>
            <a:miter lim="800000"/>
          </a:ln>
          <a:effectLst>
            <a:outerShdw blurRad="254000" dist="190500" dir="2700000" sy="90000" algn="bl" rotWithShape="0">
              <a:srgbClr val="000000">
                <a:alpha val="40000"/>
              </a:srgbClr>
            </a:outerShdw>
          </a:effectLst>
        </p:spPr>
      </p:pic>
      <p:sp>
        <p:nvSpPr>
          <p:cNvPr id="88" name="矩形 87">
            <a:extLst>
              <a:ext uri="{FF2B5EF4-FFF2-40B4-BE49-F238E27FC236}">
                <a16:creationId xmlns:a16="http://schemas.microsoft.com/office/drawing/2014/main" id="{9F158960-D4AE-45C9-A666-E1A62751D50D}"/>
              </a:ext>
            </a:extLst>
          </p:cNvPr>
          <p:cNvSpPr/>
          <p:nvPr/>
        </p:nvSpPr>
        <p:spPr>
          <a:xfrm>
            <a:off x="2629923" y="12948747"/>
            <a:ext cx="233720" cy="369261"/>
          </a:xfrm>
          <a:prstGeom prst="rect">
            <a:avLst/>
          </a:prstGeom>
          <a:solidFill>
            <a:schemeClr val="tx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sp>
        <p:nvSpPr>
          <p:cNvPr id="89" name="文字方塊 88">
            <a:extLst>
              <a:ext uri="{FF2B5EF4-FFF2-40B4-BE49-F238E27FC236}">
                <a16:creationId xmlns:a16="http://schemas.microsoft.com/office/drawing/2014/main" id="{32587C6A-C0F7-4B92-A701-3DE3DDAA7023}"/>
              </a:ext>
            </a:extLst>
          </p:cNvPr>
          <p:cNvSpPr txBox="1"/>
          <p:nvPr/>
        </p:nvSpPr>
        <p:spPr>
          <a:xfrm>
            <a:off x="2585521" y="13048135"/>
            <a:ext cx="322524" cy="259174"/>
          </a:xfrm>
          <a:prstGeom prst="rect">
            <a:avLst/>
          </a:prstGeom>
          <a:noFill/>
        </p:spPr>
        <p:txBody>
          <a:bodyPr wrap="none" rtlCol="0">
            <a:spAutoFit/>
          </a:bodyPr>
          <a:lstStyle/>
          <a:p>
            <a:pPr algn="ctr"/>
            <a:r>
              <a:rPr lang="zh-TW" altLang="en-US" sz="542" dirty="0">
                <a:solidFill>
                  <a:schemeClr val="bg1"/>
                </a:solidFill>
              </a:rPr>
              <a:t>薯條</a:t>
            </a:r>
            <a:endParaRPr lang="en-US" altLang="zh-TW" sz="542" dirty="0">
              <a:solidFill>
                <a:schemeClr val="bg1"/>
              </a:solidFill>
            </a:endParaRPr>
          </a:p>
          <a:p>
            <a:pPr algn="ctr"/>
            <a:r>
              <a:rPr lang="en-US" altLang="zh-TW" sz="542" dirty="0">
                <a:solidFill>
                  <a:schemeClr val="bg1"/>
                </a:solidFill>
              </a:rPr>
              <a:t>25</a:t>
            </a:r>
            <a:endParaRPr lang="zh-TW" altLang="en-US" sz="542" dirty="0">
              <a:solidFill>
                <a:schemeClr val="bg1"/>
              </a:solidFill>
            </a:endParaRPr>
          </a:p>
        </p:txBody>
      </p:sp>
      <p:pic>
        <p:nvPicPr>
          <p:cNvPr id="90" name="圖片 89">
            <a:extLst>
              <a:ext uri="{FF2B5EF4-FFF2-40B4-BE49-F238E27FC236}">
                <a16:creationId xmlns:a16="http://schemas.microsoft.com/office/drawing/2014/main" id="{4CFE0808-8D80-4117-A2EF-FE479635A471}"/>
              </a:ext>
            </a:extLst>
          </p:cNvPr>
          <p:cNvPicPr>
            <a:picLocks noChangeAspect="1"/>
          </p:cNvPicPr>
          <p:nvPr/>
        </p:nvPicPr>
        <p:blipFill rotWithShape="1">
          <a:blip r:embed="rId5"/>
          <a:srcRect r="37284"/>
          <a:stretch/>
        </p:blipFill>
        <p:spPr>
          <a:xfrm>
            <a:off x="2045098" y="12955327"/>
            <a:ext cx="560637" cy="353716"/>
          </a:xfrm>
          <a:prstGeom prst="rect">
            <a:avLst/>
          </a:prstGeom>
          <a:solidFill>
            <a:srgbClr val="000000">
              <a:shade val="95000"/>
            </a:srgbClr>
          </a:solidFill>
          <a:ln w="38100" cap="sq">
            <a:solidFill>
              <a:srgbClr val="000000"/>
            </a:solidFill>
            <a:miter lim="800000"/>
          </a:ln>
          <a:effectLst>
            <a:outerShdw blurRad="254000" dist="190500" dir="2700000" sy="90000" algn="bl" rotWithShape="0">
              <a:srgbClr val="000000">
                <a:alpha val="40000"/>
              </a:srgbClr>
            </a:outerShdw>
          </a:effectLst>
        </p:spPr>
      </p:pic>
      <p:sp>
        <p:nvSpPr>
          <p:cNvPr id="91" name="矩形 90">
            <a:extLst>
              <a:ext uri="{FF2B5EF4-FFF2-40B4-BE49-F238E27FC236}">
                <a16:creationId xmlns:a16="http://schemas.microsoft.com/office/drawing/2014/main" id="{8C6F1F57-B06D-47B9-BCD2-C8CA883FFDBA}"/>
              </a:ext>
            </a:extLst>
          </p:cNvPr>
          <p:cNvSpPr/>
          <p:nvPr/>
        </p:nvSpPr>
        <p:spPr>
          <a:xfrm>
            <a:off x="2045098" y="12947919"/>
            <a:ext cx="560637" cy="361126"/>
          </a:xfrm>
          <a:prstGeom prst="rect">
            <a:avLst/>
          </a:prstGeom>
          <a:solidFill>
            <a:schemeClr val="tx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sp>
        <p:nvSpPr>
          <p:cNvPr id="92" name="文字方塊 91">
            <a:extLst>
              <a:ext uri="{FF2B5EF4-FFF2-40B4-BE49-F238E27FC236}">
                <a16:creationId xmlns:a16="http://schemas.microsoft.com/office/drawing/2014/main" id="{4F1C4EE2-C4C2-419E-B340-5633FFFF8F38}"/>
              </a:ext>
            </a:extLst>
          </p:cNvPr>
          <p:cNvSpPr txBox="1"/>
          <p:nvPr/>
        </p:nvSpPr>
        <p:spPr>
          <a:xfrm>
            <a:off x="2124822" y="13040301"/>
            <a:ext cx="391454" cy="259174"/>
          </a:xfrm>
          <a:prstGeom prst="rect">
            <a:avLst/>
          </a:prstGeom>
          <a:noFill/>
        </p:spPr>
        <p:txBody>
          <a:bodyPr wrap="none" rtlCol="0">
            <a:spAutoFit/>
          </a:bodyPr>
          <a:lstStyle/>
          <a:p>
            <a:pPr algn="ctr"/>
            <a:r>
              <a:rPr lang="zh-TW" altLang="en-US" sz="542" dirty="0">
                <a:solidFill>
                  <a:schemeClr val="bg1"/>
                </a:solidFill>
              </a:rPr>
              <a:t>鹹酥雞</a:t>
            </a:r>
            <a:endParaRPr lang="en-US" altLang="zh-TW" sz="542" dirty="0">
              <a:solidFill>
                <a:schemeClr val="bg1"/>
              </a:solidFill>
            </a:endParaRPr>
          </a:p>
          <a:p>
            <a:pPr algn="ctr"/>
            <a:r>
              <a:rPr lang="en-US" altLang="zh-TW" sz="542" dirty="0">
                <a:solidFill>
                  <a:schemeClr val="bg1"/>
                </a:solidFill>
              </a:rPr>
              <a:t>35</a:t>
            </a:r>
            <a:endParaRPr lang="zh-TW" altLang="en-US" sz="542" dirty="0">
              <a:solidFill>
                <a:schemeClr val="bg1"/>
              </a:solidFill>
            </a:endParaRPr>
          </a:p>
        </p:txBody>
      </p:sp>
      <p:sp>
        <p:nvSpPr>
          <p:cNvPr id="93" name="矩形 92">
            <a:extLst>
              <a:ext uri="{FF2B5EF4-FFF2-40B4-BE49-F238E27FC236}">
                <a16:creationId xmlns:a16="http://schemas.microsoft.com/office/drawing/2014/main" id="{50477327-C9DC-4722-9061-720C0FF4062A}"/>
              </a:ext>
            </a:extLst>
          </p:cNvPr>
          <p:cNvSpPr/>
          <p:nvPr/>
        </p:nvSpPr>
        <p:spPr>
          <a:xfrm>
            <a:off x="1470673" y="12955330"/>
            <a:ext cx="512771" cy="11329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sp>
        <p:nvSpPr>
          <p:cNvPr id="94" name="矩形 93">
            <a:extLst>
              <a:ext uri="{FF2B5EF4-FFF2-40B4-BE49-F238E27FC236}">
                <a16:creationId xmlns:a16="http://schemas.microsoft.com/office/drawing/2014/main" id="{18C978CF-1AFC-4E36-8665-2DF3C3F977FC}"/>
              </a:ext>
            </a:extLst>
          </p:cNvPr>
          <p:cNvSpPr/>
          <p:nvPr/>
        </p:nvSpPr>
        <p:spPr>
          <a:xfrm>
            <a:off x="3430537" y="12954620"/>
            <a:ext cx="1477168" cy="11356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sp>
        <p:nvSpPr>
          <p:cNvPr id="95" name="文字方塊 94">
            <a:extLst>
              <a:ext uri="{FF2B5EF4-FFF2-40B4-BE49-F238E27FC236}">
                <a16:creationId xmlns:a16="http://schemas.microsoft.com/office/drawing/2014/main" id="{E4C40362-CB66-4272-9D79-242DE7FE57DC}"/>
              </a:ext>
            </a:extLst>
          </p:cNvPr>
          <p:cNvSpPr txBox="1"/>
          <p:nvPr/>
        </p:nvSpPr>
        <p:spPr>
          <a:xfrm>
            <a:off x="1447869" y="12479126"/>
            <a:ext cx="1537612" cy="208070"/>
          </a:xfrm>
          <a:prstGeom prst="rect">
            <a:avLst/>
          </a:prstGeom>
          <a:noFill/>
        </p:spPr>
        <p:txBody>
          <a:bodyPr wrap="square" rtlCol="0">
            <a:spAutoFit/>
          </a:bodyPr>
          <a:lstStyle/>
          <a:p>
            <a:r>
              <a:rPr lang="zh-TW" altLang="en-US" sz="752" b="1" dirty="0">
                <a:solidFill>
                  <a:srgbClr val="512507"/>
                </a:solidFill>
              </a:rPr>
              <a:t>圖片菜單 </a:t>
            </a:r>
            <a:r>
              <a:rPr lang="en-US" altLang="zh-TW" sz="752" b="1" dirty="0">
                <a:solidFill>
                  <a:srgbClr val="512507"/>
                </a:solidFill>
              </a:rPr>
              <a:t>By site</a:t>
            </a:r>
            <a:r>
              <a:rPr lang="en-US" altLang="zh-TW" sz="591" dirty="0"/>
              <a:t>|</a:t>
            </a:r>
            <a:r>
              <a:rPr lang="zh-TW" altLang="en-US" sz="591" b="1" dirty="0"/>
              <a:t> 紙本菜單 </a:t>
            </a:r>
            <a:r>
              <a:rPr lang="en-US" altLang="zh-TW" sz="591" dirty="0"/>
              <a:t>By List</a:t>
            </a:r>
            <a:endParaRPr lang="zh-TW" altLang="en-US" sz="591" dirty="0"/>
          </a:p>
        </p:txBody>
      </p:sp>
      <p:pic>
        <p:nvPicPr>
          <p:cNvPr id="3" name="圖片 2">
            <a:extLst>
              <a:ext uri="{FF2B5EF4-FFF2-40B4-BE49-F238E27FC236}">
                <a16:creationId xmlns:a16="http://schemas.microsoft.com/office/drawing/2014/main" id="{4DC19833-F8CB-4166-AD72-C123B05C15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9039571">
            <a:off x="2733394" y="10528760"/>
            <a:ext cx="272063" cy="272063"/>
          </a:xfrm>
          <a:prstGeom prst="rect">
            <a:avLst/>
          </a:prstGeom>
        </p:spPr>
      </p:pic>
      <p:sp>
        <p:nvSpPr>
          <p:cNvPr id="96" name="文字方塊 95">
            <a:extLst>
              <a:ext uri="{FF2B5EF4-FFF2-40B4-BE49-F238E27FC236}">
                <a16:creationId xmlns:a16="http://schemas.microsoft.com/office/drawing/2014/main" id="{E19B790E-79BF-4303-BF02-FACFB3246D67}"/>
              </a:ext>
            </a:extLst>
          </p:cNvPr>
          <p:cNvSpPr txBox="1"/>
          <p:nvPr/>
        </p:nvSpPr>
        <p:spPr>
          <a:xfrm>
            <a:off x="1473680" y="10547418"/>
            <a:ext cx="873957" cy="175754"/>
          </a:xfrm>
          <a:prstGeom prst="rect">
            <a:avLst/>
          </a:prstGeom>
          <a:noFill/>
        </p:spPr>
        <p:txBody>
          <a:bodyPr wrap="none" rtlCol="0">
            <a:spAutoFit/>
          </a:bodyPr>
          <a:lstStyle/>
          <a:p>
            <a:r>
              <a:rPr lang="zh-TW" altLang="en-US" sz="542" dirty="0"/>
              <a:t>飲食習慣</a:t>
            </a:r>
            <a:r>
              <a:rPr lang="en-US" altLang="zh-TW" sz="542" dirty="0"/>
              <a:t>/Eating habits:</a:t>
            </a:r>
            <a:endParaRPr lang="zh-TW" altLang="en-US" sz="542" dirty="0"/>
          </a:p>
        </p:txBody>
      </p:sp>
      <p:grpSp>
        <p:nvGrpSpPr>
          <p:cNvPr id="97" name="群組 96">
            <a:extLst>
              <a:ext uri="{FF2B5EF4-FFF2-40B4-BE49-F238E27FC236}">
                <a16:creationId xmlns:a16="http://schemas.microsoft.com/office/drawing/2014/main" id="{2AB014BF-C08C-4206-8CDE-0CD3182C81DC}"/>
              </a:ext>
            </a:extLst>
          </p:cNvPr>
          <p:cNvGrpSpPr/>
          <p:nvPr/>
        </p:nvGrpSpPr>
        <p:grpSpPr>
          <a:xfrm>
            <a:off x="2225081" y="10553755"/>
            <a:ext cx="528155" cy="157415"/>
            <a:chOff x="10238150" y="3118930"/>
            <a:chExt cx="794702" cy="495133"/>
          </a:xfrm>
        </p:grpSpPr>
        <p:sp>
          <p:nvSpPr>
            <p:cNvPr id="98" name="矩形 97">
              <a:extLst>
                <a:ext uri="{FF2B5EF4-FFF2-40B4-BE49-F238E27FC236}">
                  <a16:creationId xmlns:a16="http://schemas.microsoft.com/office/drawing/2014/main" id="{7F7C1A3A-9AE0-49D1-9A20-51C75A0DF182}"/>
                </a:ext>
              </a:extLst>
            </p:cNvPr>
            <p:cNvSpPr/>
            <p:nvPr/>
          </p:nvSpPr>
          <p:spPr>
            <a:xfrm>
              <a:off x="10238150" y="3161700"/>
              <a:ext cx="794702" cy="2793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sp>
          <p:nvSpPr>
            <p:cNvPr id="99" name="等腰三角形 98">
              <a:extLst>
                <a:ext uri="{FF2B5EF4-FFF2-40B4-BE49-F238E27FC236}">
                  <a16:creationId xmlns:a16="http://schemas.microsoft.com/office/drawing/2014/main" id="{BEC92E41-751C-4707-8DC7-19FD772C42A3}"/>
                </a:ext>
              </a:extLst>
            </p:cNvPr>
            <p:cNvSpPr/>
            <p:nvPr/>
          </p:nvSpPr>
          <p:spPr>
            <a:xfrm flipV="1">
              <a:off x="10867187" y="3236449"/>
              <a:ext cx="114137" cy="168698"/>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542"/>
            </a:p>
          </p:txBody>
        </p:sp>
        <p:sp>
          <p:nvSpPr>
            <p:cNvPr id="100" name="文字方塊 99">
              <a:extLst>
                <a:ext uri="{FF2B5EF4-FFF2-40B4-BE49-F238E27FC236}">
                  <a16:creationId xmlns:a16="http://schemas.microsoft.com/office/drawing/2014/main" id="{0A3AA8C4-A252-4F7C-81BB-7F603AF25635}"/>
                </a:ext>
              </a:extLst>
            </p:cNvPr>
            <p:cNvSpPr txBox="1"/>
            <p:nvPr/>
          </p:nvSpPr>
          <p:spPr>
            <a:xfrm>
              <a:off x="10238150" y="3118930"/>
              <a:ext cx="506468" cy="495133"/>
            </a:xfrm>
            <a:prstGeom prst="rect">
              <a:avLst/>
            </a:prstGeom>
            <a:noFill/>
          </p:spPr>
          <p:txBody>
            <a:bodyPr wrap="square" rtlCol="0">
              <a:spAutoFit/>
            </a:bodyPr>
            <a:lstStyle/>
            <a:p>
              <a:r>
                <a:rPr lang="zh-TW" altLang="en-US" sz="423" dirty="0"/>
                <a:t>正常</a:t>
              </a:r>
            </a:p>
          </p:txBody>
        </p:sp>
      </p:grpSp>
      <p:sp>
        <p:nvSpPr>
          <p:cNvPr id="101" name="文字方塊 100">
            <a:extLst>
              <a:ext uri="{FF2B5EF4-FFF2-40B4-BE49-F238E27FC236}">
                <a16:creationId xmlns:a16="http://schemas.microsoft.com/office/drawing/2014/main" id="{8EB8BF85-84F8-4139-9C73-9F38D8D7781F}"/>
              </a:ext>
            </a:extLst>
          </p:cNvPr>
          <p:cNvSpPr txBox="1"/>
          <p:nvPr/>
        </p:nvSpPr>
        <p:spPr>
          <a:xfrm>
            <a:off x="1447867" y="12705995"/>
            <a:ext cx="873957" cy="175754"/>
          </a:xfrm>
          <a:prstGeom prst="rect">
            <a:avLst/>
          </a:prstGeom>
          <a:noFill/>
        </p:spPr>
        <p:txBody>
          <a:bodyPr wrap="none" rtlCol="0">
            <a:spAutoFit/>
          </a:bodyPr>
          <a:lstStyle/>
          <a:p>
            <a:r>
              <a:rPr lang="zh-TW" altLang="en-US" sz="542" dirty="0"/>
              <a:t>飲食習慣</a:t>
            </a:r>
            <a:r>
              <a:rPr lang="en-US" altLang="zh-TW" sz="542" dirty="0"/>
              <a:t>/Eating habits:</a:t>
            </a:r>
            <a:endParaRPr lang="zh-TW" altLang="en-US" sz="542" dirty="0"/>
          </a:p>
        </p:txBody>
      </p:sp>
      <p:grpSp>
        <p:nvGrpSpPr>
          <p:cNvPr id="102" name="群組 101">
            <a:extLst>
              <a:ext uri="{FF2B5EF4-FFF2-40B4-BE49-F238E27FC236}">
                <a16:creationId xmlns:a16="http://schemas.microsoft.com/office/drawing/2014/main" id="{CF6060BD-9E63-436E-B332-E06826F40B04}"/>
              </a:ext>
            </a:extLst>
          </p:cNvPr>
          <p:cNvGrpSpPr/>
          <p:nvPr/>
        </p:nvGrpSpPr>
        <p:grpSpPr>
          <a:xfrm>
            <a:off x="2199268" y="12712337"/>
            <a:ext cx="528155" cy="222497"/>
            <a:chOff x="10238150" y="3118930"/>
            <a:chExt cx="794702" cy="699849"/>
          </a:xfrm>
        </p:grpSpPr>
        <p:sp>
          <p:nvSpPr>
            <p:cNvPr id="103" name="矩形 102">
              <a:extLst>
                <a:ext uri="{FF2B5EF4-FFF2-40B4-BE49-F238E27FC236}">
                  <a16:creationId xmlns:a16="http://schemas.microsoft.com/office/drawing/2014/main" id="{CC28F104-B1B5-490C-B0E7-AB667C8B6623}"/>
                </a:ext>
              </a:extLst>
            </p:cNvPr>
            <p:cNvSpPr/>
            <p:nvPr/>
          </p:nvSpPr>
          <p:spPr>
            <a:xfrm>
              <a:off x="10238150" y="3161700"/>
              <a:ext cx="794702" cy="2793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sp>
          <p:nvSpPr>
            <p:cNvPr id="104" name="等腰三角形 103">
              <a:extLst>
                <a:ext uri="{FF2B5EF4-FFF2-40B4-BE49-F238E27FC236}">
                  <a16:creationId xmlns:a16="http://schemas.microsoft.com/office/drawing/2014/main" id="{F93AEF9F-19FA-4503-A601-E5DF4F7941F3}"/>
                </a:ext>
              </a:extLst>
            </p:cNvPr>
            <p:cNvSpPr/>
            <p:nvPr/>
          </p:nvSpPr>
          <p:spPr>
            <a:xfrm flipV="1">
              <a:off x="10867187" y="3236449"/>
              <a:ext cx="114137" cy="168698"/>
            </a:xfrm>
            <a:prstGeom prs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542"/>
            </a:p>
          </p:txBody>
        </p:sp>
        <p:sp>
          <p:nvSpPr>
            <p:cNvPr id="105" name="文字方塊 104">
              <a:extLst>
                <a:ext uri="{FF2B5EF4-FFF2-40B4-BE49-F238E27FC236}">
                  <a16:creationId xmlns:a16="http://schemas.microsoft.com/office/drawing/2014/main" id="{F5E905B1-13FE-4A40-AE04-993F2E2EE824}"/>
                </a:ext>
              </a:extLst>
            </p:cNvPr>
            <p:cNvSpPr txBox="1"/>
            <p:nvPr/>
          </p:nvSpPr>
          <p:spPr>
            <a:xfrm>
              <a:off x="10238150" y="3118930"/>
              <a:ext cx="506468" cy="699849"/>
            </a:xfrm>
            <a:prstGeom prst="rect">
              <a:avLst/>
            </a:prstGeom>
            <a:noFill/>
          </p:spPr>
          <p:txBody>
            <a:bodyPr wrap="square" rtlCol="0">
              <a:spAutoFit/>
            </a:bodyPr>
            <a:lstStyle/>
            <a:p>
              <a:r>
                <a:rPr lang="en-US" altLang="zh-TW" sz="423" dirty="0"/>
                <a:t>No Pork </a:t>
              </a:r>
              <a:endParaRPr lang="zh-TW" altLang="en-US" sz="423" dirty="0"/>
            </a:p>
          </p:txBody>
        </p:sp>
      </p:grpSp>
      <p:sp>
        <p:nvSpPr>
          <p:cNvPr id="16" name="矩形 15">
            <a:extLst>
              <a:ext uri="{FF2B5EF4-FFF2-40B4-BE49-F238E27FC236}">
                <a16:creationId xmlns:a16="http://schemas.microsoft.com/office/drawing/2014/main" id="{FEE58EAC-939B-4818-A648-78E372633AEB}"/>
              </a:ext>
            </a:extLst>
          </p:cNvPr>
          <p:cNvSpPr/>
          <p:nvPr/>
        </p:nvSpPr>
        <p:spPr>
          <a:xfrm>
            <a:off x="3523432" y="10506436"/>
            <a:ext cx="348658" cy="4912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535" dirty="0">
                <a:solidFill>
                  <a:schemeClr val="tx1"/>
                </a:solidFill>
              </a:rPr>
              <a:t>正常</a:t>
            </a:r>
            <a:endParaRPr lang="en-US" altLang="zh-TW" sz="535" dirty="0">
              <a:solidFill>
                <a:schemeClr val="tx1"/>
              </a:solidFill>
            </a:endParaRPr>
          </a:p>
          <a:p>
            <a:pPr algn="ctr"/>
            <a:r>
              <a:rPr lang="zh-TW" altLang="en-US" sz="535" dirty="0">
                <a:solidFill>
                  <a:schemeClr val="tx1"/>
                </a:solidFill>
              </a:rPr>
              <a:t>不吃豬</a:t>
            </a:r>
            <a:endParaRPr lang="en-US" altLang="zh-TW" sz="535" dirty="0">
              <a:solidFill>
                <a:schemeClr val="tx1"/>
              </a:solidFill>
            </a:endParaRPr>
          </a:p>
          <a:p>
            <a:pPr algn="ctr"/>
            <a:r>
              <a:rPr lang="zh-TW" altLang="en-US" sz="535" dirty="0">
                <a:solidFill>
                  <a:schemeClr val="tx1"/>
                </a:solidFill>
              </a:rPr>
              <a:t>不吃牛</a:t>
            </a:r>
            <a:endParaRPr lang="en-US" altLang="zh-TW" sz="535" dirty="0">
              <a:solidFill>
                <a:schemeClr val="tx1"/>
              </a:solidFill>
            </a:endParaRPr>
          </a:p>
          <a:p>
            <a:pPr algn="ctr"/>
            <a:r>
              <a:rPr lang="zh-TW" altLang="en-US" sz="535" dirty="0">
                <a:solidFill>
                  <a:schemeClr val="tx1"/>
                </a:solidFill>
              </a:rPr>
              <a:t>不吃雞</a:t>
            </a:r>
            <a:endParaRPr lang="en-US" altLang="zh-TW" sz="535" dirty="0">
              <a:solidFill>
                <a:schemeClr val="tx1"/>
              </a:solidFill>
            </a:endParaRPr>
          </a:p>
          <a:p>
            <a:pPr algn="ctr"/>
            <a:r>
              <a:rPr lang="zh-TW" altLang="en-US" sz="535" dirty="0">
                <a:solidFill>
                  <a:schemeClr val="tx1"/>
                </a:solidFill>
              </a:rPr>
              <a:t>僅蔬菜</a:t>
            </a:r>
            <a:endParaRPr lang="en-US" altLang="zh-TW" sz="535" dirty="0">
              <a:solidFill>
                <a:schemeClr val="tx1"/>
              </a:solidFill>
            </a:endParaRPr>
          </a:p>
        </p:txBody>
      </p:sp>
      <p:cxnSp>
        <p:nvCxnSpPr>
          <p:cNvPr id="18" name="直線單箭頭接點 17">
            <a:extLst>
              <a:ext uri="{FF2B5EF4-FFF2-40B4-BE49-F238E27FC236}">
                <a16:creationId xmlns:a16="http://schemas.microsoft.com/office/drawing/2014/main" id="{D27AD3CC-0C88-4226-997A-010A9D190882}"/>
              </a:ext>
            </a:extLst>
          </p:cNvPr>
          <p:cNvCxnSpPr/>
          <p:nvPr/>
        </p:nvCxnSpPr>
        <p:spPr>
          <a:xfrm>
            <a:off x="2728535" y="10547417"/>
            <a:ext cx="776094" cy="6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矩形 105">
            <a:extLst>
              <a:ext uri="{FF2B5EF4-FFF2-40B4-BE49-F238E27FC236}">
                <a16:creationId xmlns:a16="http://schemas.microsoft.com/office/drawing/2014/main" id="{C6DDC734-77C6-4692-88F6-57783728369F}"/>
              </a:ext>
            </a:extLst>
          </p:cNvPr>
          <p:cNvSpPr/>
          <p:nvPr/>
        </p:nvSpPr>
        <p:spPr>
          <a:xfrm>
            <a:off x="2040468" y="13742660"/>
            <a:ext cx="578261" cy="3700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dirty="0">
              <a:solidFill>
                <a:schemeClr val="tx1"/>
              </a:solidFill>
            </a:endParaRPr>
          </a:p>
        </p:txBody>
      </p:sp>
      <p:sp>
        <p:nvSpPr>
          <p:cNvPr id="107" name="矩形 106">
            <a:extLst>
              <a:ext uri="{FF2B5EF4-FFF2-40B4-BE49-F238E27FC236}">
                <a16:creationId xmlns:a16="http://schemas.microsoft.com/office/drawing/2014/main" id="{2013D47B-010C-42A9-8618-99A10527FADE}"/>
              </a:ext>
            </a:extLst>
          </p:cNvPr>
          <p:cNvSpPr/>
          <p:nvPr/>
        </p:nvSpPr>
        <p:spPr>
          <a:xfrm>
            <a:off x="2641337" y="13742331"/>
            <a:ext cx="223800" cy="3700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sp>
        <p:nvSpPr>
          <p:cNvPr id="108" name="矩形 107">
            <a:extLst>
              <a:ext uri="{FF2B5EF4-FFF2-40B4-BE49-F238E27FC236}">
                <a16:creationId xmlns:a16="http://schemas.microsoft.com/office/drawing/2014/main" id="{9D931377-0908-4EAD-A3BD-BBD90ADCACF9}"/>
              </a:ext>
            </a:extLst>
          </p:cNvPr>
          <p:cNvSpPr/>
          <p:nvPr/>
        </p:nvSpPr>
        <p:spPr>
          <a:xfrm>
            <a:off x="2884614" y="13739677"/>
            <a:ext cx="484502" cy="3700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sp>
        <p:nvSpPr>
          <p:cNvPr id="109" name="矩形 108">
            <a:extLst>
              <a:ext uri="{FF2B5EF4-FFF2-40B4-BE49-F238E27FC236}">
                <a16:creationId xmlns:a16="http://schemas.microsoft.com/office/drawing/2014/main" id="{EA0CA208-7EE0-4D7E-96B6-78D667434B17}"/>
              </a:ext>
            </a:extLst>
          </p:cNvPr>
          <p:cNvSpPr/>
          <p:nvPr/>
        </p:nvSpPr>
        <p:spPr>
          <a:xfrm>
            <a:off x="2045096" y="13742268"/>
            <a:ext cx="564579" cy="3674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cxnSp>
        <p:nvCxnSpPr>
          <p:cNvPr id="111" name="直線接點 110">
            <a:extLst>
              <a:ext uri="{FF2B5EF4-FFF2-40B4-BE49-F238E27FC236}">
                <a16:creationId xmlns:a16="http://schemas.microsoft.com/office/drawing/2014/main" id="{C08197B2-B5F4-4F29-B067-7D1170F1C7D0}"/>
              </a:ext>
            </a:extLst>
          </p:cNvPr>
          <p:cNvCxnSpPr>
            <a:cxnSpLocks/>
          </p:cNvCxnSpPr>
          <p:nvPr/>
        </p:nvCxnSpPr>
        <p:spPr>
          <a:xfrm flipH="1">
            <a:off x="2325334" y="13745432"/>
            <a:ext cx="81" cy="358522"/>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12" name="文字方塊 111">
            <a:extLst>
              <a:ext uri="{FF2B5EF4-FFF2-40B4-BE49-F238E27FC236}">
                <a16:creationId xmlns:a16="http://schemas.microsoft.com/office/drawing/2014/main" id="{3D55659A-A7DE-449F-B5BE-8B39DB924ABB}"/>
              </a:ext>
            </a:extLst>
          </p:cNvPr>
          <p:cNvSpPr txBox="1"/>
          <p:nvPr/>
        </p:nvSpPr>
        <p:spPr>
          <a:xfrm>
            <a:off x="2035544" y="13819534"/>
            <a:ext cx="298497" cy="503984"/>
          </a:xfrm>
          <a:prstGeom prst="rect">
            <a:avLst/>
          </a:prstGeom>
          <a:noFill/>
        </p:spPr>
        <p:txBody>
          <a:bodyPr wrap="square" rtlCol="0">
            <a:spAutoFit/>
          </a:bodyPr>
          <a:lstStyle/>
          <a:p>
            <a:pPr algn="ctr"/>
            <a:r>
              <a:rPr lang="zh-TW" altLang="en-US" sz="535" dirty="0">
                <a:solidFill>
                  <a:schemeClr val="bg1"/>
                </a:solidFill>
              </a:rPr>
              <a:t>百頁豆腐</a:t>
            </a:r>
            <a:endParaRPr lang="en-US" altLang="zh-TW" sz="535" dirty="0">
              <a:solidFill>
                <a:schemeClr val="bg1"/>
              </a:solidFill>
            </a:endParaRPr>
          </a:p>
          <a:p>
            <a:pPr algn="ctr"/>
            <a:r>
              <a:rPr lang="en-US" altLang="zh-TW" sz="535" dirty="0">
                <a:solidFill>
                  <a:schemeClr val="bg1"/>
                </a:solidFill>
              </a:rPr>
              <a:t>15</a:t>
            </a:r>
            <a:endParaRPr lang="zh-TW" altLang="en-US" sz="535" dirty="0">
              <a:solidFill>
                <a:schemeClr val="bg1"/>
              </a:solidFill>
            </a:endParaRPr>
          </a:p>
        </p:txBody>
      </p:sp>
      <p:sp>
        <p:nvSpPr>
          <p:cNvPr id="113" name="文字方塊 112">
            <a:extLst>
              <a:ext uri="{FF2B5EF4-FFF2-40B4-BE49-F238E27FC236}">
                <a16:creationId xmlns:a16="http://schemas.microsoft.com/office/drawing/2014/main" id="{84531423-B6FC-4860-8951-0463472A7024}"/>
              </a:ext>
            </a:extLst>
          </p:cNvPr>
          <p:cNvSpPr txBox="1"/>
          <p:nvPr/>
        </p:nvSpPr>
        <p:spPr>
          <a:xfrm>
            <a:off x="2309485" y="13847053"/>
            <a:ext cx="322524" cy="259174"/>
          </a:xfrm>
          <a:prstGeom prst="rect">
            <a:avLst/>
          </a:prstGeom>
          <a:noFill/>
        </p:spPr>
        <p:txBody>
          <a:bodyPr wrap="none" rtlCol="0">
            <a:spAutoFit/>
          </a:bodyPr>
          <a:lstStyle/>
          <a:p>
            <a:pPr algn="ctr"/>
            <a:r>
              <a:rPr lang="zh-TW" altLang="en-US" sz="542" dirty="0">
                <a:solidFill>
                  <a:schemeClr val="bg1"/>
                </a:solidFill>
              </a:rPr>
              <a:t>熱狗</a:t>
            </a:r>
            <a:endParaRPr lang="en-US" altLang="zh-TW" sz="542" dirty="0">
              <a:solidFill>
                <a:schemeClr val="bg1"/>
              </a:solidFill>
            </a:endParaRPr>
          </a:p>
          <a:p>
            <a:pPr algn="ctr"/>
            <a:r>
              <a:rPr lang="en-US" altLang="zh-TW" sz="542" dirty="0">
                <a:solidFill>
                  <a:schemeClr val="bg1"/>
                </a:solidFill>
              </a:rPr>
              <a:t>35</a:t>
            </a:r>
            <a:endParaRPr lang="zh-TW" altLang="en-US" sz="542" dirty="0">
              <a:solidFill>
                <a:schemeClr val="bg1"/>
              </a:solidFill>
            </a:endParaRPr>
          </a:p>
        </p:txBody>
      </p:sp>
      <p:cxnSp>
        <p:nvCxnSpPr>
          <p:cNvPr id="28" name="直線接點 27">
            <a:extLst>
              <a:ext uri="{FF2B5EF4-FFF2-40B4-BE49-F238E27FC236}">
                <a16:creationId xmlns:a16="http://schemas.microsoft.com/office/drawing/2014/main" id="{C5BD29F8-4DCC-49E7-85D0-CF4213A1B62E}"/>
              </a:ext>
            </a:extLst>
          </p:cNvPr>
          <p:cNvCxnSpPr>
            <a:stCxn id="109" idx="0"/>
          </p:cNvCxnSpPr>
          <p:nvPr/>
        </p:nvCxnSpPr>
        <p:spPr>
          <a:xfrm>
            <a:off x="2327389" y="13742265"/>
            <a:ext cx="282288" cy="3738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4" name="直線接點 113">
            <a:extLst>
              <a:ext uri="{FF2B5EF4-FFF2-40B4-BE49-F238E27FC236}">
                <a16:creationId xmlns:a16="http://schemas.microsoft.com/office/drawing/2014/main" id="{914EE86F-C0C8-4FFD-B64D-1FE52FF254F4}"/>
              </a:ext>
            </a:extLst>
          </p:cNvPr>
          <p:cNvCxnSpPr>
            <a:cxnSpLocks/>
            <a:endCxn id="106" idx="2"/>
          </p:cNvCxnSpPr>
          <p:nvPr/>
        </p:nvCxnSpPr>
        <p:spPr>
          <a:xfrm flipH="1">
            <a:off x="2329595" y="13745439"/>
            <a:ext cx="281909" cy="367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5" name="矩形 114">
            <a:extLst>
              <a:ext uri="{FF2B5EF4-FFF2-40B4-BE49-F238E27FC236}">
                <a16:creationId xmlns:a16="http://schemas.microsoft.com/office/drawing/2014/main" id="{5C1BA0F5-8A00-46E2-B461-08E0D988929D}"/>
              </a:ext>
            </a:extLst>
          </p:cNvPr>
          <p:cNvSpPr/>
          <p:nvPr/>
        </p:nvSpPr>
        <p:spPr>
          <a:xfrm>
            <a:off x="3467108" y="13696318"/>
            <a:ext cx="578261" cy="3700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dirty="0">
              <a:solidFill>
                <a:schemeClr val="tx1"/>
              </a:solidFill>
            </a:endParaRPr>
          </a:p>
        </p:txBody>
      </p:sp>
      <p:sp>
        <p:nvSpPr>
          <p:cNvPr id="116" name="矩形 115">
            <a:extLst>
              <a:ext uri="{FF2B5EF4-FFF2-40B4-BE49-F238E27FC236}">
                <a16:creationId xmlns:a16="http://schemas.microsoft.com/office/drawing/2014/main" id="{818C9527-FC47-4EA9-BF0B-E7B73F7ACAFA}"/>
              </a:ext>
            </a:extLst>
          </p:cNvPr>
          <p:cNvSpPr/>
          <p:nvPr/>
        </p:nvSpPr>
        <p:spPr>
          <a:xfrm>
            <a:off x="3471740" y="13695926"/>
            <a:ext cx="573623" cy="3674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a:p>
        </p:txBody>
      </p:sp>
      <p:cxnSp>
        <p:nvCxnSpPr>
          <p:cNvPr id="117" name="直線接點 116">
            <a:extLst>
              <a:ext uri="{FF2B5EF4-FFF2-40B4-BE49-F238E27FC236}">
                <a16:creationId xmlns:a16="http://schemas.microsoft.com/office/drawing/2014/main" id="{A909F112-76BB-4A31-9C64-B040E437866A}"/>
              </a:ext>
            </a:extLst>
          </p:cNvPr>
          <p:cNvCxnSpPr>
            <a:cxnSpLocks/>
          </p:cNvCxnSpPr>
          <p:nvPr/>
        </p:nvCxnSpPr>
        <p:spPr>
          <a:xfrm flipH="1">
            <a:off x="3751973" y="13699090"/>
            <a:ext cx="81" cy="358522"/>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18" name="文字方塊 117">
            <a:extLst>
              <a:ext uri="{FF2B5EF4-FFF2-40B4-BE49-F238E27FC236}">
                <a16:creationId xmlns:a16="http://schemas.microsoft.com/office/drawing/2014/main" id="{BC48D137-B053-44F7-8CDD-7320DB4511F7}"/>
              </a:ext>
            </a:extLst>
          </p:cNvPr>
          <p:cNvSpPr txBox="1"/>
          <p:nvPr/>
        </p:nvSpPr>
        <p:spPr>
          <a:xfrm>
            <a:off x="3462272" y="13755999"/>
            <a:ext cx="298497" cy="503984"/>
          </a:xfrm>
          <a:prstGeom prst="rect">
            <a:avLst/>
          </a:prstGeom>
          <a:noFill/>
        </p:spPr>
        <p:txBody>
          <a:bodyPr wrap="square" rtlCol="0">
            <a:spAutoFit/>
          </a:bodyPr>
          <a:lstStyle/>
          <a:p>
            <a:pPr algn="ctr"/>
            <a:r>
              <a:rPr lang="zh-TW" altLang="en-US" sz="535" dirty="0">
                <a:solidFill>
                  <a:schemeClr val="bg1"/>
                </a:solidFill>
              </a:rPr>
              <a:t>百頁豆腐</a:t>
            </a:r>
            <a:endParaRPr lang="en-US" altLang="zh-TW" sz="535" dirty="0">
              <a:solidFill>
                <a:schemeClr val="bg1"/>
              </a:solidFill>
            </a:endParaRPr>
          </a:p>
          <a:p>
            <a:pPr algn="ctr"/>
            <a:r>
              <a:rPr lang="en-US" altLang="zh-TW" sz="535" dirty="0">
                <a:solidFill>
                  <a:schemeClr val="bg1"/>
                </a:solidFill>
              </a:rPr>
              <a:t>15</a:t>
            </a:r>
            <a:endParaRPr lang="zh-TW" altLang="en-US" sz="535" dirty="0">
              <a:solidFill>
                <a:schemeClr val="bg1"/>
              </a:solidFill>
            </a:endParaRPr>
          </a:p>
        </p:txBody>
      </p:sp>
      <p:sp>
        <p:nvSpPr>
          <p:cNvPr id="119" name="文字方塊 118">
            <a:extLst>
              <a:ext uri="{FF2B5EF4-FFF2-40B4-BE49-F238E27FC236}">
                <a16:creationId xmlns:a16="http://schemas.microsoft.com/office/drawing/2014/main" id="{41EDF2A3-7971-4AC3-A14E-36B9BC8A4ED7}"/>
              </a:ext>
            </a:extLst>
          </p:cNvPr>
          <p:cNvSpPr txBox="1"/>
          <p:nvPr/>
        </p:nvSpPr>
        <p:spPr>
          <a:xfrm>
            <a:off x="3746448" y="13759368"/>
            <a:ext cx="327375" cy="342594"/>
          </a:xfrm>
          <a:prstGeom prst="rect">
            <a:avLst/>
          </a:prstGeom>
          <a:noFill/>
        </p:spPr>
        <p:txBody>
          <a:bodyPr wrap="square" rtlCol="0">
            <a:spAutoFit/>
          </a:bodyPr>
          <a:lstStyle/>
          <a:p>
            <a:pPr algn="ctr"/>
            <a:r>
              <a:rPr lang="zh-TW" altLang="en-US" sz="542" dirty="0">
                <a:solidFill>
                  <a:schemeClr val="bg1"/>
                </a:solidFill>
              </a:rPr>
              <a:t>德國香腸</a:t>
            </a:r>
            <a:endParaRPr lang="en-US" altLang="zh-TW" sz="542" dirty="0">
              <a:solidFill>
                <a:schemeClr val="bg1"/>
              </a:solidFill>
            </a:endParaRPr>
          </a:p>
          <a:p>
            <a:pPr algn="ctr"/>
            <a:r>
              <a:rPr lang="en-US" altLang="zh-TW" sz="542" dirty="0">
                <a:solidFill>
                  <a:schemeClr val="bg1"/>
                </a:solidFill>
              </a:rPr>
              <a:t>35</a:t>
            </a:r>
            <a:endParaRPr lang="zh-TW" altLang="en-US" sz="542" dirty="0">
              <a:solidFill>
                <a:schemeClr val="bg1"/>
              </a:solidFill>
            </a:endParaRPr>
          </a:p>
        </p:txBody>
      </p:sp>
      <p:cxnSp>
        <p:nvCxnSpPr>
          <p:cNvPr id="120" name="直線接點 119">
            <a:extLst>
              <a:ext uri="{FF2B5EF4-FFF2-40B4-BE49-F238E27FC236}">
                <a16:creationId xmlns:a16="http://schemas.microsoft.com/office/drawing/2014/main" id="{6185EA88-10A6-47B2-B0DD-24375293849D}"/>
              </a:ext>
            </a:extLst>
          </p:cNvPr>
          <p:cNvCxnSpPr>
            <a:cxnSpLocks/>
            <a:stCxn id="116" idx="0"/>
          </p:cNvCxnSpPr>
          <p:nvPr/>
        </p:nvCxnSpPr>
        <p:spPr>
          <a:xfrm>
            <a:off x="3758550" y="13695924"/>
            <a:ext cx="277768" cy="3738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1" name="直線接點 120">
            <a:extLst>
              <a:ext uri="{FF2B5EF4-FFF2-40B4-BE49-F238E27FC236}">
                <a16:creationId xmlns:a16="http://schemas.microsoft.com/office/drawing/2014/main" id="{B35A13AF-222C-465E-A2B9-0AA2683F561D}"/>
              </a:ext>
            </a:extLst>
          </p:cNvPr>
          <p:cNvCxnSpPr>
            <a:cxnSpLocks/>
            <a:endCxn id="115" idx="2"/>
          </p:cNvCxnSpPr>
          <p:nvPr/>
        </p:nvCxnSpPr>
        <p:spPr>
          <a:xfrm flipH="1">
            <a:off x="3756236" y="13699095"/>
            <a:ext cx="281909" cy="367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539AAC43-525A-4C30-B493-E3A0051AA03D}"/>
              </a:ext>
            </a:extLst>
          </p:cNvPr>
          <p:cNvSpPr txBox="1"/>
          <p:nvPr/>
        </p:nvSpPr>
        <p:spPr>
          <a:xfrm>
            <a:off x="2728546" y="14166627"/>
            <a:ext cx="1048685" cy="240515"/>
          </a:xfrm>
          <a:prstGeom prst="rect">
            <a:avLst/>
          </a:prstGeom>
          <a:noFill/>
        </p:spPr>
        <p:txBody>
          <a:bodyPr wrap="none" rtlCol="0">
            <a:spAutoFit/>
          </a:bodyPr>
          <a:lstStyle/>
          <a:p>
            <a:r>
              <a:rPr lang="zh-TW" altLang="en-US" sz="963" dirty="0">
                <a:solidFill>
                  <a:srgbClr val="FF0000"/>
                </a:solidFill>
              </a:rPr>
              <a:t>把不能吃的打叉</a:t>
            </a:r>
          </a:p>
        </p:txBody>
      </p:sp>
    </p:spTree>
    <p:extLst>
      <p:ext uri="{BB962C8B-B14F-4D97-AF65-F5344CB8AC3E}">
        <p14:creationId xmlns:p14="http://schemas.microsoft.com/office/powerpoint/2010/main" val="2317839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189066-78EF-471F-A4FF-7B44A953FDB7}"/>
              </a:ext>
            </a:extLst>
          </p:cNvPr>
          <p:cNvSpPr>
            <a:spLocks noGrp="1"/>
          </p:cNvSpPr>
          <p:nvPr>
            <p:ph type="title"/>
          </p:nvPr>
        </p:nvSpPr>
        <p:spPr>
          <a:xfrm>
            <a:off x="1636856" y="11677398"/>
            <a:ext cx="3186480" cy="210867"/>
          </a:xfrm>
        </p:spPr>
        <p:txBody>
          <a:bodyPr>
            <a:normAutofit fontScale="90000"/>
          </a:bodyPr>
          <a:lstStyle/>
          <a:p>
            <a:r>
              <a:rPr lang="zh-TW" altLang="en-US" dirty="0"/>
              <a:t>徵才資訊</a:t>
            </a:r>
          </a:p>
        </p:txBody>
      </p:sp>
      <p:sp>
        <p:nvSpPr>
          <p:cNvPr id="3" name="內容版面配置區 2">
            <a:extLst>
              <a:ext uri="{FF2B5EF4-FFF2-40B4-BE49-F238E27FC236}">
                <a16:creationId xmlns:a16="http://schemas.microsoft.com/office/drawing/2014/main" id="{7C74D7BF-1925-4786-8E33-9F82C00AF95A}"/>
              </a:ext>
            </a:extLst>
          </p:cNvPr>
          <p:cNvSpPr>
            <a:spLocks noGrp="1"/>
          </p:cNvSpPr>
          <p:nvPr>
            <p:ph idx="1"/>
          </p:nvPr>
        </p:nvSpPr>
        <p:spPr>
          <a:xfrm>
            <a:off x="1657065" y="11936258"/>
            <a:ext cx="3166270" cy="1491208"/>
          </a:xfrm>
        </p:spPr>
        <p:txBody>
          <a:bodyPr/>
          <a:lstStyle/>
          <a:p>
            <a:endParaRPr lang="zh-TW" altLang="en-US"/>
          </a:p>
        </p:txBody>
      </p:sp>
    </p:spTree>
    <p:extLst>
      <p:ext uri="{BB962C8B-B14F-4D97-AF65-F5344CB8AC3E}">
        <p14:creationId xmlns:p14="http://schemas.microsoft.com/office/powerpoint/2010/main" val="3877670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1469AC71-CC3C-4FE5-822C-5B575CF46FBD}"/>
              </a:ext>
            </a:extLst>
          </p:cNvPr>
          <p:cNvGrpSpPr/>
          <p:nvPr/>
        </p:nvGrpSpPr>
        <p:grpSpPr>
          <a:xfrm>
            <a:off x="1404452" y="9336631"/>
            <a:ext cx="3671283" cy="168069"/>
            <a:chOff x="0" y="0"/>
            <a:chExt cx="12192000" cy="558140"/>
          </a:xfrm>
        </p:grpSpPr>
        <p:sp>
          <p:nvSpPr>
            <p:cNvPr id="5" name="矩形 4">
              <a:extLst>
                <a:ext uri="{FF2B5EF4-FFF2-40B4-BE49-F238E27FC236}">
                  <a16:creationId xmlns:a16="http://schemas.microsoft.com/office/drawing/2014/main" id="{508B938C-213F-41BD-8C1F-7F74C2EFAEB0}"/>
                </a:ext>
              </a:extLst>
            </p:cNvPr>
            <p:cNvSpPr/>
            <p:nvPr/>
          </p:nvSpPr>
          <p:spPr>
            <a:xfrm>
              <a:off x="0" y="0"/>
              <a:ext cx="12192000" cy="5581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dirty="0"/>
            </a:p>
          </p:txBody>
        </p:sp>
        <p:cxnSp>
          <p:nvCxnSpPr>
            <p:cNvPr id="6" name="直線接點 5">
              <a:extLst>
                <a:ext uri="{FF2B5EF4-FFF2-40B4-BE49-F238E27FC236}">
                  <a16:creationId xmlns:a16="http://schemas.microsoft.com/office/drawing/2014/main" id="{329273D8-F337-4B35-8CC2-5E5C6598C2FD}"/>
                </a:ext>
              </a:extLst>
            </p:cNvPr>
            <p:cNvCxnSpPr/>
            <p:nvPr/>
          </p:nvCxnSpPr>
          <p:spPr>
            <a:xfrm>
              <a:off x="123047" y="194473"/>
              <a:ext cx="2952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C88A1C4F-B13D-48CB-8E31-F8A6CDC87996}"/>
                </a:ext>
              </a:extLst>
            </p:cNvPr>
            <p:cNvCxnSpPr/>
            <p:nvPr/>
          </p:nvCxnSpPr>
          <p:spPr>
            <a:xfrm>
              <a:off x="123047" y="289723"/>
              <a:ext cx="2952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線接點 7">
              <a:extLst>
                <a:ext uri="{FF2B5EF4-FFF2-40B4-BE49-F238E27FC236}">
                  <a16:creationId xmlns:a16="http://schemas.microsoft.com/office/drawing/2014/main" id="{0BCA9DD3-0D76-45BE-99CB-E963C350136E}"/>
                </a:ext>
              </a:extLst>
            </p:cNvPr>
            <p:cNvCxnSpPr/>
            <p:nvPr/>
          </p:nvCxnSpPr>
          <p:spPr>
            <a:xfrm>
              <a:off x="123047" y="382591"/>
              <a:ext cx="2952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 name="矩形 8">
            <a:extLst>
              <a:ext uri="{FF2B5EF4-FFF2-40B4-BE49-F238E27FC236}">
                <a16:creationId xmlns:a16="http://schemas.microsoft.com/office/drawing/2014/main" id="{84F6DCCC-B2B1-4693-92B0-5FFE753A4EB4}"/>
              </a:ext>
            </a:extLst>
          </p:cNvPr>
          <p:cNvSpPr/>
          <p:nvPr/>
        </p:nvSpPr>
        <p:spPr>
          <a:xfrm>
            <a:off x="1404452" y="9504697"/>
            <a:ext cx="3671283" cy="63586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542" dirty="0"/>
          </a:p>
        </p:txBody>
      </p:sp>
      <p:pic>
        <p:nvPicPr>
          <p:cNvPr id="12" name="圖片 11">
            <a:extLst>
              <a:ext uri="{FF2B5EF4-FFF2-40B4-BE49-F238E27FC236}">
                <a16:creationId xmlns:a16="http://schemas.microsoft.com/office/drawing/2014/main" id="{D1F75029-4E91-4DB7-88AC-418E47913DC9}"/>
              </a:ext>
            </a:extLst>
          </p:cNvPr>
          <p:cNvPicPr>
            <a:picLocks noChangeAspect="1"/>
          </p:cNvPicPr>
          <p:nvPr/>
        </p:nvPicPr>
        <p:blipFill>
          <a:blip r:embed="rId2"/>
          <a:stretch>
            <a:fillRect/>
          </a:stretch>
        </p:blipFill>
        <p:spPr>
          <a:xfrm>
            <a:off x="1404452" y="9504703"/>
            <a:ext cx="3671283" cy="1684930"/>
          </a:xfrm>
          <a:prstGeom prst="rect">
            <a:avLst/>
          </a:prstGeom>
        </p:spPr>
      </p:pic>
      <p:sp>
        <p:nvSpPr>
          <p:cNvPr id="13" name="矩形 12">
            <a:extLst>
              <a:ext uri="{FF2B5EF4-FFF2-40B4-BE49-F238E27FC236}">
                <a16:creationId xmlns:a16="http://schemas.microsoft.com/office/drawing/2014/main" id="{F2EB3448-A56E-40B2-A2F9-09755945FC60}"/>
              </a:ext>
            </a:extLst>
          </p:cNvPr>
          <p:cNvSpPr/>
          <p:nvPr/>
        </p:nvSpPr>
        <p:spPr>
          <a:xfrm>
            <a:off x="1404452" y="9504697"/>
            <a:ext cx="3671283" cy="1669118"/>
          </a:xfrm>
          <a:prstGeom prst="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963"/>
          </a:p>
        </p:txBody>
      </p:sp>
      <p:sp>
        <p:nvSpPr>
          <p:cNvPr id="10" name="文字方塊 9">
            <a:extLst>
              <a:ext uri="{FF2B5EF4-FFF2-40B4-BE49-F238E27FC236}">
                <a16:creationId xmlns:a16="http://schemas.microsoft.com/office/drawing/2014/main" id="{D75B4F08-B5EB-4752-8C3A-558639B1C50E}"/>
              </a:ext>
            </a:extLst>
          </p:cNvPr>
          <p:cNvSpPr txBox="1"/>
          <p:nvPr/>
        </p:nvSpPr>
        <p:spPr>
          <a:xfrm>
            <a:off x="1592055" y="10566521"/>
            <a:ext cx="1418583" cy="240515"/>
          </a:xfrm>
          <a:prstGeom prst="rect">
            <a:avLst/>
          </a:prstGeom>
          <a:noFill/>
        </p:spPr>
        <p:txBody>
          <a:bodyPr wrap="square" rtlCol="0">
            <a:spAutoFit/>
          </a:bodyPr>
          <a:lstStyle/>
          <a:p>
            <a:r>
              <a:rPr lang="zh-TW" altLang="en-US" sz="963" b="1" dirty="0">
                <a:solidFill>
                  <a:schemeClr val="bg1"/>
                </a:solidFill>
                <a:latin typeface="標楷體" panose="03000509000000000000" pitchFamily="65" charset="-120"/>
                <a:ea typeface="標楷體" panose="03000509000000000000" pitchFamily="65" charset="-120"/>
              </a:rPr>
              <a:t>徵才資訊 </a:t>
            </a:r>
            <a:r>
              <a:rPr lang="en-US" altLang="zh-TW" sz="963" b="1" dirty="0">
                <a:solidFill>
                  <a:srgbClr val="00B0F0"/>
                </a:solidFill>
                <a:ea typeface="標楷體" panose="03000509000000000000" pitchFamily="65" charset="-120"/>
              </a:rPr>
              <a:t>Recruits</a:t>
            </a:r>
            <a:endParaRPr lang="zh-TW" altLang="en-US" sz="641" b="1" dirty="0">
              <a:solidFill>
                <a:srgbClr val="00B0F0"/>
              </a:solidFill>
            </a:endParaRPr>
          </a:p>
        </p:txBody>
      </p:sp>
      <p:sp>
        <p:nvSpPr>
          <p:cNvPr id="14" name="文字方塊 13">
            <a:extLst>
              <a:ext uri="{FF2B5EF4-FFF2-40B4-BE49-F238E27FC236}">
                <a16:creationId xmlns:a16="http://schemas.microsoft.com/office/drawing/2014/main" id="{68A88FED-C1CC-44E3-B243-B086BFB88BC5}"/>
              </a:ext>
            </a:extLst>
          </p:cNvPr>
          <p:cNvSpPr txBox="1"/>
          <p:nvPr/>
        </p:nvSpPr>
        <p:spPr>
          <a:xfrm>
            <a:off x="2642979" y="11303470"/>
            <a:ext cx="1418583" cy="240515"/>
          </a:xfrm>
          <a:prstGeom prst="rect">
            <a:avLst/>
          </a:prstGeom>
          <a:noFill/>
        </p:spPr>
        <p:txBody>
          <a:bodyPr wrap="square" rtlCol="0">
            <a:spAutoFit/>
          </a:bodyPr>
          <a:lstStyle/>
          <a:p>
            <a:r>
              <a:rPr lang="zh-TW" altLang="en-US" sz="963" b="1" dirty="0">
                <a:latin typeface="標楷體" panose="03000509000000000000" pitchFamily="65" charset="-120"/>
                <a:ea typeface="標楷體" panose="03000509000000000000" pitchFamily="65" charset="-120"/>
              </a:rPr>
              <a:t>徵才資訊 </a:t>
            </a:r>
            <a:r>
              <a:rPr lang="en-US" altLang="zh-TW" sz="963" b="1" dirty="0">
                <a:solidFill>
                  <a:srgbClr val="512507"/>
                </a:solidFill>
                <a:ea typeface="標楷體" panose="03000509000000000000" pitchFamily="65" charset="-120"/>
              </a:rPr>
              <a:t>Recruits</a:t>
            </a:r>
            <a:endParaRPr lang="zh-TW" altLang="en-US" sz="641" b="1" dirty="0">
              <a:solidFill>
                <a:srgbClr val="512507"/>
              </a:solidFill>
            </a:endParaRPr>
          </a:p>
        </p:txBody>
      </p:sp>
      <p:sp>
        <p:nvSpPr>
          <p:cNvPr id="15" name="文字方塊 14">
            <a:extLst>
              <a:ext uri="{FF2B5EF4-FFF2-40B4-BE49-F238E27FC236}">
                <a16:creationId xmlns:a16="http://schemas.microsoft.com/office/drawing/2014/main" id="{7B6B481A-B771-4687-AF48-F570F7E635D0}"/>
              </a:ext>
            </a:extLst>
          </p:cNvPr>
          <p:cNvSpPr txBox="1"/>
          <p:nvPr/>
        </p:nvSpPr>
        <p:spPr>
          <a:xfrm>
            <a:off x="1730857" y="11613503"/>
            <a:ext cx="3242818" cy="902491"/>
          </a:xfrm>
          <a:prstGeom prst="rect">
            <a:avLst/>
          </a:prstGeom>
          <a:noFill/>
        </p:spPr>
        <p:txBody>
          <a:bodyPr wrap="square" rtlCol="0">
            <a:spAutoFit/>
          </a:bodyPr>
          <a:lstStyle/>
          <a:p>
            <a:endParaRPr lang="en-US" altLang="zh-TW" sz="752" dirty="0"/>
          </a:p>
          <a:p>
            <a:r>
              <a:rPr lang="zh-TW" altLang="en-US" sz="752" dirty="0"/>
              <a:t>相關工作資訊請參考</a:t>
            </a:r>
            <a:r>
              <a:rPr lang="en-US" altLang="zh-TW" sz="752" dirty="0"/>
              <a:t>: </a:t>
            </a:r>
          </a:p>
          <a:p>
            <a:pPr marL="152973" indent="-152973">
              <a:buFont typeface="Arial" panose="020B0604020202020204" pitchFamily="34" charset="0"/>
              <a:buChar char="•"/>
            </a:pPr>
            <a:r>
              <a:rPr lang="zh-TW" altLang="en-US" sz="752" dirty="0">
                <a:hlinkClick r:id="rId3"/>
              </a:rPr>
              <a:t>小雞打工</a:t>
            </a:r>
            <a:endParaRPr lang="en-US" altLang="zh-TW" sz="752" dirty="0"/>
          </a:p>
          <a:p>
            <a:pPr marL="152973" indent="-152973">
              <a:buFont typeface="Arial" panose="020B0604020202020204" pitchFamily="34" charset="0"/>
              <a:buChar char="•"/>
            </a:pPr>
            <a:endParaRPr lang="en-US" altLang="zh-TW" sz="752" dirty="0"/>
          </a:p>
          <a:p>
            <a:r>
              <a:rPr lang="zh-TW" altLang="en-US" sz="752" dirty="0"/>
              <a:t>或直接洽詢老闆電話</a:t>
            </a:r>
            <a:r>
              <a:rPr lang="en-US" altLang="zh-TW" sz="752" dirty="0"/>
              <a:t>:</a:t>
            </a:r>
            <a:r>
              <a:rPr lang="zh-TW" altLang="en-US" sz="752" dirty="0"/>
              <a:t> </a:t>
            </a:r>
            <a:r>
              <a:rPr lang="en-US" altLang="zh-TW" sz="752" dirty="0"/>
              <a:t>0931344675</a:t>
            </a:r>
          </a:p>
          <a:p>
            <a:endParaRPr lang="en-US" altLang="zh-TW" sz="752" dirty="0"/>
          </a:p>
          <a:p>
            <a:endParaRPr lang="zh-TW" altLang="en-US" sz="752" dirty="0"/>
          </a:p>
        </p:txBody>
      </p:sp>
      <p:grpSp>
        <p:nvGrpSpPr>
          <p:cNvPr id="16" name="群組 15">
            <a:extLst>
              <a:ext uri="{FF2B5EF4-FFF2-40B4-BE49-F238E27FC236}">
                <a16:creationId xmlns:a16="http://schemas.microsoft.com/office/drawing/2014/main" id="{59ACE483-179F-41DE-8ACA-BAE2391CB8C6}"/>
              </a:ext>
            </a:extLst>
          </p:cNvPr>
          <p:cNvGrpSpPr/>
          <p:nvPr/>
        </p:nvGrpSpPr>
        <p:grpSpPr>
          <a:xfrm>
            <a:off x="1404444" y="12586913"/>
            <a:ext cx="3747482" cy="1700165"/>
            <a:chOff x="-1" y="8702116"/>
            <a:chExt cx="6858001" cy="3175930"/>
          </a:xfrm>
        </p:grpSpPr>
        <p:sp>
          <p:nvSpPr>
            <p:cNvPr id="17" name="矩形 16">
              <a:extLst>
                <a:ext uri="{FF2B5EF4-FFF2-40B4-BE49-F238E27FC236}">
                  <a16:creationId xmlns:a16="http://schemas.microsoft.com/office/drawing/2014/main" id="{6D2D8625-C9BC-49E7-90CF-0D56E3C3433C}"/>
                </a:ext>
              </a:extLst>
            </p:cNvPr>
            <p:cNvSpPr/>
            <p:nvPr/>
          </p:nvSpPr>
          <p:spPr>
            <a:xfrm>
              <a:off x="-1" y="8702116"/>
              <a:ext cx="6858001" cy="31759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963"/>
            </a:p>
          </p:txBody>
        </p:sp>
        <p:grpSp>
          <p:nvGrpSpPr>
            <p:cNvPr id="18" name="群組 17">
              <a:extLst>
                <a:ext uri="{FF2B5EF4-FFF2-40B4-BE49-F238E27FC236}">
                  <a16:creationId xmlns:a16="http://schemas.microsoft.com/office/drawing/2014/main" id="{5742CAE3-31D5-4D16-91A5-FD78095EE5C8}"/>
                </a:ext>
              </a:extLst>
            </p:cNvPr>
            <p:cNvGrpSpPr/>
            <p:nvPr/>
          </p:nvGrpSpPr>
          <p:grpSpPr>
            <a:xfrm>
              <a:off x="663720" y="9473419"/>
              <a:ext cx="1364547" cy="1390433"/>
              <a:chOff x="306802" y="9007172"/>
              <a:chExt cx="1364547" cy="1390433"/>
            </a:xfrm>
          </p:grpSpPr>
          <p:sp>
            <p:nvSpPr>
              <p:cNvPr id="24" name="橢圓 23">
                <a:extLst>
                  <a:ext uri="{FF2B5EF4-FFF2-40B4-BE49-F238E27FC236}">
                    <a16:creationId xmlns:a16="http://schemas.microsoft.com/office/drawing/2014/main" id="{C57D4411-073E-430B-ADCC-4E56523668B1}"/>
                  </a:ext>
                </a:extLst>
              </p:cNvPr>
              <p:cNvSpPr/>
              <p:nvPr/>
            </p:nvSpPr>
            <p:spPr>
              <a:xfrm>
                <a:off x="306802" y="9007172"/>
                <a:ext cx="1364547" cy="1390433"/>
              </a:xfrm>
              <a:prstGeom prst="ellipse">
                <a:avLst/>
              </a:prstGeom>
              <a:ln w="76200">
                <a:solidFill>
                  <a:schemeClr val="accent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sz="963"/>
              </a:p>
            </p:txBody>
          </p:sp>
          <p:pic>
            <p:nvPicPr>
              <p:cNvPr id="25" name="圖片 24">
                <a:extLst>
                  <a:ext uri="{FF2B5EF4-FFF2-40B4-BE49-F238E27FC236}">
                    <a16:creationId xmlns:a16="http://schemas.microsoft.com/office/drawing/2014/main" id="{5E2F1E50-4594-4FE9-94D2-230F9EC2F9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624" y="9303099"/>
                <a:ext cx="938786" cy="798578"/>
              </a:xfrm>
              <a:prstGeom prst="rect">
                <a:avLst/>
              </a:prstGeom>
            </p:spPr>
          </p:pic>
        </p:grpSp>
        <p:pic>
          <p:nvPicPr>
            <p:cNvPr id="19" name="圖片 18">
              <a:extLst>
                <a:ext uri="{FF2B5EF4-FFF2-40B4-BE49-F238E27FC236}">
                  <a16:creationId xmlns:a16="http://schemas.microsoft.com/office/drawing/2014/main" id="{191B6471-BAE4-4F31-A5F5-294319F0AF4B}"/>
                </a:ext>
              </a:extLst>
            </p:cNvPr>
            <p:cNvPicPr>
              <a:picLocks noChangeAspect="1"/>
            </p:cNvPicPr>
            <p:nvPr/>
          </p:nvPicPr>
          <p:blipFill>
            <a:blip r:embed="rId5"/>
            <a:stretch>
              <a:fillRect/>
            </a:stretch>
          </p:blipFill>
          <p:spPr>
            <a:xfrm>
              <a:off x="400414" y="10606874"/>
              <a:ext cx="2002332" cy="687007"/>
            </a:xfrm>
            <a:prstGeom prst="rect">
              <a:avLst/>
            </a:prstGeom>
          </p:spPr>
        </p:pic>
        <p:sp>
          <p:nvSpPr>
            <p:cNvPr id="20" name="文字方塊 19">
              <a:extLst>
                <a:ext uri="{FF2B5EF4-FFF2-40B4-BE49-F238E27FC236}">
                  <a16:creationId xmlns:a16="http://schemas.microsoft.com/office/drawing/2014/main" id="{24F35662-008B-47F0-AE5B-1E1E1AC12EDE}"/>
                </a:ext>
              </a:extLst>
            </p:cNvPr>
            <p:cNvSpPr txBox="1"/>
            <p:nvPr/>
          </p:nvSpPr>
          <p:spPr>
            <a:xfrm>
              <a:off x="2778455" y="9257633"/>
              <a:ext cx="2100650" cy="909349"/>
            </a:xfrm>
            <a:prstGeom prst="rect">
              <a:avLst/>
            </a:prstGeom>
            <a:noFill/>
          </p:spPr>
          <p:txBody>
            <a:bodyPr wrap="square" rtlCol="0">
              <a:spAutoFit/>
            </a:bodyPr>
            <a:lstStyle/>
            <a:p>
              <a:pPr marL="91784" indent="-91784">
                <a:buFont typeface="Arial" panose="020B0604020202020204" pitchFamily="34" charset="0"/>
                <a:buChar char="•"/>
              </a:pPr>
              <a:r>
                <a:rPr lang="zh-TW" altLang="en-US" sz="641" dirty="0">
                  <a:solidFill>
                    <a:schemeClr val="bg1"/>
                  </a:solidFill>
                  <a:latin typeface="標楷體" panose="03000509000000000000" pitchFamily="65" charset="-120"/>
                  <a:ea typeface="標楷體" panose="03000509000000000000" pitchFamily="65" charset="-120"/>
                </a:rPr>
                <a:t>台南歸仁店</a:t>
              </a:r>
              <a:r>
                <a:rPr lang="en-US" altLang="zh-TW" sz="641" dirty="0">
                  <a:solidFill>
                    <a:schemeClr val="bg1"/>
                  </a:solidFill>
                  <a:latin typeface="標楷體" panose="03000509000000000000" pitchFamily="65" charset="-120"/>
                  <a:ea typeface="標楷體" panose="03000509000000000000" pitchFamily="65" charset="-120"/>
                </a:rPr>
                <a:t>(</a:t>
              </a:r>
              <a:r>
                <a:rPr lang="zh-TW" altLang="en-US" sz="641" dirty="0">
                  <a:solidFill>
                    <a:schemeClr val="bg1"/>
                  </a:solidFill>
                  <a:latin typeface="標楷體" panose="03000509000000000000" pitchFamily="65" charset="-120"/>
                  <a:ea typeface="標楷體" panose="03000509000000000000" pitchFamily="65" charset="-120"/>
                </a:rPr>
                <a:t>總店</a:t>
              </a:r>
              <a:r>
                <a:rPr lang="en-US" altLang="zh-TW" sz="641" dirty="0">
                  <a:solidFill>
                    <a:schemeClr val="bg1"/>
                  </a:solidFill>
                  <a:latin typeface="標楷體" panose="03000509000000000000" pitchFamily="65" charset="-120"/>
                  <a:ea typeface="標楷體" panose="03000509000000000000" pitchFamily="65" charset="-120"/>
                </a:rPr>
                <a:t>)</a:t>
              </a:r>
            </a:p>
            <a:p>
              <a:r>
                <a:rPr lang="zh-TW" altLang="en-US" sz="641" dirty="0">
                  <a:solidFill>
                    <a:schemeClr val="bg1"/>
                  </a:solidFill>
                  <a:latin typeface="標楷體" panose="03000509000000000000" pitchFamily="65" charset="-120"/>
                  <a:ea typeface="標楷體" panose="03000509000000000000" pitchFamily="65" charset="-120"/>
                </a:rPr>
                <a:t>地址</a:t>
              </a:r>
              <a:r>
                <a:rPr lang="en-US" altLang="zh-TW" sz="641" dirty="0">
                  <a:solidFill>
                    <a:schemeClr val="bg1"/>
                  </a:solidFill>
                  <a:latin typeface="標楷體" panose="03000509000000000000" pitchFamily="65" charset="-120"/>
                  <a:ea typeface="標楷體" panose="03000509000000000000" pitchFamily="65" charset="-120"/>
                </a:rPr>
                <a:t>:</a:t>
              </a:r>
              <a:r>
                <a:rPr lang="zh-TW" altLang="en-US" sz="641" dirty="0">
                  <a:solidFill>
                    <a:schemeClr val="bg1"/>
                  </a:solidFill>
                  <a:latin typeface="標楷體" panose="03000509000000000000" pitchFamily="65" charset="-120"/>
                  <a:ea typeface="標楷體" panose="03000509000000000000" pitchFamily="65" charset="-120"/>
                </a:rPr>
                <a:t>台南市歸仁區中正南路</a:t>
              </a:r>
              <a:endParaRPr lang="en-US" altLang="zh-TW" sz="641" dirty="0">
                <a:solidFill>
                  <a:schemeClr val="bg1"/>
                </a:solidFill>
                <a:latin typeface="標楷體" panose="03000509000000000000" pitchFamily="65" charset="-120"/>
                <a:ea typeface="標楷體" panose="03000509000000000000" pitchFamily="65" charset="-120"/>
              </a:endParaRPr>
            </a:p>
            <a:p>
              <a:r>
                <a:rPr lang="zh-TW" altLang="en-US" sz="641" dirty="0">
                  <a:solidFill>
                    <a:schemeClr val="bg1"/>
                  </a:solidFill>
                  <a:latin typeface="標楷體" panose="03000509000000000000" pitchFamily="65" charset="-120"/>
                  <a:ea typeface="標楷體" panose="03000509000000000000" pitchFamily="65" charset="-120"/>
                </a:rPr>
                <a:t>電話</a:t>
              </a:r>
              <a:r>
                <a:rPr lang="en-US" altLang="zh-TW" sz="641" dirty="0">
                  <a:solidFill>
                    <a:schemeClr val="bg1"/>
                  </a:solidFill>
                  <a:latin typeface="標楷體" panose="03000509000000000000" pitchFamily="65" charset="-120"/>
                  <a:ea typeface="標楷體" panose="03000509000000000000" pitchFamily="65" charset="-120"/>
                </a:rPr>
                <a:t>:06-2392588</a:t>
              </a:r>
            </a:p>
          </p:txBody>
        </p:sp>
        <p:sp>
          <p:nvSpPr>
            <p:cNvPr id="21" name="文字方塊 20">
              <a:extLst>
                <a:ext uri="{FF2B5EF4-FFF2-40B4-BE49-F238E27FC236}">
                  <a16:creationId xmlns:a16="http://schemas.microsoft.com/office/drawing/2014/main" id="{2C9B81D5-3B95-4411-9DFF-78EAFA0DF386}"/>
                </a:ext>
              </a:extLst>
            </p:cNvPr>
            <p:cNvSpPr txBox="1"/>
            <p:nvPr/>
          </p:nvSpPr>
          <p:spPr>
            <a:xfrm>
              <a:off x="2717673" y="8760277"/>
              <a:ext cx="3467100" cy="449285"/>
            </a:xfrm>
            <a:prstGeom prst="rect">
              <a:avLst/>
            </a:prstGeom>
            <a:noFill/>
          </p:spPr>
          <p:txBody>
            <a:bodyPr wrap="square">
              <a:spAutoFit/>
            </a:bodyPr>
            <a:lstStyle/>
            <a:p>
              <a:r>
                <a:rPr lang="zh-TW" altLang="en-US" sz="963" dirty="0">
                  <a:solidFill>
                    <a:schemeClr val="bg1"/>
                  </a:solidFill>
                  <a:latin typeface="標楷體" panose="03000509000000000000" pitchFamily="65" charset="-120"/>
                  <a:ea typeface="標楷體" panose="03000509000000000000" pitchFamily="65" charset="-120"/>
                </a:rPr>
                <a:t>門市資訊</a:t>
              </a:r>
              <a:endParaRPr lang="en-US" altLang="zh-TW" sz="963" dirty="0">
                <a:solidFill>
                  <a:schemeClr val="bg1"/>
                </a:solidFill>
                <a:latin typeface="標楷體" panose="03000509000000000000" pitchFamily="65" charset="-120"/>
                <a:ea typeface="標楷體" panose="03000509000000000000" pitchFamily="65" charset="-120"/>
              </a:endParaRPr>
            </a:p>
          </p:txBody>
        </p:sp>
        <p:sp>
          <p:nvSpPr>
            <p:cNvPr id="22" name="文字方塊 21">
              <a:extLst>
                <a:ext uri="{FF2B5EF4-FFF2-40B4-BE49-F238E27FC236}">
                  <a16:creationId xmlns:a16="http://schemas.microsoft.com/office/drawing/2014/main" id="{BFBC48E3-0B94-4BEC-98F7-915685BD0C83}"/>
                </a:ext>
              </a:extLst>
            </p:cNvPr>
            <p:cNvSpPr txBox="1"/>
            <p:nvPr/>
          </p:nvSpPr>
          <p:spPr>
            <a:xfrm>
              <a:off x="2792720" y="9894304"/>
              <a:ext cx="2100650" cy="909349"/>
            </a:xfrm>
            <a:prstGeom prst="rect">
              <a:avLst/>
            </a:prstGeom>
            <a:noFill/>
          </p:spPr>
          <p:txBody>
            <a:bodyPr wrap="square" rtlCol="0">
              <a:spAutoFit/>
            </a:bodyPr>
            <a:lstStyle/>
            <a:p>
              <a:endParaRPr lang="en-US" altLang="zh-TW" sz="641" dirty="0">
                <a:solidFill>
                  <a:schemeClr val="bg1"/>
                </a:solidFill>
                <a:latin typeface="標楷體" panose="03000509000000000000" pitchFamily="65" charset="-120"/>
                <a:ea typeface="標楷體" panose="03000509000000000000" pitchFamily="65" charset="-120"/>
              </a:endParaRPr>
            </a:p>
            <a:p>
              <a:pPr marL="91784" indent="-91784">
                <a:buFont typeface="Arial" panose="020B0604020202020204" pitchFamily="34" charset="0"/>
                <a:buChar char="•"/>
              </a:pPr>
              <a:r>
                <a:rPr lang="zh-TW" altLang="en-US" sz="641" dirty="0">
                  <a:solidFill>
                    <a:schemeClr val="bg1"/>
                  </a:solidFill>
                  <a:latin typeface="標楷體" panose="03000509000000000000" pitchFamily="65" charset="-120"/>
                  <a:ea typeface="標楷體" panose="03000509000000000000" pitchFamily="65" charset="-120"/>
                </a:rPr>
                <a:t>台南歸仁店</a:t>
              </a:r>
              <a:endParaRPr lang="en-US" altLang="zh-TW" sz="641" dirty="0">
                <a:solidFill>
                  <a:schemeClr val="bg1"/>
                </a:solidFill>
                <a:latin typeface="標楷體" panose="03000509000000000000" pitchFamily="65" charset="-120"/>
                <a:ea typeface="標楷體" panose="03000509000000000000" pitchFamily="65" charset="-120"/>
              </a:endParaRPr>
            </a:p>
            <a:p>
              <a:r>
                <a:rPr lang="zh-TW" altLang="en-US" sz="641" dirty="0">
                  <a:solidFill>
                    <a:schemeClr val="bg1"/>
                  </a:solidFill>
                  <a:latin typeface="標楷體" panose="03000509000000000000" pitchFamily="65" charset="-120"/>
                  <a:ea typeface="標楷體" panose="03000509000000000000" pitchFamily="65" charset="-120"/>
                </a:rPr>
                <a:t>地址</a:t>
              </a:r>
              <a:r>
                <a:rPr lang="en-US" altLang="zh-TW" sz="641" dirty="0">
                  <a:solidFill>
                    <a:schemeClr val="bg1"/>
                  </a:solidFill>
                  <a:latin typeface="標楷體" panose="03000509000000000000" pitchFamily="65" charset="-120"/>
                  <a:ea typeface="標楷體" panose="03000509000000000000" pitchFamily="65" charset="-120"/>
                </a:rPr>
                <a:t>:</a:t>
              </a:r>
              <a:r>
                <a:rPr lang="zh-TW" altLang="en-US" sz="641" dirty="0">
                  <a:solidFill>
                    <a:schemeClr val="bg1"/>
                  </a:solidFill>
                  <a:latin typeface="標楷體" panose="03000509000000000000" pitchFamily="65" charset="-120"/>
                  <a:ea typeface="標楷體" panose="03000509000000000000" pitchFamily="65" charset="-120"/>
                </a:rPr>
                <a:t>台南市新化區</a:t>
              </a:r>
              <a:endParaRPr lang="en-US" altLang="zh-TW" sz="641" dirty="0">
                <a:solidFill>
                  <a:schemeClr val="bg1"/>
                </a:solidFill>
                <a:latin typeface="標楷體" panose="03000509000000000000" pitchFamily="65" charset="-120"/>
                <a:ea typeface="標楷體" panose="03000509000000000000" pitchFamily="65" charset="-120"/>
              </a:endParaRPr>
            </a:p>
            <a:p>
              <a:r>
                <a:rPr lang="zh-TW" altLang="en-US" sz="641" dirty="0">
                  <a:solidFill>
                    <a:schemeClr val="bg1"/>
                  </a:solidFill>
                  <a:latin typeface="標楷體" panose="03000509000000000000" pitchFamily="65" charset="-120"/>
                  <a:ea typeface="標楷體" panose="03000509000000000000" pitchFamily="65" charset="-120"/>
                </a:rPr>
                <a:t>電話</a:t>
              </a:r>
              <a:r>
                <a:rPr lang="en-US" altLang="zh-TW" sz="641" dirty="0">
                  <a:solidFill>
                    <a:schemeClr val="bg1"/>
                  </a:solidFill>
                  <a:latin typeface="標楷體" panose="03000509000000000000" pitchFamily="65" charset="-120"/>
                  <a:ea typeface="標楷體" panose="03000509000000000000" pitchFamily="65" charset="-120"/>
                </a:rPr>
                <a:t>:06-2392588</a:t>
              </a:r>
            </a:p>
          </p:txBody>
        </p:sp>
        <p:sp>
          <p:nvSpPr>
            <p:cNvPr id="23" name="文字方塊 22">
              <a:extLst>
                <a:ext uri="{FF2B5EF4-FFF2-40B4-BE49-F238E27FC236}">
                  <a16:creationId xmlns:a16="http://schemas.microsoft.com/office/drawing/2014/main" id="{899F640F-DF2D-48EF-9D4F-FA1D82E68CB3}"/>
                </a:ext>
              </a:extLst>
            </p:cNvPr>
            <p:cNvSpPr txBox="1"/>
            <p:nvPr/>
          </p:nvSpPr>
          <p:spPr>
            <a:xfrm>
              <a:off x="2792720" y="10782645"/>
              <a:ext cx="2100650" cy="909349"/>
            </a:xfrm>
            <a:prstGeom prst="rect">
              <a:avLst/>
            </a:prstGeom>
            <a:noFill/>
          </p:spPr>
          <p:txBody>
            <a:bodyPr wrap="square" rtlCol="0">
              <a:spAutoFit/>
            </a:bodyPr>
            <a:lstStyle/>
            <a:p>
              <a:endParaRPr lang="en-US" altLang="zh-TW" sz="641" dirty="0">
                <a:solidFill>
                  <a:schemeClr val="bg1"/>
                </a:solidFill>
                <a:latin typeface="標楷體" panose="03000509000000000000" pitchFamily="65" charset="-120"/>
                <a:ea typeface="標楷體" panose="03000509000000000000" pitchFamily="65" charset="-120"/>
              </a:endParaRPr>
            </a:p>
            <a:p>
              <a:pPr marL="91784" indent="-91784">
                <a:buFont typeface="Arial" panose="020B0604020202020204" pitchFamily="34" charset="0"/>
                <a:buChar char="•"/>
              </a:pPr>
              <a:r>
                <a:rPr lang="zh-TW" altLang="en-US" sz="641" dirty="0">
                  <a:solidFill>
                    <a:schemeClr val="bg1"/>
                  </a:solidFill>
                  <a:latin typeface="標楷體" panose="03000509000000000000" pitchFamily="65" charset="-120"/>
                  <a:ea typeface="標楷體" panose="03000509000000000000" pitchFamily="65" charset="-120"/>
                </a:rPr>
                <a:t>台南崑山店</a:t>
              </a:r>
              <a:endParaRPr lang="en-US" altLang="zh-TW" sz="641" dirty="0">
                <a:solidFill>
                  <a:schemeClr val="bg1"/>
                </a:solidFill>
                <a:latin typeface="標楷體" panose="03000509000000000000" pitchFamily="65" charset="-120"/>
                <a:ea typeface="標楷體" panose="03000509000000000000" pitchFamily="65" charset="-120"/>
              </a:endParaRPr>
            </a:p>
            <a:p>
              <a:r>
                <a:rPr lang="zh-TW" altLang="en-US" sz="641" dirty="0">
                  <a:solidFill>
                    <a:schemeClr val="bg1"/>
                  </a:solidFill>
                  <a:latin typeface="標楷體" panose="03000509000000000000" pitchFamily="65" charset="-120"/>
                  <a:ea typeface="標楷體" panose="03000509000000000000" pitchFamily="65" charset="-120"/>
                </a:rPr>
                <a:t>地址</a:t>
              </a:r>
              <a:r>
                <a:rPr lang="en-US" altLang="zh-TW" sz="641" dirty="0">
                  <a:solidFill>
                    <a:schemeClr val="bg1"/>
                  </a:solidFill>
                  <a:latin typeface="標楷體" panose="03000509000000000000" pitchFamily="65" charset="-120"/>
                  <a:ea typeface="標楷體" panose="03000509000000000000" pitchFamily="65" charset="-120"/>
                </a:rPr>
                <a:t>:</a:t>
              </a:r>
              <a:r>
                <a:rPr lang="zh-TW" altLang="en-US" sz="641" dirty="0">
                  <a:solidFill>
                    <a:schemeClr val="bg1"/>
                  </a:solidFill>
                  <a:latin typeface="標楷體" panose="03000509000000000000" pitchFamily="65" charset="-120"/>
                  <a:ea typeface="標楷體" panose="03000509000000000000" pitchFamily="65" charset="-120"/>
                </a:rPr>
                <a:t>台南市崑山區</a:t>
              </a:r>
              <a:endParaRPr lang="en-US" altLang="zh-TW" sz="641" dirty="0">
                <a:solidFill>
                  <a:schemeClr val="bg1"/>
                </a:solidFill>
                <a:latin typeface="標楷體" panose="03000509000000000000" pitchFamily="65" charset="-120"/>
                <a:ea typeface="標楷體" panose="03000509000000000000" pitchFamily="65" charset="-120"/>
              </a:endParaRPr>
            </a:p>
            <a:p>
              <a:r>
                <a:rPr lang="zh-TW" altLang="en-US" sz="641" dirty="0">
                  <a:solidFill>
                    <a:schemeClr val="bg1"/>
                  </a:solidFill>
                  <a:latin typeface="標楷體" panose="03000509000000000000" pitchFamily="65" charset="-120"/>
                  <a:ea typeface="標楷體" panose="03000509000000000000" pitchFamily="65" charset="-120"/>
                </a:rPr>
                <a:t>電話</a:t>
              </a:r>
              <a:r>
                <a:rPr lang="en-US" altLang="zh-TW" sz="641" dirty="0">
                  <a:solidFill>
                    <a:schemeClr val="bg1"/>
                  </a:solidFill>
                  <a:latin typeface="標楷體" panose="03000509000000000000" pitchFamily="65" charset="-120"/>
                  <a:ea typeface="標楷體" panose="03000509000000000000" pitchFamily="65" charset="-120"/>
                </a:rPr>
                <a:t>:06-2392588</a:t>
              </a:r>
            </a:p>
          </p:txBody>
        </p:sp>
      </p:grpSp>
    </p:spTree>
    <p:extLst>
      <p:ext uri="{BB962C8B-B14F-4D97-AF65-F5344CB8AC3E}">
        <p14:creationId xmlns:p14="http://schemas.microsoft.com/office/powerpoint/2010/main" val="929987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B7E6C4-92BE-45BF-9D65-043D475D7991}"/>
              </a:ext>
            </a:extLst>
          </p:cNvPr>
          <p:cNvSpPr>
            <a:spLocks noGrp="1"/>
          </p:cNvSpPr>
          <p:nvPr>
            <p:ph type="title"/>
          </p:nvPr>
        </p:nvSpPr>
        <p:spPr>
          <a:xfrm>
            <a:off x="1656854" y="11677397"/>
            <a:ext cx="3166479" cy="200762"/>
          </a:xfrm>
        </p:spPr>
        <p:txBody>
          <a:bodyPr>
            <a:normAutofit fontScale="90000"/>
          </a:bodyPr>
          <a:lstStyle/>
          <a:p>
            <a:r>
              <a:rPr lang="zh-TW" altLang="en-US" dirty="0"/>
              <a:t>分店據點</a:t>
            </a:r>
          </a:p>
        </p:txBody>
      </p:sp>
      <p:sp>
        <p:nvSpPr>
          <p:cNvPr id="3" name="內容版面配置區 2">
            <a:extLst>
              <a:ext uri="{FF2B5EF4-FFF2-40B4-BE49-F238E27FC236}">
                <a16:creationId xmlns:a16="http://schemas.microsoft.com/office/drawing/2014/main" id="{E808D4DE-BF0F-46D5-B11F-FD20062C3608}"/>
              </a:ext>
            </a:extLst>
          </p:cNvPr>
          <p:cNvSpPr>
            <a:spLocks noGrp="1"/>
          </p:cNvSpPr>
          <p:nvPr>
            <p:ph idx="1"/>
          </p:nvPr>
        </p:nvSpPr>
        <p:spPr>
          <a:xfrm>
            <a:off x="1656854" y="11895836"/>
            <a:ext cx="3166479" cy="1531626"/>
          </a:xfrm>
        </p:spPr>
        <p:txBody>
          <a:bodyPr/>
          <a:lstStyle/>
          <a:p>
            <a:endParaRPr lang="zh-TW" altLang="en-US"/>
          </a:p>
        </p:txBody>
      </p:sp>
    </p:spTree>
    <p:extLst>
      <p:ext uri="{BB962C8B-B14F-4D97-AF65-F5344CB8AC3E}">
        <p14:creationId xmlns:p14="http://schemas.microsoft.com/office/powerpoint/2010/main" val="591227629"/>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823</TotalTime>
  <Words>436</Words>
  <Application>Microsoft Office PowerPoint</Application>
  <PresentationFormat>自訂</PresentationFormat>
  <Paragraphs>142</Paragraphs>
  <Slides>10</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10</vt:i4>
      </vt:variant>
    </vt:vector>
  </HeadingPairs>
  <TitlesOfParts>
    <vt:vector size="15" baseType="lpstr">
      <vt:lpstr>標楷體</vt:lpstr>
      <vt:lpstr>Arial</vt:lpstr>
      <vt:lpstr>Calibri</vt:lpstr>
      <vt:lpstr>Calibri Light</vt:lpstr>
      <vt:lpstr>Office 佈景主題</vt:lpstr>
      <vt:lpstr>小蒜頭鹹酥雞 High level design</vt:lpstr>
      <vt:lpstr>PowerPoint 簡報</vt:lpstr>
      <vt:lpstr>關於我們 About us</vt:lpstr>
      <vt:lpstr>菜單 電腦版</vt:lpstr>
      <vt:lpstr>PowerPoint 簡報</vt:lpstr>
      <vt:lpstr>PowerPoint 簡報</vt:lpstr>
      <vt:lpstr>徵才資訊</vt:lpstr>
      <vt:lpstr>PowerPoint 簡報</vt:lpstr>
      <vt:lpstr>分店據點</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小蒜頭鹹酥雞</dc:title>
  <dc:creator>Selena</dc:creator>
  <cp:lastModifiedBy>Selena</cp:lastModifiedBy>
  <cp:revision>38</cp:revision>
  <dcterms:created xsi:type="dcterms:W3CDTF">2024-04-29T04:47:45Z</dcterms:created>
  <dcterms:modified xsi:type="dcterms:W3CDTF">2024-04-30T08:35:34Z</dcterms:modified>
</cp:coreProperties>
</file>