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E0A5A66F-47FB-488E-A87E-E8C6A002729B}"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CF1AECC-C0B6-47EE-B556-4E0EB899DA13}"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DE46464F-34A9-4B18-A854-F01B8A1F4FAA}"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13524A6D-5C19-4B7B-96C2-27A742E51577}"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7E41599E-0E1B-4D0A-A7C5-D1739CD54548}" type="slidenum">
              <a:t>&lt;#&gt;</a:t>
            </a:fld>
          </a:p>
        </p:txBody>
      </p:sp>
      <p:sp>
        <p:nvSpPr>
          <p:cNvPr id="4" name="PlaceHolder 3"/>
          <p:cNvSpPr>
            <a:spLocks noGrp="1"/>
          </p:cNvSpPr>
          <p:nvPr>
            <p:ph type="dt" idx="6"/>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F4A0B26-0323-4224-8E12-EF25A2523DF6}"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790577B-AC2F-48AD-8ED8-6113E190EDA2}"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D8D0CB2-ED7E-4C94-BCFD-32C600060D37}"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628D4401-171B-424A-9EA4-D6BB5C234081}"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0A56648-6AA6-4CD8-9273-BA34380E0CB0}"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E352818-1800-45EC-B930-B226C3D2F381}"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D51441B-0DF7-4898-B125-9F4766ADE720}"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C29666E-4ACF-48A2-A40E-57F361E02D26}"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EA70988-EBF2-45B7-91D7-E4FABBE54BFE}"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935E8BC-6724-4AF7-B853-FD039088D76A}"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B3A4AE97-E3A3-40F8-BC3E-5F538A85CBD5}" type="slidenum">
              <a:t>&lt;#&gt;</a:t>
            </a:fld>
          </a:p>
        </p:txBody>
      </p:sp>
      <p:sp>
        <p:nvSpPr>
          <p:cNvPr id="9" name="PlaceHolder 8"/>
          <p:cNvSpPr>
            <a:spLocks noGrp="1"/>
          </p:cNvSpPr>
          <p:nvPr>
            <p:ph type="dt" idx="6"/>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1D7A067E-6C3C-4082-8717-804C824E5043}" type="slidenum">
              <a:t>&lt;#&gt;</a:t>
            </a:fld>
          </a:p>
        </p:txBody>
      </p:sp>
      <p:sp>
        <p:nvSpPr>
          <p:cNvPr id="11" name="PlaceHolder 10"/>
          <p:cNvSpPr>
            <a:spLocks noGrp="1"/>
          </p:cNvSpPr>
          <p:nvPr>
            <p:ph type="dt" idx="6"/>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A0E95A9-9B32-47DE-AE5F-880CD48F8A6F}"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62598A7-49C3-48B0-BB7C-D8C16B5BE1A0}"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D1773E1-CA81-4AE3-9FD9-4B16755C3B63}"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6DCE53F-CB64-40AE-95E7-25978CF9DA16}"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BD345E1-84C9-453C-A85F-D9C2394582BA}"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DFC753F-7E86-4ACA-BFCF-522B8CBE6E34}"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599A956-6E00-49FD-9804-51EEEE56F134}"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8f8f8"/>
            </a:gs>
            <a:gs pos="100000">
              <a:srgbClr val="c3c3c3"/>
            </a:gs>
          </a:gsLst>
          <a:lin ang="5400000"/>
        </a:gradFill>
      </p:bgPr>
    </p:bg>
    <p:spTree>
      <p:nvGrpSpPr>
        <p:cNvPr id="1" name=""/>
        <p:cNvGrpSpPr/>
        <p:nvPr/>
      </p:nvGrpSpPr>
      <p:grpSpPr>
        <a:xfrm>
          <a:off x="0" y="0"/>
          <a:ext cx="0" cy="0"/>
          <a:chOff x="0" y="0"/>
          <a:chExt cx="0" cy="0"/>
        </a:xfrm>
      </p:grpSpPr>
      <p:sp>
        <p:nvSpPr>
          <p:cNvPr id="0" name="Rectangle 6"/>
          <p:cNvSpPr/>
          <p:nvPr/>
        </p:nvSpPr>
        <p:spPr>
          <a:xfrm>
            <a:off x="8458200" y="0"/>
            <a:ext cx="6850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1" name="Rectangle 7"/>
          <p:cNvSpPr/>
          <p:nvPr/>
        </p:nvSpPr>
        <p:spPr>
          <a:xfrm>
            <a:off x="8458200" y="5486400"/>
            <a:ext cx="685080" cy="685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2" name="PlaceHolder 1"/>
          <p:cNvSpPr>
            <a:spLocks noGrp="1"/>
          </p:cNvSpPr>
          <p:nvPr>
            <p:ph type="title"/>
          </p:nvPr>
        </p:nvSpPr>
        <p:spPr>
          <a:xfrm>
            <a:off x="457200" y="274680"/>
            <a:ext cx="7619400" cy="114228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Cliquez pour éditer le format du texte-titre</a:t>
            </a:r>
            <a:endParaRPr b="0" lang="en-GB" sz="1800" spc="-1" strike="noStrike">
              <a:solidFill>
                <a:srgbClr val="000000"/>
              </a:solidFill>
              <a:latin typeface="Arial"/>
            </a:endParaRPr>
          </a:p>
        </p:txBody>
      </p:sp>
      <p:sp>
        <p:nvSpPr>
          <p:cNvPr id="3" name="PlaceHolder 2"/>
          <p:cNvSpPr>
            <a:spLocks noGrp="1"/>
          </p:cNvSpPr>
          <p:nvPr>
            <p:ph type="ftr" idx="1"/>
          </p:nvPr>
        </p:nvSpPr>
        <p:spPr>
          <a:xfrm rot="16200000">
            <a:off x="7587000" y="4049280"/>
            <a:ext cx="2366640" cy="3650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&lt;pied de page&gt;</a:t>
            </a:r>
            <a:endParaRPr b="0" lang="en-GB" sz="1400" spc="-1" strike="noStrike">
              <a:solidFill>
                <a:srgbClr val="000000"/>
              </a:solidFill>
              <a:latin typeface="Times New Roman"/>
            </a:endParaRPr>
          </a:p>
        </p:txBody>
      </p:sp>
      <p:sp>
        <p:nvSpPr>
          <p:cNvPr id="4" name="PlaceHolder 3"/>
          <p:cNvSpPr>
            <a:spLocks noGrp="1"/>
          </p:cNvSpPr>
          <p:nvPr>
            <p:ph type="sldNum" idx="2"/>
          </p:nvPr>
        </p:nvSpPr>
        <p:spPr>
          <a:xfrm>
            <a:off x="8531640" y="5649120"/>
            <a:ext cx="547920" cy="395640"/>
          </a:xfrm>
          <a:prstGeom prst="rect">
            <a:avLst/>
          </a:prstGeom>
          <a:noFill/>
          <a:ln w="19080">
            <a:solidFill>
              <a:srgbClr val="ffffff"/>
            </a:solidFill>
            <a:round/>
          </a:ln>
        </p:spPr>
        <p:txBody>
          <a:bodyPr lIns="0" rIns="0" tIns="0" bIns="0" anchor="ctr">
            <a:noAutofit/>
          </a:bodyPr>
          <a:lstStyle>
            <a:lvl1pPr indent="0" algn="ctr">
              <a:lnSpc>
                <a:spcPct val="100000"/>
              </a:lnSpc>
              <a:buNone/>
              <a:tabLst>
                <a:tab algn="l" pos="0"/>
              </a:tabLst>
              <a:defRPr b="0" lang="en-US" sz="1800" spc="-1" strike="noStrike">
                <a:solidFill>
                  <a:srgbClr val="000000"/>
                </a:solidFill>
                <a:latin typeface="Calibri"/>
              </a:defRPr>
            </a:lvl1pPr>
          </a:lstStyle>
          <a:p>
            <a:pPr indent="0" algn="ctr">
              <a:lnSpc>
                <a:spcPct val="100000"/>
              </a:lnSpc>
              <a:buNone/>
              <a:tabLst>
                <a:tab algn="l" pos="0"/>
              </a:tabLst>
            </a:pPr>
            <a:fld id="{CEC3DAEC-927D-47E3-8CCE-6827A11912C9}" type="slidenum">
              <a:rPr b="0" lang="en-US" sz="1800" spc="-1" strike="noStrike">
                <a:solidFill>
                  <a:srgbClr val="000000"/>
                </a:solidFill>
                <a:latin typeface="Calibri"/>
              </a:rPr>
              <a:t>&lt;numéro&gt;</a:t>
            </a:fld>
            <a:endParaRPr b="0" lang="en-GB" sz="1800" spc="-1" strike="noStrike">
              <a:solidFill>
                <a:srgbClr val="000000"/>
              </a:solidFill>
              <a:latin typeface="Times New Roman"/>
            </a:endParaRPr>
          </a:p>
        </p:txBody>
      </p:sp>
      <p:sp>
        <p:nvSpPr>
          <p:cNvPr id="5" name="PlaceHolder 4"/>
          <p:cNvSpPr>
            <a:spLocks noGrp="1"/>
          </p:cNvSpPr>
          <p:nvPr>
            <p:ph type="dt" idx="3"/>
          </p:nvPr>
        </p:nvSpPr>
        <p:spPr>
          <a:xfrm rot="16200000">
            <a:off x="7551360" y="1646640"/>
            <a:ext cx="2437560" cy="365040"/>
          </a:xfrm>
          <a:prstGeom prst="rect">
            <a:avLst/>
          </a:prstGeom>
          <a:noFill/>
          <a:ln w="0">
            <a:noFill/>
          </a:ln>
        </p:spPr>
        <p:txBody>
          <a:bodyPr lIns="90000" rIns="90000" tIns="45000" bIns="450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&lt;date/heure&gt;</a:t>
            </a:r>
            <a:endParaRPr b="0" lang="en-GB" sz="1400" spc="-1" strike="noStrike">
              <a:solidFill>
                <a:srgbClr val="000000"/>
              </a:solidFill>
              <a:latin typeface="Times New Roman"/>
            </a:endParaRPr>
          </a:p>
        </p:txBody>
      </p:sp>
      <p:sp>
        <p:nvSpPr>
          <p:cNvPr id="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Cliquez pour éditer le format du plan de texte</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niveau de plan</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Troisième niveau de plan</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Quatrième niveau de plan</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Cinquième niveau de plan</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Sixième niveau de plan</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Septième niveau de plan</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f8f8f8"/>
            </a:gs>
            <a:gs pos="100000">
              <a:srgbClr val="c3c3c3"/>
            </a:gs>
          </a:gsLst>
          <a:lin ang="5400000"/>
        </a:gradFill>
      </p:bgPr>
    </p:bg>
    <p:spTree>
      <p:nvGrpSpPr>
        <p:cNvPr id="1" name=""/>
        <p:cNvGrpSpPr/>
        <p:nvPr/>
      </p:nvGrpSpPr>
      <p:grpSpPr>
        <a:xfrm>
          <a:off x="0" y="0"/>
          <a:ext cx="0" cy="0"/>
          <a:chOff x="0" y="0"/>
          <a:chExt cx="0" cy="0"/>
        </a:xfrm>
      </p:grpSpPr>
      <p:sp>
        <p:nvSpPr>
          <p:cNvPr id="43" name="Rectangle 6"/>
          <p:cNvSpPr/>
          <p:nvPr/>
        </p:nvSpPr>
        <p:spPr>
          <a:xfrm>
            <a:off x="8458200" y="0"/>
            <a:ext cx="685080" cy="68572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44" name="Rectangle 7"/>
          <p:cNvSpPr/>
          <p:nvPr/>
        </p:nvSpPr>
        <p:spPr>
          <a:xfrm>
            <a:off x="8458200" y="5486400"/>
            <a:ext cx="685080" cy="6850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pc="-1" strike="noStrike">
              <a:solidFill>
                <a:schemeClr val="lt1"/>
              </a:solidFill>
              <a:latin typeface="Calibri"/>
              <a:ea typeface="DejaVu Sans"/>
            </a:endParaRPr>
          </a:p>
        </p:txBody>
      </p:sp>
      <p:sp>
        <p:nvSpPr>
          <p:cNvPr id="45" name="PlaceHolder 1"/>
          <p:cNvSpPr>
            <a:spLocks noGrp="1"/>
          </p:cNvSpPr>
          <p:nvPr>
            <p:ph type="ftr" idx="4"/>
          </p:nvPr>
        </p:nvSpPr>
        <p:spPr>
          <a:xfrm rot="16200000">
            <a:off x="7587000" y="4049280"/>
            <a:ext cx="2366640" cy="36504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GB" sz="1400" spc="-1" strike="noStrike">
                <a:solidFill>
                  <a:srgbClr val="000000"/>
                </a:solidFill>
                <a:latin typeface="Times New Roman"/>
              </a:defRPr>
            </a:lvl1pPr>
          </a:lstStyle>
          <a:p>
            <a:pPr indent="0" algn="ctr">
              <a:lnSpc>
                <a:spcPct val="100000"/>
              </a:lnSpc>
              <a:buNone/>
              <a:tabLst>
                <a:tab algn="l" pos="0"/>
              </a:tabLst>
            </a:pPr>
            <a:r>
              <a:rPr b="0" lang="en-GB" sz="1400" spc="-1" strike="noStrike">
                <a:solidFill>
                  <a:srgbClr val="000000"/>
                </a:solidFill>
                <a:latin typeface="Times New Roman"/>
              </a:rPr>
              <a:t>&lt;pied de page&gt;</a:t>
            </a:r>
            <a:endParaRPr b="0" lang="en-GB" sz="1400" spc="-1" strike="noStrike">
              <a:solidFill>
                <a:srgbClr val="000000"/>
              </a:solidFill>
              <a:latin typeface="Times New Roman"/>
            </a:endParaRPr>
          </a:p>
        </p:txBody>
      </p:sp>
      <p:sp>
        <p:nvSpPr>
          <p:cNvPr id="46" name="PlaceHolder 2"/>
          <p:cNvSpPr>
            <a:spLocks noGrp="1"/>
          </p:cNvSpPr>
          <p:nvPr>
            <p:ph type="sldNum" idx="5"/>
          </p:nvPr>
        </p:nvSpPr>
        <p:spPr>
          <a:xfrm>
            <a:off x="8531640" y="5649120"/>
            <a:ext cx="547920" cy="395640"/>
          </a:xfrm>
          <a:prstGeom prst="rect">
            <a:avLst/>
          </a:prstGeom>
          <a:noFill/>
          <a:ln w="19080">
            <a:solidFill>
              <a:srgbClr val="ffffff"/>
            </a:solidFill>
            <a:round/>
          </a:ln>
        </p:spPr>
        <p:txBody>
          <a:bodyPr lIns="0" rIns="0" tIns="0" bIns="0" anchor="ctr">
            <a:noAutofit/>
          </a:bodyPr>
          <a:lstStyle>
            <a:lvl1pPr indent="0" algn="ctr">
              <a:lnSpc>
                <a:spcPct val="100000"/>
              </a:lnSpc>
              <a:buNone/>
              <a:tabLst>
                <a:tab algn="l" pos="0"/>
              </a:tabLst>
              <a:defRPr b="0" lang="fr-FR" sz="1800" spc="-1" strike="noStrike">
                <a:solidFill>
                  <a:srgbClr val="ffffff"/>
                </a:solidFill>
                <a:latin typeface="Calibri"/>
              </a:defRPr>
            </a:lvl1pPr>
          </a:lstStyle>
          <a:p>
            <a:pPr indent="0" algn="ctr">
              <a:lnSpc>
                <a:spcPct val="100000"/>
              </a:lnSpc>
              <a:buNone/>
              <a:tabLst>
                <a:tab algn="l" pos="0"/>
              </a:tabLst>
            </a:pPr>
            <a:fld id="{8733880E-B350-422B-9466-97A1AD9BC202}" type="slidenum">
              <a:rPr b="0" lang="fr-FR" sz="1800" spc="-1" strike="noStrike">
                <a:solidFill>
                  <a:srgbClr val="ffffff"/>
                </a:solidFill>
                <a:latin typeface="Calibri"/>
              </a:rPr>
              <a:t>&lt;numéro&gt;</a:t>
            </a:fld>
            <a:endParaRPr b="0" lang="en-GB" sz="1800" spc="-1" strike="noStrike">
              <a:solidFill>
                <a:srgbClr val="000000"/>
              </a:solidFill>
              <a:latin typeface="Times New Roman"/>
            </a:endParaRPr>
          </a:p>
        </p:txBody>
      </p:sp>
      <p:sp>
        <p:nvSpPr>
          <p:cNvPr id="47" name="PlaceHolder 3"/>
          <p:cNvSpPr>
            <a:spLocks noGrp="1"/>
          </p:cNvSpPr>
          <p:nvPr>
            <p:ph type="dt" idx="6"/>
          </p:nvPr>
        </p:nvSpPr>
        <p:spPr>
          <a:xfrm rot="16200000">
            <a:off x="7551360" y="1646640"/>
            <a:ext cx="2437560" cy="365040"/>
          </a:xfrm>
          <a:prstGeom prst="rect">
            <a:avLst/>
          </a:prstGeom>
          <a:noFill/>
          <a:ln w="0">
            <a:noFill/>
          </a:ln>
        </p:spPr>
        <p:txBody>
          <a:bodyPr lIns="90000" rIns="90000" tIns="45000" bIns="45000" anchor="ctr">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&lt;date/heure&gt;</a:t>
            </a:r>
            <a:endParaRPr b="0" lang="en-GB" sz="1400" spc="-1" strike="noStrike">
              <a:solidFill>
                <a:srgbClr val="000000"/>
              </a:solidFill>
              <a:latin typeface="Times New Roman"/>
            </a:endParaRPr>
          </a:p>
        </p:txBody>
      </p:sp>
      <p:sp>
        <p:nvSpPr>
          <p:cNvPr id="48"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Cliquez pour éditer le format du texte-titre</a:t>
            </a:r>
            <a:endParaRPr b="0" lang="en-GB" sz="4400" spc="-1" strike="noStrike">
              <a:solidFill>
                <a:srgbClr val="000000"/>
              </a:solidFill>
              <a:latin typeface="Arial"/>
            </a:endParaRPr>
          </a:p>
        </p:txBody>
      </p:sp>
      <p:sp>
        <p:nvSpPr>
          <p:cNvPr id="4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Cliquez pour éditer le format du plan de texte</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niveau de plan</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Troisième niveau de plan</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Quatrième niveau de plan</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Cinquième niveau de plan</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Sixième niveau de plan</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Septième niveau de plan</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685800" y="3789000"/>
            <a:ext cx="7543080" cy="709200"/>
          </a:xfrm>
          <a:prstGeom prst="rect">
            <a:avLst/>
          </a:prstGeom>
          <a:noFill/>
          <a:ln w="0">
            <a:noFill/>
          </a:ln>
        </p:spPr>
        <p:txBody>
          <a:bodyPr lIns="0" rIns="0" tIns="0" bIns="0" anchor="b">
            <a:noAutofit/>
          </a:bodyPr>
          <a:p>
            <a:pPr indent="0">
              <a:lnSpc>
                <a:spcPct val="100000"/>
              </a:lnSpc>
              <a:buNone/>
              <a:tabLst>
                <a:tab algn="l" pos="0"/>
              </a:tabLst>
            </a:pPr>
            <a:r>
              <a:rPr b="0" lang="fr-FR" sz="3600" spc="-100" strike="noStrike">
                <a:solidFill>
                  <a:srgbClr val="d1282e"/>
                </a:solidFill>
                <a:latin typeface="Cambria"/>
              </a:rPr>
              <a:t>MTS, cours 4: Contribution et Mémoire</a:t>
            </a:r>
            <a:endParaRPr b="0" lang="en-GB" sz="3600" spc="-1" strike="noStrike">
              <a:solidFill>
                <a:srgbClr val="000000"/>
              </a:solidFill>
              <a:latin typeface="Arial"/>
            </a:endParaRPr>
          </a:p>
        </p:txBody>
      </p:sp>
      <p:sp>
        <p:nvSpPr>
          <p:cNvPr id="87" name="PlaceHolder 2"/>
          <p:cNvSpPr>
            <a:spLocks noGrp="1"/>
          </p:cNvSpPr>
          <p:nvPr>
            <p:ph type="subTitle"/>
          </p:nvPr>
        </p:nvSpPr>
        <p:spPr>
          <a:xfrm>
            <a:off x="685800" y="4572000"/>
            <a:ext cx="6460920" cy="1065960"/>
          </a:xfrm>
          <a:prstGeom prst="rect">
            <a:avLst/>
          </a:prstGeom>
          <a:noFill/>
          <a:ln w="0">
            <a:noFill/>
          </a:ln>
        </p:spPr>
        <p:txBody>
          <a:bodyPr lIns="0" rIns="0" tIns="0" bIns="0" anchor="t">
            <a:noAutofit/>
          </a:bodyPr>
          <a:p>
            <a:pPr indent="0">
              <a:lnSpc>
                <a:spcPct val="100000"/>
              </a:lnSpc>
              <a:spcBef>
                <a:spcPts val="400"/>
              </a:spcBef>
              <a:buNone/>
              <a:tabLst>
                <a:tab algn="l" pos="0"/>
              </a:tabLst>
            </a:pPr>
            <a:r>
              <a:rPr b="0" lang="fr-FR" sz="2000" spc="-1" strike="noStrike">
                <a:solidFill>
                  <a:srgbClr val="8b8b8b"/>
                </a:solidFill>
                <a:latin typeface="Calibri"/>
              </a:rPr>
              <a:t>Dr. Amer Draa</a:t>
            </a: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457200" y="274680"/>
            <a:ext cx="7619400" cy="1142280"/>
          </a:xfrm>
          <a:prstGeom prst="rect">
            <a:avLst/>
          </a:prstGeom>
          <a:noFill/>
          <a:ln w="0">
            <a:noFill/>
          </a:ln>
        </p:spPr>
        <p:txBody>
          <a:bodyPr lIns="90000" rIns="90000" tIns="45000" bIns="45000" anchor="ctr">
            <a:noAutofit/>
          </a:bodyPr>
          <a:p>
            <a:pPr indent="0">
              <a:lnSpc>
                <a:spcPct val="100000"/>
              </a:lnSpc>
              <a:buNone/>
              <a:tabLst>
                <a:tab algn="l" pos="0"/>
              </a:tabLst>
            </a:pPr>
            <a:r>
              <a:rPr b="0" lang="fr-FR" sz="3200" spc="-100" strike="noStrike">
                <a:solidFill>
                  <a:srgbClr val="d1282e"/>
                </a:solidFill>
                <a:latin typeface="Cambria"/>
              </a:rPr>
              <a:t>Contenu du mémoire</a:t>
            </a:r>
            <a:endParaRPr b="0" lang="en-GB" sz="3200" spc="-1" strike="noStrike">
              <a:solidFill>
                <a:srgbClr val="000000"/>
              </a:solidFill>
              <a:latin typeface="Arial"/>
            </a:endParaRPr>
          </a:p>
        </p:txBody>
      </p:sp>
      <p:sp>
        <p:nvSpPr>
          <p:cNvPr id="113" name="PlaceHolder 2"/>
          <p:cNvSpPr>
            <a:spLocks noGrp="1"/>
          </p:cNvSpPr>
          <p:nvPr>
            <p:ph/>
          </p:nvPr>
        </p:nvSpPr>
        <p:spPr>
          <a:xfrm>
            <a:off x="457200" y="1600200"/>
            <a:ext cx="7619400" cy="4799880"/>
          </a:xfrm>
          <a:prstGeom prst="rect">
            <a:avLst/>
          </a:prstGeom>
          <a:noFill/>
          <a:ln w="0">
            <a:noFill/>
          </a:ln>
        </p:spPr>
        <p:txBody>
          <a:bodyPr lIns="90000" rIns="90000" tIns="45000" bIns="45000" anchor="t">
            <a:noAutofit/>
          </a:bodyPr>
          <a:p>
            <a:pPr marL="343080" indent="-228600">
              <a:lnSpc>
                <a:spcPct val="200000"/>
              </a:lnSpc>
              <a:spcBef>
                <a:spcPts val="439"/>
              </a:spcBef>
              <a:buClr>
                <a:srgbClr val="7a7a7a"/>
              </a:buClr>
              <a:buFont typeface="Arial"/>
              <a:buChar char="•"/>
            </a:pPr>
            <a:r>
              <a:rPr b="0" lang="fr-FR" sz="2200" spc="-1" strike="noStrike">
                <a:solidFill>
                  <a:srgbClr val="000000"/>
                </a:solidFill>
                <a:latin typeface="Calibri"/>
              </a:rPr>
              <a:t>Introduction</a:t>
            </a:r>
            <a:endParaRPr b="0" lang="en-GB" sz="2200" spc="-1" strike="noStrike">
              <a:solidFill>
                <a:srgbClr val="000000"/>
              </a:solidFill>
              <a:latin typeface="Arial"/>
            </a:endParaRPr>
          </a:p>
          <a:p>
            <a:pPr marL="343080" indent="-228600">
              <a:lnSpc>
                <a:spcPct val="200000"/>
              </a:lnSpc>
              <a:spcBef>
                <a:spcPts val="439"/>
              </a:spcBef>
              <a:buClr>
                <a:srgbClr val="7a7a7a"/>
              </a:buClr>
              <a:buFont typeface="Arial"/>
              <a:buChar char="•"/>
            </a:pPr>
            <a:r>
              <a:rPr b="0" lang="fr-FR" sz="2200" spc="-1" strike="noStrike">
                <a:solidFill>
                  <a:srgbClr val="000000"/>
                </a:solidFill>
                <a:latin typeface="Calibri"/>
              </a:rPr>
              <a:t>Chapitres état de l’art</a:t>
            </a:r>
            <a:endParaRPr b="0" lang="en-GB" sz="2200" spc="-1" strike="noStrike">
              <a:solidFill>
                <a:srgbClr val="000000"/>
              </a:solidFill>
              <a:latin typeface="Arial"/>
            </a:endParaRPr>
          </a:p>
          <a:p>
            <a:pPr marL="343080" indent="-228600">
              <a:lnSpc>
                <a:spcPct val="200000"/>
              </a:lnSpc>
              <a:spcBef>
                <a:spcPts val="439"/>
              </a:spcBef>
              <a:buClr>
                <a:srgbClr val="7a7a7a"/>
              </a:buClr>
              <a:buFont typeface="Arial"/>
              <a:buChar char="•"/>
            </a:pPr>
            <a:r>
              <a:rPr b="0" lang="fr-FR" sz="2200" spc="-1" strike="noStrike">
                <a:solidFill>
                  <a:srgbClr val="000000"/>
                </a:solidFill>
                <a:latin typeface="Calibri"/>
              </a:rPr>
              <a:t>Chapitres contribution</a:t>
            </a:r>
            <a:endParaRPr b="0" lang="en-GB" sz="2200" spc="-1" strike="noStrike">
              <a:solidFill>
                <a:srgbClr val="000000"/>
              </a:solidFill>
              <a:latin typeface="Arial"/>
            </a:endParaRPr>
          </a:p>
          <a:p>
            <a:pPr marL="343080" indent="-228600">
              <a:lnSpc>
                <a:spcPct val="200000"/>
              </a:lnSpc>
              <a:spcBef>
                <a:spcPts val="439"/>
              </a:spcBef>
              <a:buClr>
                <a:srgbClr val="7a7a7a"/>
              </a:buClr>
              <a:buFont typeface="Arial"/>
              <a:buChar char="•"/>
            </a:pPr>
            <a:r>
              <a:rPr b="0" lang="fr-FR" sz="2200" spc="-1" strike="noStrike">
                <a:solidFill>
                  <a:srgbClr val="000000"/>
                </a:solidFill>
                <a:latin typeface="Calibri"/>
              </a:rPr>
              <a:t>Conclusion</a:t>
            </a:r>
            <a:endParaRPr b="0" lang="en-GB" sz="2200" spc="-1" strike="noStrike">
              <a:solidFill>
                <a:srgbClr val="000000"/>
              </a:solidFill>
              <a:latin typeface="Arial"/>
            </a:endParaRPr>
          </a:p>
        </p:txBody>
      </p:sp>
      <p:sp>
        <p:nvSpPr>
          <p:cNvPr id="114" name="Espace réservé du numéro de diapositive 3"/>
          <p:cNvSpPr/>
          <p:nvPr/>
        </p:nvSpPr>
        <p:spPr>
          <a:xfrm>
            <a:off x="8531640" y="5649120"/>
            <a:ext cx="547920" cy="395640"/>
          </a:xfrm>
          <a:prstGeom prst="bracketPair">
            <a:avLst>
              <a:gd name="adj" fmla="val 17949"/>
            </a:avLst>
          </a:prstGeom>
          <a:noFill/>
          <a:ln w="19050">
            <a:solidFill>
              <a:srgbClr val="ffffff"/>
            </a:solidFill>
            <a:round/>
          </a:ln>
        </p:spPr>
        <p:style>
          <a:lnRef idx="0"/>
          <a:fillRef idx="0"/>
          <a:effectRef idx="0"/>
          <a:fontRef idx="minor"/>
        </p:style>
        <p:txBody>
          <a:bodyPr lIns="0" rIns="0" tIns="0" bIns="0" anchor="ctr">
            <a:noAutofit/>
          </a:bodyPr>
          <a:p>
            <a:pPr algn="ctr">
              <a:lnSpc>
                <a:spcPct val="100000"/>
              </a:lnSpc>
            </a:pPr>
            <a:fld id="{9594EBFD-F276-47FC-B6E4-D3A18918591E}" type="slidenum">
              <a:rPr b="0" lang="fr-FR" sz="1800" spc="-1" strike="noStrike">
                <a:solidFill>
                  <a:srgbClr val="ffffff"/>
                </a:solidFill>
                <a:latin typeface="Calibri"/>
                <a:ea typeface="DejaVu Sans"/>
              </a:rPr>
              <a:t>&lt;numéro&gt;</a:t>
            </a:fld>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4680"/>
            <a:ext cx="7619400" cy="1142280"/>
          </a:xfrm>
          <a:prstGeom prst="rect">
            <a:avLst/>
          </a:prstGeom>
          <a:noFill/>
          <a:ln w="0">
            <a:noFill/>
          </a:ln>
        </p:spPr>
        <p:txBody>
          <a:bodyPr lIns="90000" rIns="90000" tIns="45000" bIns="45000" anchor="ctr">
            <a:noAutofit/>
          </a:bodyPr>
          <a:p>
            <a:pPr indent="0">
              <a:lnSpc>
                <a:spcPct val="100000"/>
              </a:lnSpc>
              <a:buNone/>
              <a:tabLst>
                <a:tab algn="l" pos="0"/>
              </a:tabLst>
            </a:pPr>
            <a:r>
              <a:rPr b="0" lang="fr-FR" sz="3200" spc="-100" strike="noStrike">
                <a:solidFill>
                  <a:srgbClr val="d1282e"/>
                </a:solidFill>
                <a:latin typeface="Cambria"/>
              </a:rPr>
              <a:t>Introduction du mémoire</a:t>
            </a:r>
            <a:endParaRPr b="0" lang="en-GB" sz="3200" spc="-1" strike="noStrike">
              <a:solidFill>
                <a:srgbClr val="000000"/>
              </a:solidFill>
              <a:latin typeface="Arial"/>
            </a:endParaRPr>
          </a:p>
        </p:txBody>
      </p:sp>
      <p:sp>
        <p:nvSpPr>
          <p:cNvPr id="116" name="PlaceHolder 2"/>
          <p:cNvSpPr>
            <a:spLocks noGrp="1"/>
          </p:cNvSpPr>
          <p:nvPr>
            <p:ph/>
          </p:nvPr>
        </p:nvSpPr>
        <p:spPr>
          <a:xfrm>
            <a:off x="457200" y="1600200"/>
            <a:ext cx="7619400" cy="4799880"/>
          </a:xfrm>
          <a:prstGeom prst="rect">
            <a:avLst/>
          </a:prstGeom>
          <a:noFill/>
          <a:ln w="0">
            <a:noFill/>
          </a:ln>
        </p:spPr>
        <p:txBody>
          <a:bodyPr lIns="90000" rIns="90000" tIns="45000" bIns="45000" anchor="t">
            <a:noAutofit/>
          </a:bodyPr>
          <a:p>
            <a:pPr marL="343080" indent="-228600">
              <a:lnSpc>
                <a:spcPct val="100000"/>
              </a:lnSpc>
              <a:spcBef>
                <a:spcPts val="439"/>
              </a:spcBef>
              <a:buClr>
                <a:srgbClr val="7a7a7a"/>
              </a:buClr>
              <a:buFont typeface="Arial"/>
              <a:buChar char="•"/>
            </a:pPr>
            <a:r>
              <a:rPr b="0" lang="fr-FR" sz="2200" spc="-1" strike="noStrike">
                <a:solidFill>
                  <a:srgbClr val="000000"/>
                </a:solidFill>
                <a:latin typeface="Calibri"/>
              </a:rPr>
              <a:t>Une à deux pages contenant:</a:t>
            </a:r>
            <a:endParaRPr b="0" lang="en-GB" sz="2200" spc="-1" strike="noStrike">
              <a:solidFill>
                <a:srgbClr val="000000"/>
              </a:solidFill>
              <a:latin typeface="Arial"/>
            </a:endParaRPr>
          </a:p>
          <a:p>
            <a:pPr lvl="1" marL="640080" indent="-228600">
              <a:lnSpc>
                <a:spcPct val="100000"/>
              </a:lnSpc>
              <a:spcBef>
                <a:spcPts val="400"/>
              </a:spcBef>
              <a:buClr>
                <a:srgbClr val="f5c201"/>
              </a:buClr>
              <a:buFont typeface="Arial"/>
              <a:buChar char="•"/>
            </a:pPr>
            <a:r>
              <a:rPr b="0" lang="fr-FR" sz="2000" spc="-1" strike="noStrike">
                <a:solidFill>
                  <a:srgbClr val="000000"/>
                </a:solidFill>
                <a:latin typeface="Calibri"/>
              </a:rPr>
              <a:t>Une introduction au domaine</a:t>
            </a:r>
            <a:endParaRPr b="0" lang="en-GB" sz="2000" spc="-1" strike="noStrike">
              <a:solidFill>
                <a:srgbClr val="000000"/>
              </a:solidFill>
              <a:latin typeface="Arial"/>
            </a:endParaRPr>
          </a:p>
          <a:p>
            <a:pPr lvl="1" marL="640080" indent="-228600">
              <a:lnSpc>
                <a:spcPct val="100000"/>
              </a:lnSpc>
              <a:spcBef>
                <a:spcPts val="400"/>
              </a:spcBef>
              <a:buClr>
                <a:srgbClr val="f5c201"/>
              </a:buClr>
              <a:buFont typeface="Arial"/>
              <a:buChar char="•"/>
            </a:pPr>
            <a:r>
              <a:rPr b="0" lang="fr-FR" sz="2000" spc="-1" strike="noStrike">
                <a:solidFill>
                  <a:srgbClr val="000000"/>
                </a:solidFill>
                <a:latin typeface="Calibri"/>
              </a:rPr>
              <a:t>Problématique</a:t>
            </a:r>
            <a:endParaRPr b="0" lang="en-GB" sz="2000" spc="-1" strike="noStrike">
              <a:solidFill>
                <a:srgbClr val="000000"/>
              </a:solidFill>
              <a:latin typeface="Arial"/>
            </a:endParaRPr>
          </a:p>
          <a:p>
            <a:pPr lvl="1" marL="640080" indent="-228600">
              <a:lnSpc>
                <a:spcPct val="100000"/>
              </a:lnSpc>
              <a:spcBef>
                <a:spcPts val="400"/>
              </a:spcBef>
              <a:buClr>
                <a:srgbClr val="f5c201"/>
              </a:buClr>
              <a:buFont typeface="Arial"/>
              <a:buChar char="•"/>
            </a:pPr>
            <a:r>
              <a:rPr b="0" lang="fr-FR" sz="2000" spc="-1" strike="noStrike">
                <a:solidFill>
                  <a:srgbClr val="000000"/>
                </a:solidFill>
                <a:latin typeface="Calibri"/>
              </a:rPr>
              <a:t>Motivations</a:t>
            </a:r>
            <a:endParaRPr b="0" lang="en-GB" sz="2000" spc="-1" strike="noStrike">
              <a:solidFill>
                <a:srgbClr val="000000"/>
              </a:solidFill>
              <a:latin typeface="Arial"/>
            </a:endParaRPr>
          </a:p>
          <a:p>
            <a:pPr lvl="2" marL="1005840" indent="-228600">
              <a:lnSpc>
                <a:spcPct val="100000"/>
              </a:lnSpc>
              <a:spcBef>
                <a:spcPts val="360"/>
              </a:spcBef>
              <a:buClr>
                <a:srgbClr val="526db0"/>
              </a:buClr>
              <a:buFont typeface="Arial"/>
              <a:buChar char="•"/>
            </a:pPr>
            <a:r>
              <a:rPr b="0" lang="fr-FR" sz="1800" spc="-1" strike="noStrike">
                <a:solidFill>
                  <a:srgbClr val="000000"/>
                </a:solidFill>
                <a:latin typeface="Calibri"/>
              </a:rPr>
              <a:t>Pourquoi le problème est intéressant à tacler?</a:t>
            </a:r>
            <a:endParaRPr b="0" lang="en-GB" sz="1800" spc="-1" strike="noStrike">
              <a:solidFill>
                <a:srgbClr val="000000"/>
              </a:solidFill>
              <a:latin typeface="Arial"/>
            </a:endParaRPr>
          </a:p>
          <a:p>
            <a:pPr lvl="2" marL="1005840" indent="-228600">
              <a:lnSpc>
                <a:spcPct val="100000"/>
              </a:lnSpc>
              <a:spcBef>
                <a:spcPts val="360"/>
              </a:spcBef>
              <a:buClr>
                <a:srgbClr val="526db0"/>
              </a:buClr>
              <a:buFont typeface="Arial"/>
              <a:buChar char="•"/>
            </a:pPr>
            <a:r>
              <a:rPr b="0" lang="fr-FR" sz="1800" spc="-1" strike="noStrike">
                <a:solidFill>
                  <a:srgbClr val="000000"/>
                </a:solidFill>
                <a:latin typeface="Calibri"/>
              </a:rPr>
              <a:t>Pourquoi la méthode choisie est intéressante à adopter? </a:t>
            </a:r>
            <a:endParaRPr b="0" lang="en-GB" sz="1800" spc="-1" strike="noStrike">
              <a:solidFill>
                <a:srgbClr val="000000"/>
              </a:solidFill>
              <a:latin typeface="Arial"/>
            </a:endParaRPr>
          </a:p>
          <a:p>
            <a:pPr lvl="1" marL="640080" indent="-228600">
              <a:lnSpc>
                <a:spcPct val="100000"/>
              </a:lnSpc>
              <a:spcBef>
                <a:spcPts val="400"/>
              </a:spcBef>
              <a:buClr>
                <a:srgbClr val="f5c201"/>
              </a:buClr>
              <a:buFont typeface="Arial"/>
              <a:buChar char="•"/>
            </a:pPr>
            <a:r>
              <a:rPr b="0" lang="fr-FR" sz="2000" spc="-1" strike="noStrike">
                <a:solidFill>
                  <a:srgbClr val="000000"/>
                </a:solidFill>
                <a:latin typeface="Calibri"/>
              </a:rPr>
              <a:t>Etat de l’art</a:t>
            </a:r>
            <a:endParaRPr b="0" lang="en-GB" sz="2000" spc="-1" strike="noStrike">
              <a:solidFill>
                <a:srgbClr val="000000"/>
              </a:solidFill>
              <a:latin typeface="Arial"/>
            </a:endParaRPr>
          </a:p>
          <a:p>
            <a:pPr lvl="1" marL="640080" indent="-228600">
              <a:lnSpc>
                <a:spcPct val="100000"/>
              </a:lnSpc>
              <a:spcBef>
                <a:spcPts val="400"/>
              </a:spcBef>
              <a:buClr>
                <a:srgbClr val="f5c201"/>
              </a:buClr>
              <a:buFont typeface="Arial"/>
              <a:buChar char="•"/>
            </a:pPr>
            <a:r>
              <a:rPr b="0" lang="fr-FR" sz="2000" spc="-1" strike="noStrike">
                <a:solidFill>
                  <a:srgbClr val="000000"/>
                </a:solidFill>
                <a:latin typeface="Calibri"/>
              </a:rPr>
              <a:t>Contribution</a:t>
            </a:r>
            <a:endParaRPr b="0" lang="en-GB" sz="2000" spc="-1" strike="noStrike">
              <a:solidFill>
                <a:srgbClr val="000000"/>
              </a:solidFill>
              <a:latin typeface="Arial"/>
            </a:endParaRPr>
          </a:p>
          <a:p>
            <a:pPr lvl="1" marL="640080" indent="-228600">
              <a:lnSpc>
                <a:spcPct val="100000"/>
              </a:lnSpc>
              <a:spcBef>
                <a:spcPts val="400"/>
              </a:spcBef>
              <a:buClr>
                <a:srgbClr val="f5c201"/>
              </a:buClr>
              <a:buFont typeface="Arial"/>
              <a:buChar char="•"/>
            </a:pPr>
            <a:r>
              <a:rPr b="0" lang="fr-FR" sz="2000" spc="-1" strike="noStrike">
                <a:solidFill>
                  <a:srgbClr val="000000"/>
                </a:solidFill>
                <a:latin typeface="Calibri"/>
              </a:rPr>
              <a:t>Structure du mémoire</a:t>
            </a:r>
            <a:endParaRPr b="0" lang="en-GB" sz="2000" spc="-1" strike="noStrike">
              <a:solidFill>
                <a:srgbClr val="000000"/>
              </a:solidFill>
              <a:latin typeface="Arial"/>
            </a:endParaRPr>
          </a:p>
          <a:p>
            <a:pPr marL="777240" indent="0">
              <a:lnSpc>
                <a:spcPct val="100000"/>
              </a:lnSpc>
              <a:spcBef>
                <a:spcPts val="360"/>
              </a:spcBef>
              <a:buNone/>
              <a:tabLst>
                <a:tab algn="l" pos="0"/>
              </a:tabLst>
            </a:pPr>
            <a:endParaRPr b="0" lang="en-GB" sz="1800" spc="-1" strike="noStrike">
              <a:solidFill>
                <a:srgbClr val="000000"/>
              </a:solidFill>
              <a:latin typeface="Arial"/>
            </a:endParaRPr>
          </a:p>
          <a:p>
            <a:pPr marL="777240" indent="0">
              <a:lnSpc>
                <a:spcPct val="100000"/>
              </a:lnSpc>
              <a:spcBef>
                <a:spcPts val="439"/>
              </a:spcBef>
              <a:buNone/>
              <a:tabLst>
                <a:tab algn="l" pos="0"/>
              </a:tabLst>
            </a:pPr>
            <a:endParaRPr b="0" lang="en-GB" sz="2200" spc="-1" strike="noStrike">
              <a:solidFill>
                <a:srgbClr val="000000"/>
              </a:solidFill>
              <a:latin typeface="Arial"/>
            </a:endParaRPr>
          </a:p>
        </p:txBody>
      </p:sp>
      <p:sp>
        <p:nvSpPr>
          <p:cNvPr id="117" name="Espace réservé du numéro de diapositive 3"/>
          <p:cNvSpPr/>
          <p:nvPr/>
        </p:nvSpPr>
        <p:spPr>
          <a:xfrm>
            <a:off x="8531640" y="5649120"/>
            <a:ext cx="547920" cy="395640"/>
          </a:xfrm>
          <a:prstGeom prst="bracketPair">
            <a:avLst>
              <a:gd name="adj" fmla="val 17949"/>
            </a:avLst>
          </a:prstGeom>
          <a:noFill/>
          <a:ln w="19050">
            <a:solidFill>
              <a:srgbClr val="ffffff"/>
            </a:solidFill>
            <a:round/>
          </a:ln>
        </p:spPr>
        <p:style>
          <a:lnRef idx="0"/>
          <a:fillRef idx="0"/>
          <a:effectRef idx="0"/>
          <a:fontRef idx="minor"/>
        </p:style>
        <p:txBody>
          <a:bodyPr lIns="0" rIns="0" tIns="0" bIns="0" anchor="ctr">
            <a:noAutofit/>
          </a:bodyPr>
          <a:p>
            <a:pPr algn="ctr">
              <a:lnSpc>
                <a:spcPct val="100000"/>
              </a:lnSpc>
            </a:pPr>
            <a:fld id="{D2159F0A-1C81-4A60-902E-C04E5912FCF3}" type="slidenum">
              <a:rPr b="0" lang="fr-FR" sz="1800" spc="-1" strike="noStrike">
                <a:solidFill>
                  <a:srgbClr val="ffffff"/>
                </a:solidFill>
                <a:latin typeface="Calibri"/>
                <a:ea typeface="DejaVu Sans"/>
              </a:rPr>
              <a:t>&lt;numéro&gt;</a:t>
            </a:fld>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4680"/>
            <a:ext cx="7619400" cy="1142280"/>
          </a:xfrm>
          <a:prstGeom prst="rect">
            <a:avLst/>
          </a:prstGeom>
          <a:noFill/>
          <a:ln w="0">
            <a:noFill/>
          </a:ln>
        </p:spPr>
        <p:txBody>
          <a:bodyPr lIns="90000" rIns="90000" tIns="45000" bIns="45000" anchor="ctr">
            <a:noAutofit/>
          </a:bodyPr>
          <a:p>
            <a:pPr indent="0">
              <a:lnSpc>
                <a:spcPct val="100000"/>
              </a:lnSpc>
              <a:buNone/>
              <a:tabLst>
                <a:tab algn="l" pos="0"/>
              </a:tabLst>
            </a:pPr>
            <a:r>
              <a:rPr b="0" lang="fr-FR" sz="3200" spc="-100" strike="noStrike">
                <a:solidFill>
                  <a:srgbClr val="d1282e"/>
                </a:solidFill>
                <a:latin typeface="Cambria"/>
              </a:rPr>
              <a:t>C’est quoi une contribution ?</a:t>
            </a:r>
            <a:endParaRPr b="0" lang="en-GB" sz="3200" spc="-1" strike="noStrike">
              <a:solidFill>
                <a:srgbClr val="000000"/>
              </a:solidFill>
              <a:latin typeface="Arial"/>
            </a:endParaRPr>
          </a:p>
        </p:txBody>
      </p:sp>
      <p:sp>
        <p:nvSpPr>
          <p:cNvPr id="89" name="PlaceHolder 2"/>
          <p:cNvSpPr>
            <a:spLocks noGrp="1"/>
          </p:cNvSpPr>
          <p:nvPr>
            <p:ph/>
          </p:nvPr>
        </p:nvSpPr>
        <p:spPr>
          <a:xfrm>
            <a:off x="457200" y="1600200"/>
            <a:ext cx="7619400" cy="4799880"/>
          </a:xfrm>
          <a:prstGeom prst="rect">
            <a:avLst/>
          </a:prstGeom>
          <a:noFill/>
          <a:ln w="0">
            <a:noFill/>
          </a:ln>
        </p:spPr>
        <p:txBody>
          <a:bodyPr lIns="90000" rIns="90000" tIns="45000" bIns="45000" anchor="t">
            <a:normAutofit/>
          </a:bodyPr>
          <a:p>
            <a:pPr marL="343080" indent="-228600">
              <a:lnSpc>
                <a:spcPct val="150000"/>
              </a:lnSpc>
              <a:spcBef>
                <a:spcPts val="479"/>
              </a:spcBef>
              <a:buClr>
                <a:srgbClr val="7a7a7a"/>
              </a:buClr>
              <a:buFont typeface="Arial"/>
              <a:buChar char="•"/>
            </a:pPr>
            <a:r>
              <a:rPr b="0" lang="fr-FR" sz="2400" spc="-1" strike="noStrike">
                <a:solidFill>
                  <a:srgbClr val="000000"/>
                </a:solidFill>
                <a:latin typeface="Calibri"/>
              </a:rPr>
              <a:t>Apporter un plus théorique ou empirique à donner au communauté</a:t>
            </a:r>
            <a:endParaRPr b="0" lang="en-GB" sz="2400" spc="-1" strike="noStrike">
              <a:solidFill>
                <a:srgbClr val="000000"/>
              </a:solidFill>
              <a:latin typeface="Arial"/>
            </a:endParaRPr>
          </a:p>
          <a:p>
            <a:pPr marL="343080" indent="-228600">
              <a:lnSpc>
                <a:spcPct val="150000"/>
              </a:lnSpc>
              <a:spcBef>
                <a:spcPts val="479"/>
              </a:spcBef>
              <a:buClr>
                <a:srgbClr val="7a7a7a"/>
              </a:buClr>
              <a:buFont typeface="Arial"/>
              <a:buChar char="•"/>
            </a:pPr>
            <a:r>
              <a:rPr b="0" lang="fr-FR" sz="2400" spc="-1" strike="noStrike">
                <a:solidFill>
                  <a:srgbClr val="000000"/>
                </a:solidFill>
                <a:latin typeface="Calibri"/>
              </a:rPr>
              <a:t>Une solution à un problème industriel, social, économique, etc.</a:t>
            </a:r>
            <a:endParaRPr b="0" lang="en-GB" sz="2400" spc="-1" strike="noStrike">
              <a:solidFill>
                <a:srgbClr val="000000"/>
              </a:solidFill>
              <a:latin typeface="Arial"/>
            </a:endParaRPr>
          </a:p>
          <a:p>
            <a:pPr marL="343080" indent="-228600">
              <a:lnSpc>
                <a:spcPct val="150000"/>
              </a:lnSpc>
              <a:spcBef>
                <a:spcPts val="479"/>
              </a:spcBef>
              <a:buClr>
                <a:srgbClr val="7a7a7a"/>
              </a:buClr>
              <a:buFont typeface="Arial"/>
              <a:buChar char="•"/>
            </a:pPr>
            <a:r>
              <a:rPr b="0" lang="fr-FR" sz="2400" spc="-1" strike="noStrike">
                <a:solidFill>
                  <a:srgbClr val="000000"/>
                </a:solidFill>
                <a:latin typeface="Calibri"/>
              </a:rPr>
              <a:t>Un vrai problème</a:t>
            </a:r>
            <a:endParaRPr b="0" lang="en-GB" sz="2400" spc="-1" strike="noStrike">
              <a:solidFill>
                <a:srgbClr val="000000"/>
              </a:solidFill>
              <a:latin typeface="Arial"/>
            </a:endParaRPr>
          </a:p>
          <a:p>
            <a:pPr marL="343080" indent="-228600">
              <a:lnSpc>
                <a:spcPct val="150000"/>
              </a:lnSpc>
              <a:spcBef>
                <a:spcPts val="479"/>
              </a:spcBef>
              <a:buClr>
                <a:srgbClr val="7a7a7a"/>
              </a:buClr>
              <a:buFont typeface="Arial"/>
              <a:buChar char="•"/>
            </a:pPr>
            <a:r>
              <a:rPr b="0" lang="fr-FR" sz="2400" spc="-1" strike="noStrike">
                <a:solidFill>
                  <a:srgbClr val="000000"/>
                </a:solidFill>
                <a:latin typeface="Calibri"/>
              </a:rPr>
              <a:t>Originalité</a:t>
            </a:r>
            <a:endParaRPr b="0" lang="en-GB" sz="2400" spc="-1" strike="noStrike">
              <a:solidFill>
                <a:srgbClr val="000000"/>
              </a:solidFill>
              <a:latin typeface="Arial"/>
            </a:endParaRPr>
          </a:p>
          <a:p>
            <a:pPr indent="0">
              <a:lnSpc>
                <a:spcPct val="150000"/>
              </a:lnSpc>
              <a:spcBef>
                <a:spcPts val="479"/>
              </a:spcBef>
              <a:buNone/>
              <a:tabLst>
                <a:tab algn="l" pos="0"/>
              </a:tabLst>
            </a:pPr>
            <a:endParaRPr b="0" lang="en-GB" sz="2400" spc="-1" strike="noStrike">
              <a:solidFill>
                <a:srgbClr val="000000"/>
              </a:solidFill>
              <a:latin typeface="Arial"/>
            </a:endParaRPr>
          </a:p>
        </p:txBody>
      </p:sp>
      <p:sp>
        <p:nvSpPr>
          <p:cNvPr id="90" name="Espace réservé du numéro de diapositive 3"/>
          <p:cNvSpPr/>
          <p:nvPr/>
        </p:nvSpPr>
        <p:spPr>
          <a:xfrm>
            <a:off x="8531640" y="5649120"/>
            <a:ext cx="547920" cy="395640"/>
          </a:xfrm>
          <a:prstGeom prst="bracketPair">
            <a:avLst>
              <a:gd name="adj" fmla="val 17949"/>
            </a:avLst>
          </a:prstGeom>
          <a:noFill/>
          <a:ln w="19050">
            <a:solidFill>
              <a:srgbClr val="ffffff"/>
            </a:solidFill>
            <a:round/>
          </a:ln>
        </p:spPr>
        <p:style>
          <a:lnRef idx="0"/>
          <a:fillRef idx="0"/>
          <a:effectRef idx="0"/>
          <a:fontRef idx="minor"/>
        </p:style>
        <p:txBody>
          <a:bodyPr lIns="0" rIns="0" tIns="0" bIns="0" anchor="ctr">
            <a:noAutofit/>
          </a:bodyPr>
          <a:p>
            <a:pPr algn="ctr">
              <a:lnSpc>
                <a:spcPct val="100000"/>
              </a:lnSpc>
            </a:pPr>
            <a:fld id="{CE8FF6CB-9AE3-4858-ABD6-997EFBE9D474}" type="slidenum">
              <a:rPr b="0" lang="fr-FR" sz="1800" spc="-1" strike="noStrike">
                <a:solidFill>
                  <a:srgbClr val="ffffff"/>
                </a:solidFill>
                <a:latin typeface="Calibri"/>
                <a:ea typeface="DejaVu Sans"/>
              </a:rPr>
              <a:t>&lt;numéro&gt;</a:t>
            </a:fld>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7619400" cy="1142280"/>
          </a:xfrm>
          <a:prstGeom prst="rect">
            <a:avLst/>
          </a:prstGeom>
          <a:noFill/>
          <a:ln w="0">
            <a:noFill/>
          </a:ln>
        </p:spPr>
        <p:txBody>
          <a:bodyPr lIns="90000" rIns="90000" tIns="45000" bIns="45000" anchor="ctr">
            <a:noAutofit/>
          </a:bodyPr>
          <a:p>
            <a:pPr indent="0">
              <a:lnSpc>
                <a:spcPct val="100000"/>
              </a:lnSpc>
              <a:buNone/>
              <a:tabLst>
                <a:tab algn="l" pos="0"/>
              </a:tabLst>
            </a:pPr>
            <a:r>
              <a:rPr b="0" lang="fr-FR" sz="3200" spc="-100" strike="noStrike">
                <a:solidFill>
                  <a:srgbClr val="d1282e"/>
                </a:solidFill>
                <a:latin typeface="Cambria"/>
              </a:rPr>
              <a:t>Choix de la contribution et Originalité</a:t>
            </a:r>
            <a:endParaRPr b="0" lang="en-GB" sz="3200" spc="-1" strike="noStrike">
              <a:solidFill>
                <a:srgbClr val="000000"/>
              </a:solidFill>
              <a:latin typeface="Arial"/>
            </a:endParaRPr>
          </a:p>
        </p:txBody>
      </p:sp>
      <p:sp>
        <p:nvSpPr>
          <p:cNvPr id="92" name="PlaceHolder 2"/>
          <p:cNvSpPr>
            <a:spLocks noGrp="1"/>
          </p:cNvSpPr>
          <p:nvPr>
            <p:ph/>
          </p:nvPr>
        </p:nvSpPr>
        <p:spPr>
          <a:xfrm>
            <a:off x="323640" y="1600200"/>
            <a:ext cx="7920000" cy="4799880"/>
          </a:xfrm>
          <a:prstGeom prst="rect">
            <a:avLst/>
          </a:prstGeom>
          <a:noFill/>
          <a:ln w="0">
            <a:noFill/>
          </a:ln>
        </p:spPr>
        <p:txBody>
          <a:bodyPr lIns="90000" rIns="90000" tIns="45000" bIns="45000" anchor="t">
            <a:noAutofit/>
          </a:bodyPr>
          <a:p>
            <a:pPr marL="343080" indent="-228600">
              <a:lnSpc>
                <a:spcPct val="100000"/>
              </a:lnSpc>
              <a:spcBef>
                <a:spcPts val="479"/>
              </a:spcBef>
              <a:buClr>
                <a:srgbClr val="7a7a7a"/>
              </a:buClr>
              <a:buFont typeface="Arial"/>
              <a:buChar char="•"/>
            </a:pPr>
            <a:r>
              <a:rPr b="0" lang="fr-FR" sz="2400" spc="-1" strike="noStrike">
                <a:solidFill>
                  <a:srgbClr val="000000"/>
                </a:solidFill>
                <a:latin typeface="Calibri"/>
              </a:rPr>
              <a:t>L’originalité : pas forcément une solution radicale, mais une nouvelle façon de traiter le problème en question.</a:t>
            </a:r>
            <a:endParaRPr b="0" lang="en-GB" sz="2400" spc="-1" strike="noStrike">
              <a:solidFill>
                <a:srgbClr val="000000"/>
              </a:solidFill>
              <a:latin typeface="Arial"/>
            </a:endParaRPr>
          </a:p>
          <a:p>
            <a:pPr marL="343080" indent="-228600">
              <a:lnSpc>
                <a:spcPct val="100000"/>
              </a:lnSpc>
              <a:spcBef>
                <a:spcPts val="479"/>
              </a:spcBef>
              <a:buClr>
                <a:srgbClr val="7a7a7a"/>
              </a:buClr>
              <a:buFont typeface="Arial"/>
              <a:buChar char="•"/>
            </a:pPr>
            <a:r>
              <a:rPr b="0" lang="fr-FR" sz="2400" spc="-1" strike="noStrike">
                <a:solidFill>
                  <a:srgbClr val="000000"/>
                </a:solidFill>
                <a:latin typeface="Calibri"/>
              </a:rPr>
              <a:t>L’un des schémas suivants:</a:t>
            </a:r>
            <a:endParaRPr b="0" lang="en-GB" sz="2400" spc="-1" strike="noStrike">
              <a:solidFill>
                <a:srgbClr val="000000"/>
              </a:solidFill>
              <a:latin typeface="Arial"/>
            </a:endParaRPr>
          </a:p>
          <a:p>
            <a:pPr lvl="1" marL="640080" indent="-228600">
              <a:lnSpc>
                <a:spcPct val="100000"/>
              </a:lnSpc>
              <a:spcBef>
                <a:spcPts val="479"/>
              </a:spcBef>
              <a:buClr>
                <a:srgbClr val="f5c201"/>
              </a:buClr>
              <a:buFont typeface="Arial"/>
              <a:buChar char="•"/>
            </a:pPr>
            <a:r>
              <a:rPr b="0" lang="fr-FR" sz="2400" spc="-1" strike="noStrike">
                <a:solidFill>
                  <a:srgbClr val="000000"/>
                </a:solidFill>
                <a:latin typeface="Calibri"/>
              </a:rPr>
              <a:t>Proposer une approche A pour résoudre un problème P </a:t>
            </a:r>
            <a:endParaRPr b="0" lang="en-GB" sz="2400" spc="-1" strike="noStrike">
              <a:solidFill>
                <a:srgbClr val="000000"/>
              </a:solidFill>
              <a:latin typeface="Arial"/>
            </a:endParaRPr>
          </a:p>
          <a:p>
            <a:pPr lvl="1" marL="640080" indent="-228600">
              <a:lnSpc>
                <a:spcPct val="100000"/>
              </a:lnSpc>
              <a:spcBef>
                <a:spcPts val="479"/>
              </a:spcBef>
              <a:buClr>
                <a:srgbClr val="f5c201"/>
              </a:buClr>
              <a:buFont typeface="Arial"/>
              <a:buChar char="•"/>
            </a:pPr>
            <a:r>
              <a:rPr b="0" lang="fr-FR" sz="2400" spc="-1" strike="noStrike">
                <a:solidFill>
                  <a:srgbClr val="000000"/>
                </a:solidFill>
                <a:latin typeface="Calibri"/>
              </a:rPr>
              <a:t>Proposer une nouvelle formulation d’un ,problème P, après avoir fait une bonne analyse de l’état de l’art</a:t>
            </a:r>
            <a:endParaRPr b="0" lang="en-GB" sz="2400" spc="-1" strike="noStrike">
              <a:solidFill>
                <a:srgbClr val="000000"/>
              </a:solidFill>
              <a:latin typeface="Arial"/>
            </a:endParaRPr>
          </a:p>
          <a:p>
            <a:pPr lvl="1" marL="640080" indent="-228600">
              <a:lnSpc>
                <a:spcPct val="100000"/>
              </a:lnSpc>
              <a:spcBef>
                <a:spcPts val="479"/>
              </a:spcBef>
              <a:buClr>
                <a:srgbClr val="f5c201"/>
              </a:buClr>
              <a:buFont typeface="Arial"/>
              <a:buChar char="•"/>
            </a:pPr>
            <a:r>
              <a:rPr b="0" lang="fr-FR" sz="2400" spc="-1" strike="noStrike">
                <a:solidFill>
                  <a:srgbClr val="000000"/>
                </a:solidFill>
                <a:latin typeface="Calibri"/>
              </a:rPr>
              <a:t>Proposer des benchmarks</a:t>
            </a:r>
            <a:endParaRPr b="0" lang="en-GB" sz="2400" spc="-1" strike="noStrike">
              <a:solidFill>
                <a:srgbClr val="000000"/>
              </a:solidFill>
              <a:latin typeface="Arial"/>
            </a:endParaRPr>
          </a:p>
          <a:p>
            <a:pPr lvl="1" marL="640080" indent="-228600">
              <a:lnSpc>
                <a:spcPct val="100000"/>
              </a:lnSpc>
              <a:spcBef>
                <a:spcPts val="479"/>
              </a:spcBef>
              <a:buClr>
                <a:srgbClr val="f5c201"/>
              </a:buClr>
              <a:buFont typeface="Arial"/>
              <a:buChar char="•"/>
            </a:pPr>
            <a:r>
              <a:rPr b="0" lang="fr-FR" sz="2400" spc="-1" strike="noStrike">
                <a:solidFill>
                  <a:srgbClr val="000000"/>
                </a:solidFill>
                <a:latin typeface="Calibri"/>
              </a:rPr>
              <a:t>Faire une analyse théorique/expérimentale d’approches déjà proposées dans l’état de l’art</a:t>
            </a:r>
            <a:endParaRPr b="0" lang="en-GB" sz="2400" spc="-1" strike="noStrike">
              <a:solidFill>
                <a:srgbClr val="000000"/>
              </a:solidFill>
              <a:latin typeface="Arial"/>
            </a:endParaRPr>
          </a:p>
          <a:p>
            <a:pPr lvl="1" marL="640080" indent="-228600">
              <a:lnSpc>
                <a:spcPct val="100000"/>
              </a:lnSpc>
              <a:spcBef>
                <a:spcPts val="479"/>
              </a:spcBef>
              <a:buClr>
                <a:srgbClr val="f5c201"/>
              </a:buClr>
              <a:buFont typeface="Arial"/>
              <a:buChar char="•"/>
            </a:pPr>
            <a:r>
              <a:rPr b="0" lang="fr-FR" sz="2400" spc="-1" strike="noStrike">
                <a:solidFill>
                  <a:srgbClr val="000000"/>
                </a:solidFill>
                <a:latin typeface="Calibri"/>
              </a:rPr>
              <a:t>Survey</a:t>
            </a:r>
            <a:endParaRPr b="0" lang="en-GB" sz="2400" spc="-1" strike="noStrike">
              <a:solidFill>
                <a:srgbClr val="000000"/>
              </a:solidFill>
              <a:latin typeface="Arial"/>
            </a:endParaRPr>
          </a:p>
          <a:p>
            <a:pPr lvl="1" marL="640080" indent="-228600">
              <a:lnSpc>
                <a:spcPct val="100000"/>
              </a:lnSpc>
              <a:spcBef>
                <a:spcPts val="479"/>
              </a:spcBef>
              <a:buClr>
                <a:srgbClr val="f5c201"/>
              </a:buClr>
              <a:buFont typeface="Arial"/>
              <a:buChar char="•"/>
            </a:pPr>
            <a:r>
              <a:rPr b="0" lang="fr-FR" sz="2400" spc="-1" strike="noStrike">
                <a:solidFill>
                  <a:srgbClr val="000000"/>
                </a:solidFill>
                <a:latin typeface="Calibri"/>
              </a:rPr>
              <a:t>Etc.</a:t>
            </a:r>
            <a:endParaRPr b="0" lang="en-GB" sz="2400" spc="-1" strike="noStrike">
              <a:solidFill>
                <a:srgbClr val="000000"/>
              </a:solidFill>
              <a:latin typeface="Arial"/>
            </a:endParaRPr>
          </a:p>
          <a:p>
            <a:pPr indent="0">
              <a:lnSpc>
                <a:spcPct val="100000"/>
              </a:lnSpc>
              <a:spcBef>
                <a:spcPts val="479"/>
              </a:spcBef>
              <a:buNone/>
              <a:tabLst>
                <a:tab algn="l" pos="0"/>
              </a:tabLst>
            </a:pPr>
            <a:endParaRPr b="0" lang="en-GB" sz="2400" spc="-1" strike="noStrike">
              <a:solidFill>
                <a:srgbClr val="000000"/>
              </a:solidFill>
              <a:latin typeface="Arial"/>
            </a:endParaRPr>
          </a:p>
        </p:txBody>
      </p:sp>
      <p:sp>
        <p:nvSpPr>
          <p:cNvPr id="93" name="Espace réservé du numéro de diapositive 3"/>
          <p:cNvSpPr/>
          <p:nvPr/>
        </p:nvSpPr>
        <p:spPr>
          <a:xfrm>
            <a:off x="8531640" y="5649120"/>
            <a:ext cx="547920" cy="395640"/>
          </a:xfrm>
          <a:prstGeom prst="bracketPair">
            <a:avLst>
              <a:gd name="adj" fmla="val 17949"/>
            </a:avLst>
          </a:prstGeom>
          <a:noFill/>
          <a:ln w="19050">
            <a:solidFill>
              <a:srgbClr val="ffffff"/>
            </a:solidFill>
            <a:round/>
          </a:ln>
        </p:spPr>
        <p:style>
          <a:lnRef idx="0"/>
          <a:fillRef idx="0"/>
          <a:effectRef idx="0"/>
          <a:fontRef idx="minor"/>
        </p:style>
        <p:txBody>
          <a:bodyPr lIns="0" rIns="0" tIns="0" bIns="0" anchor="ctr">
            <a:noAutofit/>
          </a:bodyPr>
          <a:p>
            <a:pPr algn="ctr">
              <a:lnSpc>
                <a:spcPct val="100000"/>
              </a:lnSpc>
            </a:pPr>
            <a:fld id="{E2B6C77C-E328-4979-A9E2-10E4BB88FD56}" type="slidenum">
              <a:rPr b="0" lang="fr-FR" sz="1800" spc="-1" strike="noStrike">
                <a:solidFill>
                  <a:srgbClr val="ffffff"/>
                </a:solidFill>
                <a:latin typeface="Calibri"/>
                <a:ea typeface="DejaVu Sans"/>
              </a:rPr>
              <a:t>&lt;numéro&gt;</a:t>
            </a:fld>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7619400" cy="1142280"/>
          </a:xfrm>
          <a:prstGeom prst="rect">
            <a:avLst/>
          </a:prstGeom>
          <a:noFill/>
          <a:ln w="0">
            <a:noFill/>
          </a:ln>
        </p:spPr>
        <p:txBody>
          <a:bodyPr lIns="90000" rIns="90000" tIns="45000" bIns="45000" anchor="ctr">
            <a:noAutofit/>
          </a:bodyPr>
          <a:p>
            <a:pPr indent="0">
              <a:lnSpc>
                <a:spcPct val="100000"/>
              </a:lnSpc>
              <a:buNone/>
              <a:tabLst>
                <a:tab algn="l" pos="0"/>
              </a:tabLst>
            </a:pPr>
            <a:r>
              <a:rPr b="0" lang="fr-FR" sz="3200" spc="-100" strike="noStrike">
                <a:solidFill>
                  <a:srgbClr val="d1282e"/>
                </a:solidFill>
                <a:latin typeface="Cambria"/>
              </a:rPr>
              <a:t>Avant implémentation</a:t>
            </a:r>
            <a:endParaRPr b="0" lang="en-GB" sz="3200" spc="-1" strike="noStrike">
              <a:solidFill>
                <a:srgbClr val="000000"/>
              </a:solidFill>
              <a:latin typeface="Arial"/>
            </a:endParaRPr>
          </a:p>
        </p:txBody>
      </p:sp>
      <p:sp>
        <p:nvSpPr>
          <p:cNvPr id="95" name="PlaceHolder 2"/>
          <p:cNvSpPr>
            <a:spLocks noGrp="1"/>
          </p:cNvSpPr>
          <p:nvPr>
            <p:ph/>
          </p:nvPr>
        </p:nvSpPr>
        <p:spPr>
          <a:xfrm>
            <a:off x="457200" y="1600200"/>
            <a:ext cx="7619400" cy="4799880"/>
          </a:xfrm>
          <a:prstGeom prst="rect">
            <a:avLst/>
          </a:prstGeom>
          <a:noFill/>
          <a:ln w="0">
            <a:noFill/>
          </a:ln>
        </p:spPr>
        <p:txBody>
          <a:bodyPr lIns="90000" rIns="90000" tIns="45000" bIns="45000" anchor="t">
            <a:normAutofit/>
          </a:bodyPr>
          <a:p>
            <a:pPr marL="343080" indent="-228600">
              <a:lnSpc>
                <a:spcPct val="100000"/>
              </a:lnSpc>
              <a:spcBef>
                <a:spcPts val="479"/>
              </a:spcBef>
              <a:buClr>
                <a:srgbClr val="7a7a7a"/>
              </a:buClr>
              <a:buFont typeface="Arial"/>
              <a:buChar char="•"/>
            </a:pPr>
            <a:r>
              <a:rPr b="0" lang="fr-FR" sz="2400" spc="-1" strike="noStrike">
                <a:solidFill>
                  <a:srgbClr val="000000"/>
                </a:solidFill>
                <a:latin typeface="Calibri"/>
              </a:rPr>
              <a:t>Citer et analyser objectivement les motivations des différents choix: choix du problème et surtout choix des composants de la solution.</a:t>
            </a:r>
            <a:endParaRPr b="0" lang="en-GB" sz="2400" spc="-1" strike="noStrike">
              <a:solidFill>
                <a:srgbClr val="000000"/>
              </a:solidFill>
              <a:latin typeface="Arial"/>
            </a:endParaRPr>
          </a:p>
          <a:p>
            <a:pPr marL="343080" indent="-228600">
              <a:lnSpc>
                <a:spcPct val="100000"/>
              </a:lnSpc>
              <a:spcBef>
                <a:spcPts val="479"/>
              </a:spcBef>
              <a:buClr>
                <a:srgbClr val="7a7a7a"/>
              </a:buClr>
              <a:buFont typeface="Arial"/>
              <a:buChar char="•"/>
            </a:pPr>
            <a:r>
              <a:rPr b="0" lang="fr-FR" sz="2400" spc="-1" strike="noStrike">
                <a:solidFill>
                  <a:srgbClr val="000000"/>
                </a:solidFill>
                <a:latin typeface="Calibri"/>
              </a:rPr>
              <a:t>Une fois la partie motivation est bien couverte, entammer l’étape de conception de la solution</a:t>
            </a:r>
            <a:endParaRPr b="0" lang="en-GB" sz="2400" spc="-1" strike="noStrike">
              <a:solidFill>
                <a:srgbClr val="000000"/>
              </a:solidFill>
              <a:latin typeface="Arial"/>
            </a:endParaRPr>
          </a:p>
          <a:p>
            <a:pPr indent="0">
              <a:lnSpc>
                <a:spcPct val="100000"/>
              </a:lnSpc>
              <a:spcBef>
                <a:spcPts val="479"/>
              </a:spcBef>
              <a:buNone/>
              <a:tabLst>
                <a:tab algn="l" pos="0"/>
              </a:tabLst>
            </a:pPr>
            <a:endParaRPr b="0" lang="en-GB" sz="2400" spc="-1" strike="noStrike">
              <a:solidFill>
                <a:srgbClr val="000000"/>
              </a:solidFill>
              <a:latin typeface="Arial"/>
            </a:endParaRPr>
          </a:p>
        </p:txBody>
      </p:sp>
      <p:sp>
        <p:nvSpPr>
          <p:cNvPr id="96" name="Espace réservé du numéro de diapositive 3"/>
          <p:cNvSpPr/>
          <p:nvPr/>
        </p:nvSpPr>
        <p:spPr>
          <a:xfrm>
            <a:off x="8531640" y="5649120"/>
            <a:ext cx="547920" cy="395640"/>
          </a:xfrm>
          <a:prstGeom prst="bracketPair">
            <a:avLst>
              <a:gd name="adj" fmla="val 17949"/>
            </a:avLst>
          </a:prstGeom>
          <a:noFill/>
          <a:ln w="19050">
            <a:solidFill>
              <a:srgbClr val="ffffff"/>
            </a:solidFill>
            <a:round/>
          </a:ln>
        </p:spPr>
        <p:style>
          <a:lnRef idx="0"/>
          <a:fillRef idx="0"/>
          <a:effectRef idx="0"/>
          <a:fontRef idx="minor"/>
        </p:style>
        <p:txBody>
          <a:bodyPr lIns="0" rIns="0" tIns="0" bIns="0" anchor="ctr">
            <a:noAutofit/>
          </a:bodyPr>
          <a:p>
            <a:pPr algn="ctr">
              <a:lnSpc>
                <a:spcPct val="100000"/>
              </a:lnSpc>
            </a:pPr>
            <a:fld id="{B5213A02-2252-4140-BA91-86DAE23C926C}" type="slidenum">
              <a:rPr b="0" lang="fr-FR" sz="1800" spc="-1" strike="noStrike">
                <a:solidFill>
                  <a:srgbClr val="ffffff"/>
                </a:solidFill>
                <a:latin typeface="Calibri"/>
                <a:ea typeface="DejaVu Sans"/>
              </a:rPr>
              <a:t>&lt;numéro&gt;</a:t>
            </a:fld>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7619400" cy="1142280"/>
          </a:xfrm>
          <a:prstGeom prst="rect">
            <a:avLst/>
          </a:prstGeom>
          <a:noFill/>
          <a:ln w="0">
            <a:noFill/>
          </a:ln>
        </p:spPr>
        <p:txBody>
          <a:bodyPr lIns="90000" rIns="90000" tIns="45000" bIns="45000" anchor="ctr">
            <a:noAutofit/>
          </a:bodyPr>
          <a:p>
            <a:pPr indent="0">
              <a:lnSpc>
                <a:spcPct val="100000"/>
              </a:lnSpc>
              <a:buNone/>
              <a:tabLst>
                <a:tab algn="l" pos="0"/>
              </a:tabLst>
            </a:pPr>
            <a:r>
              <a:rPr b="0" lang="fr-FR" sz="3200" spc="-100" strike="noStrike">
                <a:solidFill>
                  <a:srgbClr val="d1282e"/>
                </a:solidFill>
                <a:latin typeface="Cambria"/>
              </a:rPr>
              <a:t>Concevoir une solution</a:t>
            </a:r>
            <a:endParaRPr b="0" lang="en-GB" sz="3200" spc="-1" strike="noStrike">
              <a:solidFill>
                <a:srgbClr val="000000"/>
              </a:solidFill>
              <a:latin typeface="Arial"/>
            </a:endParaRPr>
          </a:p>
        </p:txBody>
      </p:sp>
      <p:sp>
        <p:nvSpPr>
          <p:cNvPr id="98" name="PlaceHolder 2"/>
          <p:cNvSpPr>
            <a:spLocks noGrp="1"/>
          </p:cNvSpPr>
          <p:nvPr>
            <p:ph/>
          </p:nvPr>
        </p:nvSpPr>
        <p:spPr>
          <a:xfrm>
            <a:off x="457200" y="1600200"/>
            <a:ext cx="7619400" cy="4799880"/>
          </a:xfrm>
          <a:prstGeom prst="rect">
            <a:avLst/>
          </a:prstGeom>
          <a:noFill/>
          <a:ln w="0">
            <a:noFill/>
          </a:ln>
        </p:spPr>
        <p:txBody>
          <a:bodyPr lIns="90000" rIns="90000" tIns="45000" bIns="45000" anchor="t">
            <a:noAutofit/>
          </a:bodyPr>
          <a:p>
            <a:pPr marL="343080" indent="-228600">
              <a:lnSpc>
                <a:spcPct val="100000"/>
              </a:lnSpc>
              <a:spcBef>
                <a:spcPts val="479"/>
              </a:spcBef>
              <a:buClr>
                <a:srgbClr val="7a7a7a"/>
              </a:buClr>
              <a:buFont typeface="Arial"/>
              <a:buChar char="•"/>
            </a:pPr>
            <a:r>
              <a:rPr b="0" lang="fr-FR" sz="2400" spc="-1" strike="noStrike">
                <a:solidFill>
                  <a:srgbClr val="000000"/>
                </a:solidFill>
                <a:latin typeface="Calibri"/>
              </a:rPr>
              <a:t>Conception:</a:t>
            </a:r>
            <a:endParaRPr b="0" lang="en-GB" sz="2400" spc="-1" strike="noStrike">
              <a:solidFill>
                <a:srgbClr val="000000"/>
              </a:solidFill>
              <a:latin typeface="Arial"/>
            </a:endParaRPr>
          </a:p>
          <a:p>
            <a:pPr lvl="1" marL="640080" indent="-228600">
              <a:lnSpc>
                <a:spcPct val="100000"/>
              </a:lnSpc>
              <a:spcBef>
                <a:spcPts val="479"/>
              </a:spcBef>
              <a:buClr>
                <a:srgbClr val="f5c201"/>
              </a:buClr>
              <a:buFont typeface="Arial"/>
              <a:buChar char="•"/>
            </a:pPr>
            <a:r>
              <a:rPr b="0" lang="fr-FR" sz="2400" spc="-1" strike="noStrike">
                <a:solidFill>
                  <a:srgbClr val="000000"/>
                </a:solidFill>
                <a:latin typeface="Calibri"/>
              </a:rPr>
              <a:t>Architecture d’un système informatique</a:t>
            </a:r>
            <a:endParaRPr b="0" lang="en-GB" sz="2400" spc="-1" strike="noStrike">
              <a:solidFill>
                <a:srgbClr val="000000"/>
              </a:solidFill>
              <a:latin typeface="Arial"/>
            </a:endParaRPr>
          </a:p>
          <a:p>
            <a:pPr lvl="1" marL="640080" indent="-228600">
              <a:lnSpc>
                <a:spcPct val="100000"/>
              </a:lnSpc>
              <a:spcBef>
                <a:spcPts val="479"/>
              </a:spcBef>
              <a:buClr>
                <a:srgbClr val="f5c201"/>
              </a:buClr>
              <a:buFont typeface="Arial"/>
              <a:buChar char="•"/>
            </a:pPr>
            <a:r>
              <a:rPr b="0" lang="fr-FR" sz="2400" spc="-1" strike="noStrike">
                <a:solidFill>
                  <a:srgbClr val="000000"/>
                </a:solidFill>
                <a:latin typeface="Calibri"/>
              </a:rPr>
              <a:t>Un algorithme</a:t>
            </a:r>
            <a:endParaRPr b="0" lang="en-GB" sz="2400" spc="-1" strike="noStrike">
              <a:solidFill>
                <a:srgbClr val="000000"/>
              </a:solidFill>
              <a:latin typeface="Arial"/>
            </a:endParaRPr>
          </a:p>
          <a:p>
            <a:pPr marL="343080" indent="-228600">
              <a:lnSpc>
                <a:spcPct val="100000"/>
              </a:lnSpc>
              <a:spcBef>
                <a:spcPts val="479"/>
              </a:spcBef>
              <a:buClr>
                <a:srgbClr val="7a7a7a"/>
              </a:buClr>
              <a:buFont typeface="Arial"/>
              <a:buChar char="•"/>
            </a:pPr>
            <a:r>
              <a:rPr b="0" lang="fr-FR" sz="2400" spc="-1" strike="noStrike">
                <a:solidFill>
                  <a:srgbClr val="000000"/>
                </a:solidFill>
                <a:latin typeface="Calibri"/>
              </a:rPr>
              <a:t>Le type de la conception est dicté par la nature du domaine de la contribution</a:t>
            </a:r>
            <a:endParaRPr b="0" lang="en-GB" sz="2400" spc="-1" strike="noStrike">
              <a:solidFill>
                <a:srgbClr val="000000"/>
              </a:solidFill>
              <a:latin typeface="Arial"/>
            </a:endParaRPr>
          </a:p>
          <a:p>
            <a:pPr marL="343080" indent="-228600">
              <a:lnSpc>
                <a:spcPct val="100000"/>
              </a:lnSpc>
              <a:spcBef>
                <a:spcPts val="479"/>
              </a:spcBef>
              <a:buClr>
                <a:srgbClr val="7a7a7a"/>
              </a:buClr>
              <a:buFont typeface="Arial"/>
              <a:buChar char="•"/>
            </a:pPr>
            <a:r>
              <a:rPr b="0" lang="fr-FR" sz="2400" spc="-1" strike="noStrike">
                <a:solidFill>
                  <a:srgbClr val="000000"/>
                </a:solidFill>
                <a:latin typeface="Calibri"/>
              </a:rPr>
              <a:t>Attention: n’oublier pas l’originalité</a:t>
            </a:r>
            <a:endParaRPr b="0" lang="en-GB" sz="2400" spc="-1" strike="noStrike">
              <a:solidFill>
                <a:srgbClr val="000000"/>
              </a:solidFill>
              <a:latin typeface="Arial"/>
            </a:endParaRPr>
          </a:p>
          <a:p>
            <a:pPr marL="343080" indent="-228600">
              <a:lnSpc>
                <a:spcPct val="100000"/>
              </a:lnSpc>
              <a:spcBef>
                <a:spcPts val="479"/>
              </a:spcBef>
              <a:buClr>
                <a:srgbClr val="7a7a7a"/>
              </a:buClr>
              <a:buFont typeface="Arial"/>
              <a:buChar char="•"/>
            </a:pPr>
            <a:r>
              <a:rPr b="0" lang="fr-FR" sz="2400" spc="-1" strike="noStrike">
                <a:solidFill>
                  <a:srgbClr val="000000"/>
                </a:solidFill>
                <a:latin typeface="Calibri"/>
              </a:rPr>
              <a:t>Important: l’étape de la conception est la dernière chance de découverte des lacunes des choix fait, il faut donc donner une importance aux moments de réflexions sur toutes les perspectives de la contribution.</a:t>
            </a:r>
            <a:endParaRPr b="0" lang="en-GB" sz="2400" spc="-1" strike="noStrike">
              <a:solidFill>
                <a:srgbClr val="000000"/>
              </a:solidFill>
              <a:latin typeface="Arial"/>
            </a:endParaRPr>
          </a:p>
          <a:p>
            <a:pPr indent="0">
              <a:lnSpc>
                <a:spcPct val="100000"/>
              </a:lnSpc>
              <a:spcBef>
                <a:spcPts val="479"/>
              </a:spcBef>
              <a:buNone/>
              <a:tabLst>
                <a:tab algn="l" pos="0"/>
              </a:tabLst>
            </a:pPr>
            <a:endParaRPr b="0" lang="en-GB" sz="2400" spc="-1" strike="noStrike">
              <a:solidFill>
                <a:srgbClr val="000000"/>
              </a:solidFill>
              <a:latin typeface="Arial"/>
            </a:endParaRPr>
          </a:p>
        </p:txBody>
      </p:sp>
      <p:sp>
        <p:nvSpPr>
          <p:cNvPr id="99" name="Espace réservé du numéro de diapositive 3"/>
          <p:cNvSpPr/>
          <p:nvPr/>
        </p:nvSpPr>
        <p:spPr>
          <a:xfrm>
            <a:off x="8531640" y="5649120"/>
            <a:ext cx="547920" cy="395640"/>
          </a:xfrm>
          <a:prstGeom prst="bracketPair">
            <a:avLst>
              <a:gd name="adj" fmla="val 17949"/>
            </a:avLst>
          </a:prstGeom>
          <a:noFill/>
          <a:ln w="19050">
            <a:solidFill>
              <a:srgbClr val="ffffff"/>
            </a:solidFill>
            <a:round/>
          </a:ln>
        </p:spPr>
        <p:style>
          <a:lnRef idx="0"/>
          <a:fillRef idx="0"/>
          <a:effectRef idx="0"/>
          <a:fontRef idx="minor"/>
        </p:style>
        <p:txBody>
          <a:bodyPr lIns="0" rIns="0" tIns="0" bIns="0" anchor="ctr">
            <a:noAutofit/>
          </a:bodyPr>
          <a:p>
            <a:pPr algn="ctr">
              <a:lnSpc>
                <a:spcPct val="100000"/>
              </a:lnSpc>
            </a:pPr>
            <a:fld id="{1D0F4383-AEFC-4314-97C1-5C05F07B9184}" type="slidenum">
              <a:rPr b="0" lang="fr-FR" sz="1800" spc="-1" strike="noStrike">
                <a:solidFill>
                  <a:srgbClr val="ffffff"/>
                </a:solidFill>
                <a:latin typeface="Calibri"/>
                <a:ea typeface="DejaVu Sans"/>
              </a:rPr>
              <a:t>&lt;numéro&gt;</a:t>
            </a:fld>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7619400" cy="1142280"/>
          </a:xfrm>
          <a:prstGeom prst="rect">
            <a:avLst/>
          </a:prstGeom>
          <a:noFill/>
          <a:ln w="0">
            <a:noFill/>
          </a:ln>
        </p:spPr>
        <p:txBody>
          <a:bodyPr lIns="90000" rIns="90000" tIns="45000" bIns="45000" anchor="ctr">
            <a:noAutofit/>
          </a:bodyPr>
          <a:p>
            <a:pPr indent="0">
              <a:lnSpc>
                <a:spcPct val="100000"/>
              </a:lnSpc>
              <a:buNone/>
              <a:tabLst>
                <a:tab algn="l" pos="0"/>
              </a:tabLst>
            </a:pPr>
            <a:r>
              <a:rPr b="0" lang="fr-FR" sz="3200" spc="-100" strike="noStrike">
                <a:solidFill>
                  <a:srgbClr val="d1282e"/>
                </a:solidFill>
                <a:latin typeface="Cambria"/>
              </a:rPr>
              <a:t>Implémentation</a:t>
            </a:r>
            <a:endParaRPr b="0" lang="en-GB" sz="3200" spc="-1" strike="noStrike">
              <a:solidFill>
                <a:srgbClr val="000000"/>
              </a:solidFill>
              <a:latin typeface="Arial"/>
            </a:endParaRPr>
          </a:p>
        </p:txBody>
      </p:sp>
      <p:sp>
        <p:nvSpPr>
          <p:cNvPr id="101" name="PlaceHolder 2"/>
          <p:cNvSpPr>
            <a:spLocks noGrp="1"/>
          </p:cNvSpPr>
          <p:nvPr>
            <p:ph/>
          </p:nvPr>
        </p:nvSpPr>
        <p:spPr>
          <a:xfrm>
            <a:off x="457200" y="1600200"/>
            <a:ext cx="7619400" cy="4799880"/>
          </a:xfrm>
          <a:prstGeom prst="rect">
            <a:avLst/>
          </a:prstGeom>
          <a:noFill/>
          <a:ln w="0">
            <a:noFill/>
          </a:ln>
        </p:spPr>
        <p:txBody>
          <a:bodyPr lIns="90000" rIns="90000" tIns="45000" bIns="45000" anchor="t">
            <a:normAutofit/>
          </a:bodyPr>
          <a:p>
            <a:pPr marL="343080" indent="-228600">
              <a:lnSpc>
                <a:spcPct val="100000"/>
              </a:lnSpc>
              <a:spcBef>
                <a:spcPts val="561"/>
              </a:spcBef>
              <a:buClr>
                <a:srgbClr val="7a7a7a"/>
              </a:buClr>
              <a:buFont typeface="Arial"/>
              <a:buChar char="•"/>
            </a:pPr>
            <a:r>
              <a:rPr b="0" lang="fr-FR" sz="2800" spc="-1" strike="noStrike">
                <a:solidFill>
                  <a:srgbClr val="000000"/>
                </a:solidFill>
                <a:latin typeface="Calibri"/>
              </a:rPr>
              <a:t>Deux Objectifs:</a:t>
            </a:r>
            <a:endParaRPr b="0" lang="en-GB" sz="2800" spc="-1" strike="noStrike">
              <a:solidFill>
                <a:srgbClr val="000000"/>
              </a:solidFill>
              <a:latin typeface="Arial"/>
            </a:endParaRPr>
          </a:p>
          <a:p>
            <a:pPr lvl="1" marL="868320" indent="-331920">
              <a:lnSpc>
                <a:spcPct val="100000"/>
              </a:lnSpc>
              <a:spcBef>
                <a:spcPts val="561"/>
              </a:spcBef>
              <a:buClr>
                <a:srgbClr val="f5c201"/>
              </a:buClr>
              <a:buFont typeface="Cambria"/>
              <a:buAutoNum type="arabicPeriod"/>
            </a:pPr>
            <a:r>
              <a:rPr b="0" lang="fr-FR" sz="2800" spc="-1" strike="noStrike">
                <a:solidFill>
                  <a:srgbClr val="000000"/>
                </a:solidFill>
                <a:latin typeface="Calibri"/>
              </a:rPr>
              <a:t>Fournir un produit fini à l’utilisateur final, c’est rarement le cas des projets de recherche. </a:t>
            </a:r>
            <a:endParaRPr b="0" lang="en-GB" sz="2800" spc="-1" strike="noStrike">
              <a:solidFill>
                <a:srgbClr val="000000"/>
              </a:solidFill>
              <a:latin typeface="Arial"/>
            </a:endParaRPr>
          </a:p>
          <a:p>
            <a:pPr lvl="1" marL="868320" indent="-331920">
              <a:lnSpc>
                <a:spcPct val="100000"/>
              </a:lnSpc>
              <a:spcBef>
                <a:spcPts val="561"/>
              </a:spcBef>
              <a:buClr>
                <a:srgbClr val="f5c201"/>
              </a:buClr>
              <a:buFont typeface="Cambria"/>
              <a:buAutoNum type="arabicPeriod"/>
            </a:pPr>
            <a:r>
              <a:rPr b="0" lang="fr-FR" sz="2800" spc="-1" strike="noStrike">
                <a:solidFill>
                  <a:srgbClr val="000000"/>
                </a:solidFill>
                <a:latin typeface="Calibri"/>
              </a:rPr>
              <a:t>Valider l’algorithme/solution/architecture proposée </a:t>
            </a:r>
            <a:endParaRPr b="0" lang="en-GB" sz="2800" spc="-1" strike="noStrike">
              <a:solidFill>
                <a:srgbClr val="000000"/>
              </a:solidFill>
              <a:latin typeface="Arial"/>
            </a:endParaRPr>
          </a:p>
          <a:p>
            <a:pPr indent="0">
              <a:lnSpc>
                <a:spcPct val="100000"/>
              </a:lnSpc>
              <a:spcBef>
                <a:spcPts val="561"/>
              </a:spcBef>
              <a:buNone/>
              <a:tabLst>
                <a:tab algn="l" pos="0"/>
              </a:tabLst>
            </a:pPr>
            <a:endParaRPr b="0" lang="en-GB" sz="2800" spc="-1" strike="noStrike">
              <a:solidFill>
                <a:srgbClr val="000000"/>
              </a:solidFill>
              <a:latin typeface="Arial"/>
            </a:endParaRPr>
          </a:p>
          <a:p>
            <a:pPr marL="343080" indent="-228600">
              <a:lnSpc>
                <a:spcPct val="100000"/>
              </a:lnSpc>
              <a:spcBef>
                <a:spcPts val="561"/>
              </a:spcBef>
              <a:buClr>
                <a:srgbClr val="7a7a7a"/>
              </a:buClr>
              <a:buFont typeface="Arial"/>
              <a:buChar char="•"/>
              <a:tabLst>
                <a:tab algn="l" pos="0"/>
              </a:tabLst>
            </a:pPr>
            <a:r>
              <a:rPr b="0" lang="fr-FR" sz="2800" spc="-1" strike="noStrike">
                <a:solidFill>
                  <a:srgbClr val="000000"/>
                </a:solidFill>
                <a:latin typeface="Calibri"/>
              </a:rPr>
              <a:t>Important: l’implémentation est cruciale pour la validation de l’approche proposée.</a:t>
            </a:r>
            <a:endParaRPr b="0" lang="en-GB" sz="2800" spc="-1" strike="noStrike">
              <a:solidFill>
                <a:srgbClr val="000000"/>
              </a:solidFill>
              <a:latin typeface="Arial"/>
            </a:endParaRPr>
          </a:p>
        </p:txBody>
      </p:sp>
      <p:sp>
        <p:nvSpPr>
          <p:cNvPr id="102" name="Espace réservé du numéro de diapositive 3"/>
          <p:cNvSpPr/>
          <p:nvPr/>
        </p:nvSpPr>
        <p:spPr>
          <a:xfrm>
            <a:off x="8531640" y="5649120"/>
            <a:ext cx="547920" cy="395640"/>
          </a:xfrm>
          <a:prstGeom prst="bracketPair">
            <a:avLst>
              <a:gd name="adj" fmla="val 17949"/>
            </a:avLst>
          </a:prstGeom>
          <a:noFill/>
          <a:ln w="19050">
            <a:solidFill>
              <a:srgbClr val="ffffff"/>
            </a:solidFill>
            <a:round/>
          </a:ln>
        </p:spPr>
        <p:style>
          <a:lnRef idx="0"/>
          <a:fillRef idx="0"/>
          <a:effectRef idx="0"/>
          <a:fontRef idx="minor"/>
        </p:style>
        <p:txBody>
          <a:bodyPr lIns="0" rIns="0" tIns="0" bIns="0" anchor="ctr">
            <a:noAutofit/>
          </a:bodyPr>
          <a:p>
            <a:pPr algn="ctr">
              <a:lnSpc>
                <a:spcPct val="100000"/>
              </a:lnSpc>
            </a:pPr>
            <a:fld id="{8250B363-C176-4F5F-B5C3-F8B158C0EEEB}" type="slidenum">
              <a:rPr b="0" lang="fr-FR" sz="1800" spc="-1" strike="noStrike">
                <a:solidFill>
                  <a:srgbClr val="ffffff"/>
                </a:solidFill>
                <a:latin typeface="Calibri"/>
                <a:ea typeface="DejaVu Sans"/>
              </a:rPr>
              <a:t>&lt;numéro&gt;</a:t>
            </a:fld>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7619400" cy="1142280"/>
          </a:xfrm>
          <a:prstGeom prst="rect">
            <a:avLst/>
          </a:prstGeom>
          <a:noFill/>
          <a:ln w="0">
            <a:noFill/>
          </a:ln>
        </p:spPr>
        <p:txBody>
          <a:bodyPr lIns="90000" rIns="90000" tIns="45000" bIns="45000" anchor="ctr">
            <a:noAutofit/>
          </a:bodyPr>
          <a:p>
            <a:pPr indent="0">
              <a:lnSpc>
                <a:spcPct val="100000"/>
              </a:lnSpc>
              <a:buNone/>
              <a:tabLst>
                <a:tab algn="l" pos="0"/>
              </a:tabLst>
            </a:pPr>
            <a:r>
              <a:rPr b="0" lang="fr-FR" sz="3200" spc="-100" strike="noStrike">
                <a:solidFill>
                  <a:srgbClr val="d1282e"/>
                </a:solidFill>
                <a:latin typeface="Cambria"/>
              </a:rPr>
              <a:t>Validation</a:t>
            </a:r>
            <a:endParaRPr b="0" lang="en-GB" sz="3200" spc="-1" strike="noStrike">
              <a:solidFill>
                <a:srgbClr val="000000"/>
              </a:solidFill>
              <a:latin typeface="Arial"/>
            </a:endParaRPr>
          </a:p>
        </p:txBody>
      </p:sp>
      <p:sp>
        <p:nvSpPr>
          <p:cNvPr id="104" name="PlaceHolder 2"/>
          <p:cNvSpPr>
            <a:spLocks noGrp="1"/>
          </p:cNvSpPr>
          <p:nvPr>
            <p:ph/>
          </p:nvPr>
        </p:nvSpPr>
        <p:spPr>
          <a:xfrm>
            <a:off x="457200" y="1600200"/>
            <a:ext cx="7619400" cy="4799880"/>
          </a:xfrm>
          <a:prstGeom prst="rect">
            <a:avLst/>
          </a:prstGeom>
          <a:noFill/>
          <a:ln w="0">
            <a:noFill/>
          </a:ln>
        </p:spPr>
        <p:txBody>
          <a:bodyPr lIns="90000" rIns="90000" tIns="45000" bIns="45000" anchor="t">
            <a:normAutofit/>
          </a:bodyPr>
          <a:p>
            <a:pPr marL="343080" indent="-228600">
              <a:lnSpc>
                <a:spcPct val="100000"/>
              </a:lnSpc>
              <a:spcBef>
                <a:spcPts val="561"/>
              </a:spcBef>
              <a:buClr>
                <a:srgbClr val="7a7a7a"/>
              </a:buClr>
              <a:buFont typeface="Arial"/>
              <a:buChar char="•"/>
            </a:pPr>
            <a:r>
              <a:rPr b="0" lang="fr-FR" sz="2800" spc="-1" strike="noStrike">
                <a:solidFill>
                  <a:srgbClr val="000000"/>
                </a:solidFill>
                <a:latin typeface="Calibri"/>
              </a:rPr>
              <a:t>Implémentation, </a:t>
            </a:r>
            <a:endParaRPr b="0" lang="en-GB" sz="2800" spc="-1" strike="noStrike">
              <a:solidFill>
                <a:srgbClr val="000000"/>
              </a:solidFill>
              <a:latin typeface="Arial"/>
            </a:endParaRPr>
          </a:p>
          <a:p>
            <a:pPr marL="343080" indent="-228600">
              <a:lnSpc>
                <a:spcPct val="100000"/>
              </a:lnSpc>
              <a:spcBef>
                <a:spcPts val="561"/>
              </a:spcBef>
              <a:buClr>
                <a:srgbClr val="7a7a7a"/>
              </a:buClr>
              <a:buFont typeface="Arial"/>
              <a:buChar char="•"/>
            </a:pPr>
            <a:r>
              <a:rPr b="0" lang="fr-FR" sz="2800" spc="-1" strike="noStrike">
                <a:solidFill>
                  <a:srgbClr val="000000"/>
                </a:solidFill>
                <a:latin typeface="Calibri"/>
              </a:rPr>
              <a:t>Comparaisons</a:t>
            </a:r>
            <a:endParaRPr b="0" lang="en-GB" sz="2800" spc="-1" strike="noStrike">
              <a:solidFill>
                <a:srgbClr val="000000"/>
              </a:solidFill>
              <a:latin typeface="Arial"/>
            </a:endParaRPr>
          </a:p>
          <a:p>
            <a:pPr marL="343080" indent="-228600">
              <a:lnSpc>
                <a:spcPct val="100000"/>
              </a:lnSpc>
              <a:spcBef>
                <a:spcPts val="561"/>
              </a:spcBef>
              <a:buClr>
                <a:srgbClr val="7a7a7a"/>
              </a:buClr>
              <a:buFont typeface="Arial"/>
              <a:buChar char="•"/>
            </a:pPr>
            <a:r>
              <a:rPr b="0" lang="fr-FR" sz="2800" spc="-1" strike="noStrike">
                <a:solidFill>
                  <a:srgbClr val="000000"/>
                </a:solidFill>
                <a:latin typeface="Calibri"/>
              </a:rPr>
              <a:t>Statistiques</a:t>
            </a:r>
            <a:endParaRPr b="0" lang="en-GB" sz="2800" spc="-1" strike="noStrike">
              <a:solidFill>
                <a:srgbClr val="000000"/>
              </a:solidFill>
              <a:latin typeface="Arial"/>
            </a:endParaRPr>
          </a:p>
          <a:p>
            <a:pPr marL="343080" indent="-228600">
              <a:lnSpc>
                <a:spcPct val="100000"/>
              </a:lnSpc>
              <a:spcBef>
                <a:spcPts val="561"/>
              </a:spcBef>
              <a:buClr>
                <a:srgbClr val="7a7a7a"/>
              </a:buClr>
              <a:buFont typeface="Arial"/>
              <a:buChar char="•"/>
            </a:pPr>
            <a:r>
              <a:rPr b="0" lang="fr-FR" sz="2800" spc="-1" strike="noStrike">
                <a:solidFill>
                  <a:srgbClr val="000000"/>
                </a:solidFill>
                <a:latin typeface="Calibri"/>
              </a:rPr>
              <a:t>Preuves formelles</a:t>
            </a:r>
            <a:endParaRPr b="0" lang="en-GB" sz="2800" spc="-1" strike="noStrike">
              <a:solidFill>
                <a:srgbClr val="000000"/>
              </a:solidFill>
              <a:latin typeface="Arial"/>
            </a:endParaRPr>
          </a:p>
          <a:p>
            <a:pPr marL="343080" indent="-228600">
              <a:lnSpc>
                <a:spcPct val="100000"/>
              </a:lnSpc>
              <a:spcBef>
                <a:spcPts val="561"/>
              </a:spcBef>
              <a:buClr>
                <a:srgbClr val="7a7a7a"/>
              </a:buClr>
              <a:buFont typeface="Arial"/>
              <a:buChar char="•"/>
            </a:pPr>
            <a:r>
              <a:rPr b="0" lang="fr-FR" sz="2800" spc="-1" strike="noStrike">
                <a:solidFill>
                  <a:srgbClr val="000000"/>
                </a:solidFill>
                <a:latin typeface="Calibri"/>
              </a:rPr>
              <a:t>Etc.</a:t>
            </a:r>
            <a:endParaRPr b="0" lang="en-GB" sz="2800" spc="-1" strike="noStrike">
              <a:solidFill>
                <a:srgbClr val="000000"/>
              </a:solidFill>
              <a:latin typeface="Arial"/>
            </a:endParaRPr>
          </a:p>
          <a:p>
            <a:pPr indent="0">
              <a:lnSpc>
                <a:spcPct val="100000"/>
              </a:lnSpc>
              <a:spcBef>
                <a:spcPts val="561"/>
              </a:spcBef>
              <a:buNone/>
              <a:tabLst>
                <a:tab algn="l" pos="0"/>
              </a:tabLst>
            </a:pPr>
            <a:endParaRPr b="0" lang="en-GB" sz="2800" spc="-1" strike="noStrike">
              <a:solidFill>
                <a:srgbClr val="000000"/>
              </a:solidFill>
              <a:latin typeface="Arial"/>
            </a:endParaRPr>
          </a:p>
          <a:p>
            <a:pPr marL="343080" indent="-228600">
              <a:lnSpc>
                <a:spcPct val="100000"/>
              </a:lnSpc>
              <a:spcBef>
                <a:spcPts val="561"/>
              </a:spcBef>
              <a:buClr>
                <a:srgbClr val="7a7a7a"/>
              </a:buClr>
              <a:buFont typeface="Arial"/>
              <a:buChar char="•"/>
              <a:tabLst>
                <a:tab algn="l" pos="0"/>
              </a:tabLst>
            </a:pPr>
            <a:r>
              <a:rPr b="0" lang="fr-FR" sz="2800" spc="-1" strike="noStrike">
                <a:solidFill>
                  <a:srgbClr val="ff0000"/>
                </a:solidFill>
                <a:latin typeface="Calibri"/>
              </a:rPr>
              <a:t>Il y a pas un projet de recherche qui ne nécessite pas de validation  </a:t>
            </a:r>
            <a:endParaRPr b="0" lang="en-GB" sz="2800" spc="-1" strike="noStrike">
              <a:solidFill>
                <a:srgbClr val="000000"/>
              </a:solidFill>
              <a:latin typeface="Arial"/>
            </a:endParaRPr>
          </a:p>
        </p:txBody>
      </p:sp>
      <p:sp>
        <p:nvSpPr>
          <p:cNvPr id="105" name="Espace réservé du numéro de diapositive 3"/>
          <p:cNvSpPr/>
          <p:nvPr/>
        </p:nvSpPr>
        <p:spPr>
          <a:xfrm>
            <a:off x="8531640" y="5649120"/>
            <a:ext cx="547920" cy="395640"/>
          </a:xfrm>
          <a:prstGeom prst="bracketPair">
            <a:avLst>
              <a:gd name="adj" fmla="val 17949"/>
            </a:avLst>
          </a:prstGeom>
          <a:noFill/>
          <a:ln w="19050">
            <a:solidFill>
              <a:srgbClr val="ffffff"/>
            </a:solidFill>
            <a:round/>
          </a:ln>
        </p:spPr>
        <p:style>
          <a:lnRef idx="0"/>
          <a:fillRef idx="0"/>
          <a:effectRef idx="0"/>
          <a:fontRef idx="minor"/>
        </p:style>
        <p:txBody>
          <a:bodyPr lIns="0" rIns="0" tIns="0" bIns="0" anchor="ctr">
            <a:noAutofit/>
          </a:bodyPr>
          <a:p>
            <a:pPr algn="ctr">
              <a:lnSpc>
                <a:spcPct val="100000"/>
              </a:lnSpc>
            </a:pPr>
            <a:fld id="{2AA32F5F-FB3E-47C0-8965-1BF676C9D577}" type="slidenum">
              <a:rPr b="0" lang="fr-FR" sz="1800" spc="-1" strike="noStrike">
                <a:solidFill>
                  <a:srgbClr val="ffffff"/>
                </a:solidFill>
                <a:latin typeface="Calibri"/>
                <a:ea typeface="DejaVu Sans"/>
              </a:rPr>
              <a:t>&lt;numéro&gt;</a:t>
            </a:fld>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4680"/>
            <a:ext cx="7619400" cy="1142280"/>
          </a:xfrm>
          <a:prstGeom prst="rect">
            <a:avLst/>
          </a:prstGeom>
          <a:noFill/>
          <a:ln w="0">
            <a:noFill/>
          </a:ln>
        </p:spPr>
        <p:txBody>
          <a:bodyPr lIns="90000" rIns="90000" tIns="45000" bIns="45000" anchor="ctr">
            <a:noAutofit/>
          </a:bodyPr>
          <a:p>
            <a:pPr indent="0">
              <a:lnSpc>
                <a:spcPct val="100000"/>
              </a:lnSpc>
              <a:buNone/>
              <a:tabLst>
                <a:tab algn="l" pos="0"/>
              </a:tabLst>
            </a:pPr>
            <a:r>
              <a:rPr b="0" lang="fr-FR" sz="3200" spc="-100" strike="noStrike">
                <a:solidFill>
                  <a:srgbClr val="d1282e"/>
                </a:solidFill>
                <a:latin typeface="Cambria"/>
              </a:rPr>
              <a:t>Validation</a:t>
            </a:r>
            <a:endParaRPr b="0" lang="en-GB" sz="3200" spc="-1" strike="noStrike">
              <a:solidFill>
                <a:srgbClr val="000000"/>
              </a:solidFill>
              <a:latin typeface="Arial"/>
            </a:endParaRPr>
          </a:p>
        </p:txBody>
      </p:sp>
      <p:sp>
        <p:nvSpPr>
          <p:cNvPr id="107" name="PlaceHolder 2"/>
          <p:cNvSpPr>
            <a:spLocks noGrp="1"/>
          </p:cNvSpPr>
          <p:nvPr>
            <p:ph/>
          </p:nvPr>
        </p:nvSpPr>
        <p:spPr>
          <a:xfrm>
            <a:off x="457200" y="1600200"/>
            <a:ext cx="7619400" cy="4799880"/>
          </a:xfrm>
          <a:prstGeom prst="rect">
            <a:avLst/>
          </a:prstGeom>
          <a:noFill/>
          <a:ln w="0">
            <a:noFill/>
          </a:ln>
        </p:spPr>
        <p:txBody>
          <a:bodyPr lIns="90000" rIns="90000" tIns="45000" bIns="45000" anchor="t">
            <a:normAutofit/>
          </a:bodyPr>
          <a:p>
            <a:pPr marL="343080" indent="-228600">
              <a:lnSpc>
                <a:spcPct val="100000"/>
              </a:lnSpc>
              <a:spcBef>
                <a:spcPts val="561"/>
              </a:spcBef>
              <a:buClr>
                <a:srgbClr val="7a7a7a"/>
              </a:buClr>
              <a:buFont typeface="Arial"/>
              <a:buChar char="•"/>
            </a:pPr>
            <a:r>
              <a:rPr b="0" lang="fr-FR" sz="2800" spc="-1" strike="noStrike">
                <a:solidFill>
                  <a:srgbClr val="000000"/>
                </a:solidFill>
                <a:latin typeface="Calibri"/>
              </a:rPr>
              <a:t>Statistiques vs. Analyse des données</a:t>
            </a:r>
            <a:endParaRPr b="0" lang="en-GB" sz="2800" spc="-1" strike="noStrike">
              <a:solidFill>
                <a:srgbClr val="000000"/>
              </a:solidFill>
              <a:latin typeface="Arial"/>
            </a:endParaRPr>
          </a:p>
        </p:txBody>
      </p:sp>
      <p:sp>
        <p:nvSpPr>
          <p:cNvPr id="108" name="Espace réservé du numéro de diapositive 3"/>
          <p:cNvSpPr/>
          <p:nvPr/>
        </p:nvSpPr>
        <p:spPr>
          <a:xfrm>
            <a:off x="8531640" y="5649120"/>
            <a:ext cx="547920" cy="395640"/>
          </a:xfrm>
          <a:prstGeom prst="bracketPair">
            <a:avLst>
              <a:gd name="adj" fmla="val 17949"/>
            </a:avLst>
          </a:prstGeom>
          <a:noFill/>
          <a:ln w="19050">
            <a:solidFill>
              <a:srgbClr val="ffffff"/>
            </a:solidFill>
            <a:round/>
          </a:ln>
        </p:spPr>
        <p:style>
          <a:lnRef idx="0"/>
          <a:fillRef idx="0"/>
          <a:effectRef idx="0"/>
          <a:fontRef idx="minor"/>
        </p:style>
        <p:txBody>
          <a:bodyPr lIns="0" rIns="0" tIns="0" bIns="0" anchor="ctr">
            <a:noAutofit/>
          </a:bodyPr>
          <a:p>
            <a:pPr algn="ctr">
              <a:lnSpc>
                <a:spcPct val="100000"/>
              </a:lnSpc>
            </a:pPr>
            <a:fld id="{2AE447B9-643A-4D06-B4D0-093070363535}" type="slidenum">
              <a:rPr b="0" lang="fr-FR" sz="1800" spc="-1" strike="noStrike">
                <a:solidFill>
                  <a:srgbClr val="ffffff"/>
                </a:solidFill>
                <a:latin typeface="Calibri"/>
                <a:ea typeface="DejaVu Sans"/>
              </a:rPr>
              <a:t>&lt;numéro&gt;</a:t>
            </a:fld>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7619400" cy="1142280"/>
          </a:xfrm>
          <a:prstGeom prst="rect">
            <a:avLst/>
          </a:prstGeom>
          <a:noFill/>
          <a:ln w="0">
            <a:noFill/>
          </a:ln>
        </p:spPr>
        <p:txBody>
          <a:bodyPr lIns="90000" rIns="90000" tIns="45000" bIns="45000" anchor="ctr">
            <a:noAutofit/>
          </a:bodyPr>
          <a:p>
            <a:pPr indent="0">
              <a:lnSpc>
                <a:spcPct val="100000"/>
              </a:lnSpc>
              <a:buNone/>
              <a:tabLst>
                <a:tab algn="l" pos="0"/>
              </a:tabLst>
            </a:pPr>
            <a:r>
              <a:rPr b="0" lang="fr-FR" sz="3200" spc="-100" strike="noStrike">
                <a:solidFill>
                  <a:srgbClr val="d1282e"/>
                </a:solidFill>
                <a:latin typeface="Cambria"/>
              </a:rPr>
              <a:t>Ecriture du manuscrit</a:t>
            </a:r>
            <a:endParaRPr b="0" lang="en-GB" sz="3200" spc="-1" strike="noStrike">
              <a:solidFill>
                <a:srgbClr val="000000"/>
              </a:solidFill>
              <a:latin typeface="Arial"/>
            </a:endParaRPr>
          </a:p>
        </p:txBody>
      </p:sp>
      <p:sp>
        <p:nvSpPr>
          <p:cNvPr id="110" name="PlaceHolder 2"/>
          <p:cNvSpPr>
            <a:spLocks noGrp="1"/>
          </p:cNvSpPr>
          <p:nvPr>
            <p:ph/>
          </p:nvPr>
        </p:nvSpPr>
        <p:spPr>
          <a:xfrm>
            <a:off x="457200" y="1600200"/>
            <a:ext cx="7619400" cy="4799880"/>
          </a:xfrm>
          <a:prstGeom prst="rect">
            <a:avLst/>
          </a:prstGeom>
          <a:noFill/>
          <a:ln w="0">
            <a:noFill/>
          </a:ln>
        </p:spPr>
        <p:txBody>
          <a:bodyPr lIns="90000" rIns="90000" tIns="45000" bIns="45000" anchor="t">
            <a:normAutofit fontScale="88000"/>
          </a:bodyPr>
          <a:p>
            <a:pPr marL="325800" indent="-216720">
              <a:lnSpc>
                <a:spcPct val="100000"/>
              </a:lnSpc>
              <a:spcBef>
                <a:spcPts val="439"/>
              </a:spcBef>
              <a:buClr>
                <a:srgbClr val="7a7a7a"/>
              </a:buClr>
              <a:buFont typeface="Arial"/>
              <a:buChar char="•"/>
            </a:pPr>
            <a:r>
              <a:rPr b="0" lang="fr-FR" sz="2200" spc="-1" strike="noStrike">
                <a:solidFill>
                  <a:srgbClr val="000000"/>
                </a:solidFill>
                <a:latin typeface="Calibri"/>
              </a:rPr>
              <a:t>Quand?</a:t>
            </a:r>
            <a:endParaRPr b="0" lang="en-GB" sz="2200" spc="-1" strike="noStrike">
              <a:solidFill>
                <a:srgbClr val="000000"/>
              </a:solidFill>
              <a:latin typeface="Arial"/>
            </a:endParaRPr>
          </a:p>
          <a:p>
            <a:pPr lvl="1" marL="608400" indent="-216720">
              <a:lnSpc>
                <a:spcPct val="100000"/>
              </a:lnSpc>
              <a:spcBef>
                <a:spcPts val="400"/>
              </a:spcBef>
              <a:buClr>
                <a:srgbClr val="f5c201"/>
              </a:buClr>
              <a:buFont typeface="Arial"/>
              <a:buChar char="•"/>
            </a:pPr>
            <a:r>
              <a:rPr b="0" lang="fr-FR" sz="2000" spc="-1" strike="noStrike">
                <a:solidFill>
                  <a:srgbClr val="000000"/>
                </a:solidFill>
                <a:latin typeface="Calibri"/>
              </a:rPr>
              <a:t>Une fois tous les résultats sont collectés et analysés</a:t>
            </a:r>
            <a:endParaRPr b="0" lang="en-GB" sz="2000" spc="-1" strike="noStrike">
              <a:solidFill>
                <a:srgbClr val="000000"/>
              </a:solidFill>
              <a:latin typeface="Arial"/>
            </a:endParaRPr>
          </a:p>
          <a:p>
            <a:pPr marL="325800" indent="-216720">
              <a:lnSpc>
                <a:spcPct val="100000"/>
              </a:lnSpc>
              <a:spcBef>
                <a:spcPts val="439"/>
              </a:spcBef>
              <a:buClr>
                <a:srgbClr val="7a7a7a"/>
              </a:buClr>
              <a:buFont typeface="Arial"/>
              <a:buChar char="•"/>
            </a:pPr>
            <a:r>
              <a:rPr b="0" lang="fr-FR" sz="2200" spc="-1" strike="noStrike">
                <a:solidFill>
                  <a:srgbClr val="000000"/>
                </a:solidFill>
                <a:latin typeface="Calibri"/>
              </a:rPr>
              <a:t>Mémoire:</a:t>
            </a:r>
            <a:endParaRPr b="0" lang="en-GB" sz="2200" spc="-1" strike="noStrike">
              <a:solidFill>
                <a:srgbClr val="000000"/>
              </a:solidFill>
              <a:latin typeface="Arial"/>
            </a:endParaRPr>
          </a:p>
          <a:p>
            <a:pPr marL="390600" indent="0">
              <a:lnSpc>
                <a:spcPct val="100000"/>
              </a:lnSpc>
              <a:spcBef>
                <a:spcPts val="1080"/>
              </a:spcBef>
              <a:buNone/>
              <a:tabLst>
                <a:tab algn="l" pos="0"/>
              </a:tabLst>
            </a:pPr>
            <a:r>
              <a:rPr b="1" lang="fr-FR" sz="5400" spc="-1" strike="noStrike">
                <a:solidFill>
                  <a:srgbClr val="000000"/>
                </a:solidFill>
                <a:latin typeface="Calibri"/>
              </a:rPr>
              <a:t>50-70 pages</a:t>
            </a:r>
            <a:endParaRPr b="0" lang="en-GB" sz="5400" spc="-1" strike="noStrike">
              <a:solidFill>
                <a:srgbClr val="000000"/>
              </a:solidFill>
              <a:latin typeface="Arial"/>
            </a:endParaRPr>
          </a:p>
          <a:p>
            <a:pPr marL="325800" indent="-216720">
              <a:lnSpc>
                <a:spcPct val="100000"/>
              </a:lnSpc>
              <a:spcBef>
                <a:spcPts val="439"/>
              </a:spcBef>
              <a:buClr>
                <a:srgbClr val="7a7a7a"/>
              </a:buClr>
              <a:buFont typeface="Arial"/>
              <a:buChar char="•"/>
              <a:tabLst>
                <a:tab algn="l" pos="0"/>
              </a:tabLst>
            </a:pPr>
            <a:r>
              <a:rPr b="0" lang="fr-FR" sz="2200" spc="-1" strike="noStrike">
                <a:solidFill>
                  <a:srgbClr val="000000"/>
                </a:solidFill>
                <a:latin typeface="Calibri"/>
              </a:rPr>
              <a:t>Rédiger </a:t>
            </a:r>
            <a:r>
              <a:rPr b="0" lang="fr-FR" sz="2200" spc="-1" strike="noStrike">
                <a:solidFill>
                  <a:srgbClr val="000000"/>
                </a:solidFill>
                <a:latin typeface="Symbol"/>
              </a:rPr>
              <a:t></a:t>
            </a:r>
            <a:r>
              <a:rPr b="0" lang="fr-FR" sz="2200" spc="-1" strike="noStrike">
                <a:solidFill>
                  <a:srgbClr val="000000"/>
                </a:solidFill>
                <a:latin typeface="Calibri"/>
              </a:rPr>
              <a:t> Wikipédia</a:t>
            </a:r>
            <a:endParaRPr b="0" lang="en-GB" sz="2200" spc="-1" strike="noStrike">
              <a:solidFill>
                <a:srgbClr val="000000"/>
              </a:solidFill>
              <a:latin typeface="Arial"/>
            </a:endParaRPr>
          </a:p>
          <a:p>
            <a:pPr marL="325800" indent="-216720">
              <a:lnSpc>
                <a:spcPct val="100000"/>
              </a:lnSpc>
              <a:spcBef>
                <a:spcPts val="439"/>
              </a:spcBef>
              <a:buClr>
                <a:srgbClr val="7a7a7a"/>
              </a:buClr>
              <a:buFont typeface="Arial"/>
              <a:buChar char="•"/>
              <a:tabLst>
                <a:tab algn="l" pos="0"/>
              </a:tabLst>
            </a:pPr>
            <a:r>
              <a:rPr b="0" lang="fr-FR" sz="2200" spc="-1" strike="noStrike">
                <a:solidFill>
                  <a:srgbClr val="000000"/>
                </a:solidFill>
                <a:latin typeface="Calibri"/>
              </a:rPr>
              <a:t>Rédiger = lecture + contribution + analyse</a:t>
            </a:r>
            <a:endParaRPr b="0" lang="en-GB" sz="2200" spc="-1" strike="noStrike">
              <a:solidFill>
                <a:srgbClr val="000000"/>
              </a:solidFill>
              <a:latin typeface="Arial"/>
            </a:endParaRPr>
          </a:p>
          <a:p>
            <a:pPr marL="325800" indent="-216720">
              <a:lnSpc>
                <a:spcPct val="100000"/>
              </a:lnSpc>
              <a:spcBef>
                <a:spcPts val="439"/>
              </a:spcBef>
              <a:buClr>
                <a:srgbClr val="7a7a7a"/>
              </a:buClr>
              <a:buFont typeface="Arial"/>
              <a:buChar char="•"/>
              <a:tabLst>
                <a:tab algn="l" pos="0"/>
              </a:tabLst>
            </a:pPr>
            <a:r>
              <a:rPr b="0" lang="fr-FR" sz="2200" spc="-1" strike="noStrike">
                <a:solidFill>
                  <a:srgbClr val="000000"/>
                </a:solidFill>
                <a:latin typeface="Calibri"/>
              </a:rPr>
              <a:t>Commencer par une version </a:t>
            </a:r>
            <a:r>
              <a:rPr b="0" i="1" lang="fr-FR" sz="2200" spc="-1" strike="noStrike">
                <a:solidFill>
                  <a:srgbClr val="000000"/>
                </a:solidFill>
                <a:latin typeface="Calibri"/>
              </a:rPr>
              <a:t>draft</a:t>
            </a:r>
            <a:r>
              <a:rPr b="0" lang="fr-FR" sz="2200" spc="-1" strike="noStrike">
                <a:solidFill>
                  <a:srgbClr val="000000"/>
                </a:solidFill>
                <a:latin typeface="Calibri"/>
              </a:rPr>
              <a:t> du plan</a:t>
            </a:r>
            <a:endParaRPr b="0" lang="en-GB" sz="2200" spc="-1" strike="noStrike">
              <a:solidFill>
                <a:srgbClr val="000000"/>
              </a:solidFill>
              <a:latin typeface="Arial"/>
            </a:endParaRPr>
          </a:p>
          <a:p>
            <a:pPr marL="325800" indent="-216720">
              <a:lnSpc>
                <a:spcPct val="100000"/>
              </a:lnSpc>
              <a:spcBef>
                <a:spcPts val="439"/>
              </a:spcBef>
              <a:buClr>
                <a:srgbClr val="7a7a7a"/>
              </a:buClr>
              <a:buFont typeface="Arial"/>
              <a:buChar char="•"/>
              <a:tabLst>
                <a:tab algn="l" pos="0"/>
              </a:tabLst>
            </a:pPr>
            <a:r>
              <a:rPr b="0" lang="fr-FR" sz="2200" spc="-1" strike="noStrike">
                <a:solidFill>
                  <a:srgbClr val="000000"/>
                </a:solidFill>
                <a:latin typeface="Calibri"/>
              </a:rPr>
              <a:t>Relire les ‘source cards’ et les ‘note cards’</a:t>
            </a:r>
            <a:endParaRPr b="0" lang="en-GB" sz="2200" spc="-1" strike="noStrike">
              <a:solidFill>
                <a:srgbClr val="000000"/>
              </a:solidFill>
              <a:latin typeface="Arial"/>
            </a:endParaRPr>
          </a:p>
          <a:p>
            <a:pPr marL="325800" indent="-216720">
              <a:lnSpc>
                <a:spcPct val="100000"/>
              </a:lnSpc>
              <a:spcBef>
                <a:spcPts val="439"/>
              </a:spcBef>
              <a:buClr>
                <a:srgbClr val="7a7a7a"/>
              </a:buClr>
              <a:buFont typeface="Arial"/>
              <a:buChar char="•"/>
              <a:tabLst>
                <a:tab algn="l" pos="0"/>
              </a:tabLst>
            </a:pPr>
            <a:r>
              <a:rPr b="0" lang="fr-FR" sz="2200" spc="-1" strike="noStrike">
                <a:solidFill>
                  <a:srgbClr val="000000"/>
                </a:solidFill>
                <a:latin typeface="Calibri"/>
              </a:rPr>
              <a:t>NB: mémoire = </a:t>
            </a:r>
            <a:endParaRPr b="0" lang="en-GB" sz="2200" spc="-1" strike="noStrike">
              <a:solidFill>
                <a:srgbClr val="000000"/>
              </a:solidFill>
              <a:latin typeface="Arial"/>
            </a:endParaRPr>
          </a:p>
          <a:p>
            <a:pPr lvl="1" marL="608400" indent="-216720">
              <a:lnSpc>
                <a:spcPct val="100000"/>
              </a:lnSpc>
              <a:spcBef>
                <a:spcPts val="400"/>
              </a:spcBef>
              <a:buClr>
                <a:srgbClr val="f5c201"/>
              </a:buClr>
              <a:buFont typeface="Arial"/>
              <a:buChar char="•"/>
              <a:tabLst>
                <a:tab algn="l" pos="0"/>
              </a:tabLst>
            </a:pPr>
            <a:r>
              <a:rPr b="0" lang="fr-FR" sz="2000" spc="-1" strike="noStrike">
                <a:solidFill>
                  <a:srgbClr val="000000"/>
                </a:solidFill>
                <a:latin typeface="Calibri"/>
              </a:rPr>
              <a:t>TQ temps disponible</a:t>
            </a:r>
            <a:endParaRPr b="0" lang="en-GB" sz="2000" spc="-1" strike="noStrike">
              <a:solidFill>
                <a:srgbClr val="000000"/>
              </a:solidFill>
              <a:latin typeface="Arial"/>
            </a:endParaRPr>
          </a:p>
          <a:p>
            <a:pPr lvl="2" marL="956160" indent="-216720">
              <a:lnSpc>
                <a:spcPct val="100000"/>
              </a:lnSpc>
              <a:spcBef>
                <a:spcPts val="360"/>
              </a:spcBef>
              <a:buClr>
                <a:srgbClr val="526db0"/>
              </a:buClr>
              <a:buFont typeface="Arial"/>
              <a:buChar char="•"/>
              <a:tabLst>
                <a:tab algn="l" pos="0"/>
              </a:tabLst>
            </a:pPr>
            <a:r>
              <a:rPr b="0" lang="fr-FR" sz="1800" spc="-1" strike="noStrike">
                <a:solidFill>
                  <a:srgbClr val="000000"/>
                </a:solidFill>
                <a:latin typeface="Calibri"/>
              </a:rPr>
              <a:t>Rédiger draft chapitre x</a:t>
            </a:r>
            <a:endParaRPr b="0" lang="en-GB" sz="1800" spc="-1" strike="noStrike">
              <a:solidFill>
                <a:srgbClr val="000000"/>
              </a:solidFill>
              <a:latin typeface="Arial"/>
            </a:endParaRPr>
          </a:p>
          <a:p>
            <a:pPr lvl="2" marL="956160" indent="-216720">
              <a:lnSpc>
                <a:spcPct val="100000"/>
              </a:lnSpc>
              <a:spcBef>
                <a:spcPts val="360"/>
              </a:spcBef>
              <a:buClr>
                <a:srgbClr val="526db0"/>
              </a:buClr>
              <a:buFont typeface="Arial"/>
              <a:buChar char="•"/>
              <a:tabLst>
                <a:tab algn="l" pos="0"/>
              </a:tabLst>
            </a:pPr>
            <a:r>
              <a:rPr b="0" lang="fr-FR" sz="1800" spc="-1" strike="noStrike">
                <a:solidFill>
                  <a:srgbClr val="000000"/>
                </a:solidFill>
                <a:latin typeface="Calibri"/>
              </a:rPr>
              <a:t>Réviser draft chapitre x</a:t>
            </a:r>
            <a:endParaRPr b="0" lang="en-GB" sz="1800" spc="-1" strike="noStrike">
              <a:solidFill>
                <a:srgbClr val="000000"/>
              </a:solidFill>
              <a:latin typeface="Arial"/>
            </a:endParaRPr>
          </a:p>
          <a:p>
            <a:pPr lvl="1" marL="608400" indent="-216720">
              <a:lnSpc>
                <a:spcPct val="100000"/>
              </a:lnSpc>
              <a:spcBef>
                <a:spcPts val="400"/>
              </a:spcBef>
              <a:buClr>
                <a:srgbClr val="f5c201"/>
              </a:buClr>
              <a:buFont typeface="Arial"/>
              <a:buChar char="•"/>
              <a:tabLst>
                <a:tab algn="l" pos="0"/>
              </a:tabLst>
            </a:pPr>
            <a:r>
              <a:rPr b="0" lang="fr-FR" sz="2000" spc="-1" strike="noStrike">
                <a:solidFill>
                  <a:srgbClr val="000000"/>
                </a:solidFill>
                <a:latin typeface="Calibri"/>
              </a:rPr>
              <a:t>FinTQ</a:t>
            </a:r>
            <a:endParaRPr b="0" lang="en-GB" sz="2000" spc="-1" strike="noStrike">
              <a:solidFill>
                <a:srgbClr val="000000"/>
              </a:solidFill>
              <a:latin typeface="Arial"/>
            </a:endParaRPr>
          </a:p>
        </p:txBody>
      </p:sp>
      <p:sp>
        <p:nvSpPr>
          <p:cNvPr id="111" name="Espace réservé du numéro de diapositive 3"/>
          <p:cNvSpPr/>
          <p:nvPr/>
        </p:nvSpPr>
        <p:spPr>
          <a:xfrm>
            <a:off x="8531640" y="5649120"/>
            <a:ext cx="547920" cy="395640"/>
          </a:xfrm>
          <a:prstGeom prst="bracketPair">
            <a:avLst>
              <a:gd name="adj" fmla="val 17949"/>
            </a:avLst>
          </a:prstGeom>
          <a:noFill/>
          <a:ln w="19050">
            <a:solidFill>
              <a:srgbClr val="ffffff"/>
            </a:solidFill>
            <a:round/>
          </a:ln>
        </p:spPr>
        <p:style>
          <a:lnRef idx="0"/>
          <a:fillRef idx="0"/>
          <a:effectRef idx="0"/>
          <a:fontRef idx="minor"/>
        </p:style>
        <p:txBody>
          <a:bodyPr lIns="0" rIns="0" tIns="0" bIns="0" anchor="ctr">
            <a:noAutofit/>
          </a:bodyPr>
          <a:p>
            <a:pPr algn="ctr">
              <a:lnSpc>
                <a:spcPct val="100000"/>
              </a:lnSpc>
            </a:pPr>
            <a:fld id="{C22AC60E-34A8-42E5-93AB-4C139E2C9671}" type="slidenum">
              <a:rPr b="0" lang="fr-FR" sz="1800" spc="-1" strike="noStrike">
                <a:solidFill>
                  <a:srgbClr val="ffffff"/>
                </a:solidFill>
                <a:latin typeface="Calibri"/>
                <a:ea typeface="DejaVu Sans"/>
              </a:rPr>
              <a:t>&lt;numéro&gt;</a:t>
            </a:fld>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Theme1">
  <a:themeElements>
    <a:clrScheme name="Essentie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Theme1">
  <a:themeElements>
    <a:clrScheme name="Essentie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Theme1</Template>
  <TotalTime>19134</TotalTime>
  <Application>LibreOffice/7.4.3.2$Windows_X86_64 LibreOffice_project/1048a8393ae2eeec98dff31b5c133c5f1d08b890</Application>
  <AppVersion>15.0000</AppVersion>
  <Words>416</Words>
  <Paragraphs>81</Paragraphs>
  <Company>Draa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2018-03-13T16:50:41Z</dcterms:created>
  <dc:creator>Amer</dc:creator>
  <dc:description/>
  <dc:language>en-GB</dc:language>
  <cp:lastModifiedBy/>
  <dcterms:modified xsi:type="dcterms:W3CDTF">2023-11-16T15:51:15Z</dcterms:modified>
  <cp:revision>96</cp:revision>
  <dc:subject/>
  <dc:title>Construire un état de l’art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Affichage à l'écran (4:3)</vt:lpwstr>
  </property>
  <property fmtid="{D5CDD505-2E9C-101B-9397-08002B2CF9AE}" pid="3" name="Slides">
    <vt:i4>11</vt:i4>
  </property>
</Properties>
</file>