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1D4F-AC8C-4CAF-BDFD-E87CDC1EF1A9}" type="datetimeFigureOut">
              <a:rPr lang="en-GB" smtClean="0"/>
              <a:t>01/01/2014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F975-0969-4B5A-956A-6B0118F6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37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1D4F-AC8C-4CAF-BDFD-E87CDC1EF1A9}" type="datetimeFigureOut">
              <a:rPr lang="en-GB" smtClean="0"/>
              <a:t>01/01/2014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F975-0969-4B5A-956A-6B0118F6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810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1D4F-AC8C-4CAF-BDFD-E87CDC1EF1A9}" type="datetimeFigureOut">
              <a:rPr lang="en-GB" smtClean="0"/>
              <a:t>01/01/2014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F975-0969-4B5A-956A-6B0118F6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63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1D4F-AC8C-4CAF-BDFD-E87CDC1EF1A9}" type="datetimeFigureOut">
              <a:rPr lang="en-GB" smtClean="0"/>
              <a:t>01/01/2014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F975-0969-4B5A-956A-6B0118F6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11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1D4F-AC8C-4CAF-BDFD-E87CDC1EF1A9}" type="datetimeFigureOut">
              <a:rPr lang="en-GB" smtClean="0"/>
              <a:t>01/01/2014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F975-0969-4B5A-956A-6B0118F6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3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1D4F-AC8C-4CAF-BDFD-E87CDC1EF1A9}" type="datetimeFigureOut">
              <a:rPr lang="en-GB" smtClean="0"/>
              <a:t>01/01/2014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F975-0969-4B5A-956A-6B0118F6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93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1D4F-AC8C-4CAF-BDFD-E87CDC1EF1A9}" type="datetimeFigureOut">
              <a:rPr lang="en-GB" smtClean="0"/>
              <a:t>01/01/2014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F975-0969-4B5A-956A-6B0118F6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51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1D4F-AC8C-4CAF-BDFD-E87CDC1EF1A9}" type="datetimeFigureOut">
              <a:rPr lang="en-GB" smtClean="0"/>
              <a:t>01/01/2014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F975-0969-4B5A-956A-6B0118F6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3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1D4F-AC8C-4CAF-BDFD-E87CDC1EF1A9}" type="datetimeFigureOut">
              <a:rPr lang="en-GB" smtClean="0"/>
              <a:t>01/01/2014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F975-0969-4B5A-956A-6B0118F6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48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1D4F-AC8C-4CAF-BDFD-E87CDC1EF1A9}" type="datetimeFigureOut">
              <a:rPr lang="en-GB" smtClean="0"/>
              <a:t>01/01/2014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F975-0969-4B5A-956A-6B0118F6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601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01D4F-AC8C-4CAF-BDFD-E87CDC1EF1A9}" type="datetimeFigureOut">
              <a:rPr lang="en-GB" smtClean="0"/>
              <a:t>01/01/2014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FF975-0969-4B5A-956A-6B0118F6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01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01D4F-AC8C-4CAF-BDFD-E87CDC1EF1A9}" type="datetimeFigureOut">
              <a:rPr lang="en-GB" smtClean="0"/>
              <a:t>01/01/2014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FF975-0969-4B5A-956A-6B0118F66F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80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/>
          <a:lstStyle/>
          <a:p>
            <a:r>
              <a:rPr lang="en-US" dirty="0" smtClean="0"/>
              <a:t>Project on Card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b="1" dirty="0" smtClean="0"/>
              <a:t>Functionality Implementation of Card Game:</a:t>
            </a:r>
          </a:p>
          <a:p>
            <a:pPr marL="0" indent="0">
              <a:buNone/>
            </a:pPr>
            <a:r>
              <a:rPr lang="en-US" sz="2400" dirty="0" smtClean="0"/>
              <a:t>Following are the major functionality units which includes following classes:</a:t>
            </a:r>
            <a:endParaRPr lang="en-GB" sz="2400" dirty="0" smtClean="0"/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Card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Deck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Hand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ClassManager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Player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Round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RenderableCard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CardMesh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Seriazlizable  (saving and loading)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Console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NormalAIPlayer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HumanPlayer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 smtClean="0"/>
              <a:t>GameApplication</a:t>
            </a:r>
          </a:p>
          <a:p>
            <a:pPr marL="0" indent="0">
              <a:buNone/>
            </a:pPr>
            <a:r>
              <a:rPr lang="en-US" sz="2000" dirty="0" smtClean="0"/>
              <a:t>n)      GameGraphics</a:t>
            </a:r>
          </a:p>
          <a:p>
            <a:pPr marL="0" indent="0">
              <a:buNone/>
            </a:pPr>
            <a:r>
              <a:rPr lang="en-US" sz="2600" b="1" dirty="0" smtClean="0"/>
              <a:t>Trump Suit:</a:t>
            </a:r>
          </a:p>
          <a:p>
            <a:pPr marL="0" indent="0">
              <a:buNone/>
            </a:pPr>
            <a:r>
              <a:rPr lang="en-US" sz="2400" dirty="0"/>
              <a:t>Following are </a:t>
            </a:r>
            <a:r>
              <a:rPr lang="en-US" sz="2400" dirty="0" smtClean="0"/>
              <a:t>the </a:t>
            </a:r>
            <a:r>
              <a:rPr lang="en-US" sz="2400" dirty="0"/>
              <a:t>additional </a:t>
            </a:r>
            <a:r>
              <a:rPr lang="en-US" sz="2400" dirty="0" smtClean="0"/>
              <a:t>classes</a:t>
            </a:r>
            <a:r>
              <a:rPr lang="en-US" sz="2400" dirty="0"/>
              <a:t>: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/>
              <a:t>TrumpGameManager</a:t>
            </a: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 smtClean="0"/>
              <a:t>TrumpAiPlayer</a:t>
            </a:r>
            <a:endParaRPr lang="en-US" sz="2400" dirty="0"/>
          </a:p>
          <a:p>
            <a:pPr marL="0" indent="0">
              <a:buNone/>
            </a:pPr>
            <a:endParaRPr lang="en-US" sz="2600" b="1" dirty="0" smtClean="0"/>
          </a:p>
          <a:p>
            <a:pPr marL="457200" indent="-457200">
              <a:buFont typeface="+mj-lt"/>
              <a:buAutoNum type="alphaLcParenR"/>
            </a:pPr>
            <a:endParaRPr lang="en-US" sz="2000" dirty="0" smtClean="0"/>
          </a:p>
          <a:p>
            <a:pPr marL="457200" indent="-457200"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Font typeface="+mj-lt"/>
              <a:buAutoNum type="alphaLcParenR"/>
            </a:pPr>
            <a:endParaRPr lang="en-US" sz="2000" dirty="0" smtClean="0"/>
          </a:p>
          <a:p>
            <a:pPr marL="457200" indent="-457200">
              <a:buFont typeface="+mj-lt"/>
              <a:buAutoNum type="alphaLcParenR"/>
            </a:pPr>
            <a:endParaRPr lang="en-US" sz="2000" dirty="0"/>
          </a:p>
          <a:p>
            <a:pPr marL="457200" indent="-457200">
              <a:buFont typeface="+mj-lt"/>
              <a:buAutoNum type="alphaLcParenR"/>
            </a:pPr>
            <a:endParaRPr lang="en-US" sz="2000" dirty="0" smtClean="0"/>
          </a:p>
          <a:p>
            <a:pPr marL="457200" indent="-457200">
              <a:buFont typeface="+mj-lt"/>
              <a:buAutoNum type="alphaLcParenR"/>
            </a:pP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457200" indent="-457200">
              <a:buFont typeface="+mj-lt"/>
              <a:buAutoNum type="alphaLcParenR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2275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-243408"/>
            <a:ext cx="8229600" cy="1152128"/>
          </a:xfrm>
        </p:spPr>
        <p:txBody>
          <a:bodyPr/>
          <a:lstStyle/>
          <a:p>
            <a:r>
              <a:rPr lang="en-US" dirty="0" smtClean="0"/>
              <a:t>FILE FORMAT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2" y="620688"/>
            <a:ext cx="8784976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SAVE And LOAD:</a:t>
            </a:r>
          </a:p>
          <a:p>
            <a:pPr marL="0" indent="0">
              <a:buNone/>
            </a:pPr>
            <a:r>
              <a:rPr lang="en-US" sz="1800" dirty="0" smtClean="0"/>
              <a:t>All classes which require saving and loading inherit from CSerializable class which has 2 pure virtual methods: Read and Write.</a:t>
            </a:r>
          </a:p>
          <a:p>
            <a:pPr marL="0" indent="0">
              <a:buNone/>
            </a:pPr>
            <a:r>
              <a:rPr lang="en-US" sz="2000" b="1" dirty="0" smtClean="0"/>
              <a:t>FILE FORMAT: </a:t>
            </a:r>
            <a:endParaRPr lang="en-US" sz="2000" dirty="0"/>
          </a:p>
          <a:p>
            <a:pPr marL="0" indent="0">
              <a:buNone/>
            </a:pPr>
            <a:endParaRPr lang="en-US" sz="2400" b="1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87824" y="3762835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3227" y="1988840"/>
            <a:ext cx="5688632" cy="3096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Is trump game flag</a:t>
            </a:r>
          </a:p>
          <a:p>
            <a:pPr algn="ctr"/>
            <a:r>
              <a:rPr lang="en-US" dirty="0" smtClean="0"/>
              <a:t>(Trump suit and Trump selection phase flag) for Trump game only</a:t>
            </a:r>
          </a:p>
          <a:p>
            <a:pPr algn="ctr"/>
            <a:r>
              <a:rPr lang="en-US" dirty="0" smtClean="0"/>
              <a:t>Magic number 1023</a:t>
            </a:r>
          </a:p>
          <a:p>
            <a:pPr algn="ctr"/>
            <a:r>
              <a:rPr lang="en-US" dirty="0" smtClean="0"/>
              <a:t>Number of Rounds</a:t>
            </a:r>
          </a:p>
          <a:p>
            <a:pPr algn="ctr"/>
            <a:r>
              <a:rPr lang="en-US" dirty="0" smtClean="0"/>
              <a:t>Current player to move</a:t>
            </a:r>
          </a:p>
          <a:p>
            <a:pPr algn="ctr"/>
            <a:r>
              <a:rPr lang="en-US" dirty="0" smtClean="0"/>
              <a:t>Game Status</a:t>
            </a:r>
          </a:p>
          <a:p>
            <a:pPr algn="ctr"/>
            <a:r>
              <a:rPr lang="en-US" dirty="0" smtClean="0"/>
              <a:t>Number of Players</a:t>
            </a:r>
          </a:p>
          <a:p>
            <a:pPr algn="ctr"/>
            <a:r>
              <a:rPr lang="en-US" dirty="0" smtClean="0"/>
              <a:t>&lt;Player Data&gt;</a:t>
            </a:r>
          </a:p>
          <a:p>
            <a:pPr algn="ctr"/>
            <a:r>
              <a:rPr lang="en-US" dirty="0" smtClean="0"/>
              <a:t>Number of rounds played</a:t>
            </a:r>
          </a:p>
          <a:p>
            <a:pPr algn="ctr"/>
            <a:r>
              <a:rPr lang="en-US" dirty="0" smtClean="0"/>
              <a:t>&lt;Rounds Data&gt;</a:t>
            </a:r>
            <a:endParaRPr lang="en-GB" dirty="0"/>
          </a:p>
        </p:txBody>
      </p:sp>
      <p:sp>
        <p:nvSpPr>
          <p:cNvPr id="21" name="Rectangle 20"/>
          <p:cNvSpPr/>
          <p:nvPr/>
        </p:nvSpPr>
        <p:spPr>
          <a:xfrm>
            <a:off x="6084168" y="1412776"/>
            <a:ext cx="2592288" cy="1440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&lt;Player data&gt;</a:t>
            </a:r>
          </a:p>
          <a:p>
            <a:pPr algn="ctr"/>
            <a:r>
              <a:rPr lang="en-US" dirty="0" smtClean="0"/>
              <a:t>NAME</a:t>
            </a:r>
          </a:p>
          <a:p>
            <a:pPr algn="ctr"/>
            <a:r>
              <a:rPr lang="en-US" dirty="0" smtClean="0"/>
              <a:t>ROUNDS WON</a:t>
            </a:r>
          </a:p>
          <a:p>
            <a:pPr algn="ctr"/>
            <a:r>
              <a:rPr lang="en-US" dirty="0" smtClean="0"/>
              <a:t>GAMES WON</a:t>
            </a:r>
          </a:p>
          <a:p>
            <a:pPr algn="ctr"/>
            <a:r>
              <a:rPr lang="en-US" dirty="0" smtClean="0"/>
              <a:t>&lt;Hand Data&gt;</a:t>
            </a:r>
            <a:endParaRPr lang="en-GB" dirty="0"/>
          </a:p>
        </p:txBody>
      </p:sp>
      <p:sp>
        <p:nvSpPr>
          <p:cNvPr id="22" name="Rectangle 21"/>
          <p:cNvSpPr/>
          <p:nvPr/>
        </p:nvSpPr>
        <p:spPr>
          <a:xfrm>
            <a:off x="6084168" y="3092723"/>
            <a:ext cx="2592288" cy="13402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&lt;Rounds Data&gt;</a:t>
            </a:r>
          </a:p>
          <a:p>
            <a:pPr algn="ctr"/>
            <a:r>
              <a:rPr lang="en-US" dirty="0" smtClean="0"/>
              <a:t>Number Of moves</a:t>
            </a:r>
          </a:p>
          <a:p>
            <a:pPr algn="ctr"/>
            <a:r>
              <a:rPr lang="en-US" dirty="0" smtClean="0"/>
              <a:t>&lt;Card data&gt;</a:t>
            </a:r>
          </a:p>
          <a:p>
            <a:pPr algn="ctr"/>
            <a:r>
              <a:rPr lang="en-US" dirty="0" smtClean="0"/>
              <a:t>Player Name</a:t>
            </a:r>
          </a:p>
          <a:p>
            <a:pPr algn="ctr"/>
            <a:endParaRPr lang="en-GB" dirty="0"/>
          </a:p>
        </p:txBody>
      </p:sp>
      <p:sp>
        <p:nvSpPr>
          <p:cNvPr id="25" name="Rectangle 24"/>
          <p:cNvSpPr/>
          <p:nvPr/>
        </p:nvSpPr>
        <p:spPr>
          <a:xfrm>
            <a:off x="6084168" y="4576222"/>
            <a:ext cx="2592288" cy="11189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&lt;Hand Data&gt;</a:t>
            </a:r>
          </a:p>
          <a:p>
            <a:pPr algn="ctr"/>
            <a:r>
              <a:rPr lang="en-US" dirty="0" smtClean="0"/>
              <a:t>Number Of Cards</a:t>
            </a:r>
          </a:p>
          <a:p>
            <a:pPr algn="ctr"/>
            <a:r>
              <a:rPr lang="en-US" dirty="0" smtClean="0"/>
              <a:t>&lt;Card Data&gt;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6084168" y="5777880"/>
            <a:ext cx="2592288" cy="10801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&lt;Card Data&gt;</a:t>
            </a:r>
          </a:p>
          <a:p>
            <a:pPr algn="ctr"/>
            <a:r>
              <a:rPr lang="en-US" dirty="0" smtClean="0"/>
              <a:t>Suit</a:t>
            </a:r>
          </a:p>
          <a:p>
            <a:pPr algn="ctr"/>
            <a:r>
              <a:rPr lang="en-US" dirty="0" smtClean="0"/>
              <a:t>Value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9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t="13890" r="15178" b="1336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649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27856"/>
            <a:ext cx="8229600" cy="880864"/>
          </a:xfrm>
        </p:spPr>
        <p:txBody>
          <a:bodyPr/>
          <a:lstStyle/>
          <a:p>
            <a:r>
              <a:rPr lang="en-US" dirty="0" smtClean="0"/>
              <a:t>Graphical User Interface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Win32 windows application.</a:t>
            </a:r>
          </a:p>
          <a:p>
            <a:r>
              <a:rPr lang="en-US" sz="2800" dirty="0" smtClean="0"/>
              <a:t>Utilizes Direct3D 11 to render graphics.</a:t>
            </a:r>
          </a:p>
          <a:p>
            <a:r>
              <a:rPr lang="en-US" sz="2800" dirty="0" smtClean="0"/>
              <a:t>Direct 3D provides abstraction of graphics hardware.</a:t>
            </a:r>
          </a:p>
          <a:p>
            <a:r>
              <a:rPr lang="en-US" sz="2800" dirty="0" smtClean="0"/>
              <a:t>Different resources (Buffers, Textures) and </a:t>
            </a:r>
            <a:r>
              <a:rPr lang="en-US" sz="2800" dirty="0" err="1" smtClean="0"/>
              <a:t>shaders</a:t>
            </a:r>
            <a:r>
              <a:rPr lang="en-US" sz="2800" dirty="0" smtClean="0"/>
              <a:t> (Vertex, Pixel, …) are the working horse of Direct 3D.</a:t>
            </a:r>
          </a:p>
          <a:p>
            <a:r>
              <a:rPr lang="en-US" sz="2800" dirty="0" smtClean="0"/>
              <a:t>Graphics framework mainly abstracts resource management and user interface.</a:t>
            </a:r>
          </a:p>
          <a:p>
            <a:r>
              <a:rPr lang="en-US" sz="2800" dirty="0" smtClean="0"/>
              <a:t>User interface custom made using direct3d resources. Interaction is made by handing windows messages.</a:t>
            </a:r>
          </a:p>
        </p:txBody>
      </p:sp>
    </p:spTree>
    <p:extLst>
      <p:ext uri="{BB962C8B-B14F-4D97-AF65-F5344CB8AC3E}">
        <p14:creationId xmlns:p14="http://schemas.microsoft.com/office/powerpoint/2010/main" val="2721708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242</Words>
  <Application>Microsoft Office PowerPoint</Application>
  <PresentationFormat>On-screen Show (4:3)</PresentationFormat>
  <Paragraphs>65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on Card Game</vt:lpstr>
      <vt:lpstr>FILE FORMAT</vt:lpstr>
      <vt:lpstr>PowerPoint Presentation</vt:lpstr>
      <vt:lpstr>Graphical User Interface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Akmal</dc:creator>
  <cp:lastModifiedBy>Abdullah Akmal</cp:lastModifiedBy>
  <cp:revision>32</cp:revision>
  <dcterms:created xsi:type="dcterms:W3CDTF">2013-12-30T18:55:34Z</dcterms:created>
  <dcterms:modified xsi:type="dcterms:W3CDTF">2014-01-01T02:22:10Z</dcterms:modified>
</cp:coreProperties>
</file>