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4ECC9-FB45-1077-A63E-159B80A7F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A78C10-B5AD-0101-EC48-CE79FA4B5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0E7677-496A-0E65-AFDB-1B1365C6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E2DC3C-1CBF-FA05-FA8B-6E9781FC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B6D5A-617A-B653-C3F1-D0F0814D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704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9D480-3BAE-8775-87B7-FA061A07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D83A45-142A-7F12-DC56-9DB11BC7E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7F6CE9-FE61-D81A-1357-EB9BD86C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705E81-13A0-6ED5-393B-F8AC319C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00D5A2-DF7B-B500-9518-11CFEFDC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51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E8A806-19C4-96F9-A023-AE85D97CB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D4875F-80D3-FFC4-2022-10A5BF1C7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F239D2-43C4-FEF7-345D-B2CC595F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7B9E2-02E1-97F7-9C9E-54AF9561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CD7ED2-26A2-3E72-25B4-BEF4ECB3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861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C6531-468D-1B6E-2496-456096D8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82F977-79D1-87DF-0199-1606A6267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A03C2F-0FF4-0F66-9AAE-F1D98CB9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6BE7EF-F2D2-51B5-2189-3894723E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F8696-C16B-705B-265E-5D4D5622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103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DA26C-6688-673C-33F8-73C4CB31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F0ED9-7CA7-F4C8-4BB2-60360B8FC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4BA7B0-BC20-9A60-B0C8-DA7FCDFE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EC5D7-D157-2BEC-09D0-436BB346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4FBD73-9CB9-C8FE-207C-76405AF8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474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A89D4-D046-88AA-E7EF-53908D85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F365EB-93CC-A990-AE70-A3021A945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E18EEB-45C0-2D45-014F-254C10641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57E4BC-AEC7-E4CB-5C7A-88BF1F26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749F41-58E5-7406-B21E-A5C566EB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3FA577-6371-CBE0-215D-1097E16A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08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0E55B-B6CC-DCDE-86CF-0CB6298E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70775D-C289-D39D-7FB1-2329E6061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FB59A2-0A9A-B36A-B911-C5DE97D45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953BBD-CEEF-45E8-C9BF-DE96AF652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F4661C-F4B3-6948-F259-A12D5612C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2B7143-3C78-46A2-46E1-ED50B95C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1193925-991A-A2D4-68C9-62CF9E03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7D798C-C248-0F5D-991A-299B1BD6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87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ECA01-5640-DFB6-198E-71AA055C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F71689-8927-0D44-25E9-35666B62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7027DC-8072-5758-BD16-F1DB0C19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8D1BF4-3BBF-7B6B-8034-39F6BCA8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0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8434C5-ED41-A64C-E0A0-C6516DAB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F34C37-0DB6-EF97-24BB-93336245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91E53F-D7BD-CC41-6C27-A23717B1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931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DEF85-8639-E0BA-52F3-444CABA0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D4A539-5C32-F590-F98B-26FF0A234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39B3B5-833A-64E6-C1FF-75DA5AFCE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6C34F9-1516-6D59-8A7D-BD0661B3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DC1CC3-D65C-ED9F-C6F3-29AD2D33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B0D682-079E-2FF7-71B1-3651748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170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E2EFD-4821-C8A8-48E5-8E5757C6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453210-C063-C301-E57E-6D8060EB8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9DBD2A-26FC-DC91-BD9C-E82BEDF5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C229C7-88B4-EB65-88D9-0A891D80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13811A-C28B-C038-E94F-E925E9E1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F035EF-1306-CD0E-BB32-38379C69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933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CFB669-2E4C-B3CC-610D-E6605C53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837CCD-CAEC-E48F-9BB3-EA19033B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C4813D-60BB-10EB-5B8F-ED93DBEDC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43703-8713-492D-8613-2BA580B3726E}" type="datetimeFigureOut">
              <a:rPr lang="de-AT" smtClean="0"/>
              <a:t>13.06.2023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298C2-F342-D5A1-386D-7E7FF8E32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AFC1B0-EC97-795A-C2B3-88F2D3F77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38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Entwurf, Zeichnung, Clipart, Darstellung enthält.&#10;&#10;Automatisch generierte Beschreibung">
            <a:extLst>
              <a:ext uri="{FF2B5EF4-FFF2-40B4-BE49-F238E27FC236}">
                <a16:creationId xmlns:a16="http://schemas.microsoft.com/office/drawing/2014/main" id="{5DF3080B-1F71-4A32-DC4A-98C3D1BA6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533" b="22217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4DAAC02-75F9-337C-ACE2-9906C90C6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 sz="7200" b="1" dirty="0" err="1">
                <a:solidFill>
                  <a:srgbClr val="FFFFFF"/>
                </a:solidFill>
              </a:rPr>
              <a:t>Stayfit</a:t>
            </a:r>
            <a:endParaRPr lang="de-AT" b="1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46A7BD-35B8-F2C3-E940-B34F747C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6194"/>
            <a:ext cx="9144000" cy="931605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rgbClr val="FFFFFF"/>
                </a:solidFill>
              </a:rPr>
              <a:t>Armin Salkovic &amp; Abdullah </a:t>
            </a:r>
            <a:r>
              <a:rPr lang="de-AT" dirty="0" err="1">
                <a:solidFill>
                  <a:srgbClr val="FFFFFF"/>
                </a:solidFill>
              </a:rPr>
              <a:t>Aldesoky</a:t>
            </a:r>
            <a:endParaRPr lang="de-A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49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81251-32A2-5D9E-9CB3-16463346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1D6C3-D9FF-12C9-55CA-B35A9AAF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22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Entwurf, Zeichnung, Clipart, Darstellung enthält.&#10;&#10;Automatisch generierte Beschreibung">
            <a:extLst>
              <a:ext uri="{FF2B5EF4-FFF2-40B4-BE49-F238E27FC236}">
                <a16:creationId xmlns:a16="http://schemas.microsoft.com/office/drawing/2014/main" id="{DF55B904-3997-7331-CF04-6E93485157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8" b="2218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6F8E60-515E-DD72-8C61-48A809BAE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 sz="7200" b="1" dirty="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8967FC-619E-3B3C-E98A-C8D977140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21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Entwurf, Zeichnung, Clipart, Darstellung enthält.&#10;&#10;Automatisch generierte Beschreibung">
            <a:extLst>
              <a:ext uri="{FF2B5EF4-FFF2-40B4-BE49-F238E27FC236}">
                <a16:creationId xmlns:a16="http://schemas.microsoft.com/office/drawing/2014/main" id="{E5996C1B-D19D-CB93-953D-E0F13860F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8" b="221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FA93A0-BA12-6A64-0021-E04D7644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 sz="66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VIELEN DANK FÜR EURE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ED2226-889D-6A68-BB41-1B7BAC6BA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15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Stayfit</vt:lpstr>
      <vt:lpstr>PowerPoint-Präsentation</vt:lpstr>
      <vt:lpstr>Live Demo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Stayfit</dc:title>
  <dc:creator>Salkovic Armin</dc:creator>
  <cp:lastModifiedBy>Salkovic Armin</cp:lastModifiedBy>
  <cp:revision>2</cp:revision>
  <dcterms:created xsi:type="dcterms:W3CDTF">2023-06-13T08:05:27Z</dcterms:created>
  <dcterms:modified xsi:type="dcterms:W3CDTF">2023-06-13T09:21:01Z</dcterms:modified>
</cp:coreProperties>
</file>