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FD288-FB9B-448A-806D-1CD8E2576B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897197B-3FAB-4F80-9FAF-5B919A499483}">
      <dgm:prSet/>
      <dgm:spPr/>
      <dgm:t>
        <a:bodyPr/>
        <a:lstStyle/>
        <a:p>
          <a:pPr>
            <a:defRPr cap="all"/>
          </a:pPr>
          <a:r>
            <a:rPr lang="de-DE"/>
            <a:t>Motivation</a:t>
          </a:r>
          <a:endParaRPr lang="en-US"/>
        </a:p>
      </dgm:t>
    </dgm:pt>
    <dgm:pt modelId="{3139994E-3040-402C-9053-3C804F718D0E}" type="parTrans" cxnId="{7F6D6221-A8F4-4027-9F44-7AE5F99800AD}">
      <dgm:prSet/>
      <dgm:spPr/>
      <dgm:t>
        <a:bodyPr/>
        <a:lstStyle/>
        <a:p>
          <a:endParaRPr lang="en-US"/>
        </a:p>
      </dgm:t>
    </dgm:pt>
    <dgm:pt modelId="{9C73A0E1-367E-439F-9A34-CE5022FDA8F9}" type="sibTrans" cxnId="{7F6D6221-A8F4-4027-9F44-7AE5F99800AD}">
      <dgm:prSet/>
      <dgm:spPr/>
      <dgm:t>
        <a:bodyPr/>
        <a:lstStyle/>
        <a:p>
          <a:endParaRPr lang="en-US"/>
        </a:p>
      </dgm:t>
    </dgm:pt>
    <dgm:pt modelId="{15637258-B2B1-47FF-8CA4-709222999456}">
      <dgm:prSet/>
      <dgm:spPr/>
      <dgm:t>
        <a:bodyPr/>
        <a:lstStyle/>
        <a:p>
          <a:pPr>
            <a:defRPr cap="all"/>
          </a:pPr>
          <a:r>
            <a:rPr lang="de-DE"/>
            <a:t>Funktionalitäten</a:t>
          </a:r>
          <a:endParaRPr lang="en-US"/>
        </a:p>
      </dgm:t>
    </dgm:pt>
    <dgm:pt modelId="{A4E1A641-B5D7-4FFF-B658-669ABFAD8F47}" type="parTrans" cxnId="{FDD94D22-B1CB-47EA-B37F-35BA8D845071}">
      <dgm:prSet/>
      <dgm:spPr/>
      <dgm:t>
        <a:bodyPr/>
        <a:lstStyle/>
        <a:p>
          <a:endParaRPr lang="en-US"/>
        </a:p>
      </dgm:t>
    </dgm:pt>
    <dgm:pt modelId="{F3A18858-8DB1-4B47-BC4E-009894BA46F9}" type="sibTrans" cxnId="{FDD94D22-B1CB-47EA-B37F-35BA8D845071}">
      <dgm:prSet/>
      <dgm:spPr/>
      <dgm:t>
        <a:bodyPr/>
        <a:lstStyle/>
        <a:p>
          <a:endParaRPr lang="en-US"/>
        </a:p>
      </dgm:t>
    </dgm:pt>
    <dgm:pt modelId="{6E74844A-2DC5-4E46-893C-B8EBC57A18DA}">
      <dgm:prSet/>
      <dgm:spPr/>
      <dgm:t>
        <a:bodyPr/>
        <a:lstStyle/>
        <a:p>
          <a:pPr>
            <a:defRPr cap="all"/>
          </a:pPr>
          <a:r>
            <a:rPr lang="de-DE"/>
            <a:t>Live Demo</a:t>
          </a:r>
          <a:endParaRPr lang="en-US"/>
        </a:p>
      </dgm:t>
    </dgm:pt>
    <dgm:pt modelId="{8B18B01B-3F58-42A0-B1DD-4296D8B29FB0}" type="parTrans" cxnId="{730E0BB3-A8F5-4B33-A6D7-BBA6E089A143}">
      <dgm:prSet/>
      <dgm:spPr/>
      <dgm:t>
        <a:bodyPr/>
        <a:lstStyle/>
        <a:p>
          <a:endParaRPr lang="en-US"/>
        </a:p>
      </dgm:t>
    </dgm:pt>
    <dgm:pt modelId="{02A3F3D9-E0BB-46A9-BED8-5FDA9BFDDA14}" type="sibTrans" cxnId="{730E0BB3-A8F5-4B33-A6D7-BBA6E089A143}">
      <dgm:prSet/>
      <dgm:spPr/>
      <dgm:t>
        <a:bodyPr/>
        <a:lstStyle/>
        <a:p>
          <a:endParaRPr lang="en-US"/>
        </a:p>
      </dgm:t>
    </dgm:pt>
    <dgm:pt modelId="{1A05A2EB-B956-47F8-9799-A24CA3DEFB81}" type="pres">
      <dgm:prSet presAssocID="{559FD288-FB9B-448A-806D-1CD8E2576BFB}" presName="root" presStyleCnt="0">
        <dgm:presLayoutVars>
          <dgm:dir/>
          <dgm:resizeHandles val="exact"/>
        </dgm:presLayoutVars>
      </dgm:prSet>
      <dgm:spPr/>
    </dgm:pt>
    <dgm:pt modelId="{8DC61ECE-DEF8-4797-BA10-92393BF3EA3D}" type="pres">
      <dgm:prSet presAssocID="{6897197B-3FAB-4F80-9FAF-5B919A499483}" presName="compNode" presStyleCnt="0"/>
      <dgm:spPr/>
    </dgm:pt>
    <dgm:pt modelId="{1BF1F8C0-8021-46D2-896C-12AD938DB647}" type="pres">
      <dgm:prSet presAssocID="{6897197B-3FAB-4F80-9FAF-5B919A49948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DEC2682-C9EA-49B7-B630-B5A19E5BB08A}" type="pres">
      <dgm:prSet presAssocID="{6897197B-3FAB-4F80-9FAF-5B919A4994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13BADA7-5BFC-40C2-830F-439019993F88}" type="pres">
      <dgm:prSet presAssocID="{6897197B-3FAB-4F80-9FAF-5B919A499483}" presName="spaceRect" presStyleCnt="0"/>
      <dgm:spPr/>
    </dgm:pt>
    <dgm:pt modelId="{81BB4BCD-C3F9-4DF5-A76A-2C2CC839ABDE}" type="pres">
      <dgm:prSet presAssocID="{6897197B-3FAB-4F80-9FAF-5B919A499483}" presName="textRect" presStyleLbl="revTx" presStyleIdx="0" presStyleCnt="3">
        <dgm:presLayoutVars>
          <dgm:chMax val="1"/>
          <dgm:chPref val="1"/>
        </dgm:presLayoutVars>
      </dgm:prSet>
      <dgm:spPr/>
    </dgm:pt>
    <dgm:pt modelId="{55CE4157-D053-4447-9450-A5CE73BD47BB}" type="pres">
      <dgm:prSet presAssocID="{9C73A0E1-367E-439F-9A34-CE5022FDA8F9}" presName="sibTrans" presStyleCnt="0"/>
      <dgm:spPr/>
    </dgm:pt>
    <dgm:pt modelId="{C084D14E-D7D1-496C-AD76-F1C3032527D5}" type="pres">
      <dgm:prSet presAssocID="{15637258-B2B1-47FF-8CA4-709222999456}" presName="compNode" presStyleCnt="0"/>
      <dgm:spPr/>
    </dgm:pt>
    <dgm:pt modelId="{EE09FE1C-8DC7-42C4-B6A2-32FABE2D7569}" type="pres">
      <dgm:prSet presAssocID="{15637258-B2B1-47FF-8CA4-70922299945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292CC50-761B-4111-B4D5-03BD64A62937}" type="pres">
      <dgm:prSet presAssocID="{15637258-B2B1-47FF-8CA4-7092229994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37036E1-7147-4F8D-AE92-BDD5D9DFF707}" type="pres">
      <dgm:prSet presAssocID="{15637258-B2B1-47FF-8CA4-709222999456}" presName="spaceRect" presStyleCnt="0"/>
      <dgm:spPr/>
    </dgm:pt>
    <dgm:pt modelId="{0B3D473D-E15F-4A79-AC41-7CEA7BD9740F}" type="pres">
      <dgm:prSet presAssocID="{15637258-B2B1-47FF-8CA4-709222999456}" presName="textRect" presStyleLbl="revTx" presStyleIdx="1" presStyleCnt="3">
        <dgm:presLayoutVars>
          <dgm:chMax val="1"/>
          <dgm:chPref val="1"/>
        </dgm:presLayoutVars>
      </dgm:prSet>
      <dgm:spPr/>
    </dgm:pt>
    <dgm:pt modelId="{2C629EE7-325C-4EBD-8CB9-295D7E601885}" type="pres">
      <dgm:prSet presAssocID="{F3A18858-8DB1-4B47-BC4E-009894BA46F9}" presName="sibTrans" presStyleCnt="0"/>
      <dgm:spPr/>
    </dgm:pt>
    <dgm:pt modelId="{7F5BD639-AC47-4B48-80DE-52CBA9CA63B5}" type="pres">
      <dgm:prSet presAssocID="{6E74844A-2DC5-4E46-893C-B8EBC57A18DA}" presName="compNode" presStyleCnt="0"/>
      <dgm:spPr/>
    </dgm:pt>
    <dgm:pt modelId="{5759DC80-8AAA-4BD0-A957-CB2422CE6B56}" type="pres">
      <dgm:prSet presAssocID="{6E74844A-2DC5-4E46-893C-B8EBC57A18D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A583C4-6B4B-407A-93FA-3124B323D24B}" type="pres">
      <dgm:prSet presAssocID="{6E74844A-2DC5-4E46-893C-B8EBC57A18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9A9B5821-5ECD-4339-B8B9-8371D21CCF5F}" type="pres">
      <dgm:prSet presAssocID="{6E74844A-2DC5-4E46-893C-B8EBC57A18DA}" presName="spaceRect" presStyleCnt="0"/>
      <dgm:spPr/>
    </dgm:pt>
    <dgm:pt modelId="{29CAC306-4C12-403C-87E6-5C852F196ECB}" type="pres">
      <dgm:prSet presAssocID="{6E74844A-2DC5-4E46-893C-B8EBC57A18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6D6221-A8F4-4027-9F44-7AE5F99800AD}" srcId="{559FD288-FB9B-448A-806D-1CD8E2576BFB}" destId="{6897197B-3FAB-4F80-9FAF-5B919A499483}" srcOrd="0" destOrd="0" parTransId="{3139994E-3040-402C-9053-3C804F718D0E}" sibTransId="{9C73A0E1-367E-439F-9A34-CE5022FDA8F9}"/>
    <dgm:cxn modelId="{FDD94D22-B1CB-47EA-B37F-35BA8D845071}" srcId="{559FD288-FB9B-448A-806D-1CD8E2576BFB}" destId="{15637258-B2B1-47FF-8CA4-709222999456}" srcOrd="1" destOrd="0" parTransId="{A4E1A641-B5D7-4FFF-B658-669ABFAD8F47}" sibTransId="{F3A18858-8DB1-4B47-BC4E-009894BA46F9}"/>
    <dgm:cxn modelId="{8296BA7D-8EA3-40BA-8F3D-2AA898F9E0A5}" type="presOf" srcId="{559FD288-FB9B-448A-806D-1CD8E2576BFB}" destId="{1A05A2EB-B956-47F8-9799-A24CA3DEFB81}" srcOrd="0" destOrd="0" presId="urn:microsoft.com/office/officeart/2018/5/layout/IconLeafLabelList"/>
    <dgm:cxn modelId="{3EF40883-DA5E-45BD-A590-12E8B51CFA6F}" type="presOf" srcId="{6897197B-3FAB-4F80-9FAF-5B919A499483}" destId="{81BB4BCD-C3F9-4DF5-A76A-2C2CC839ABDE}" srcOrd="0" destOrd="0" presId="urn:microsoft.com/office/officeart/2018/5/layout/IconLeafLabelList"/>
    <dgm:cxn modelId="{730E0BB3-A8F5-4B33-A6D7-BBA6E089A143}" srcId="{559FD288-FB9B-448A-806D-1CD8E2576BFB}" destId="{6E74844A-2DC5-4E46-893C-B8EBC57A18DA}" srcOrd="2" destOrd="0" parTransId="{8B18B01B-3F58-42A0-B1DD-4296D8B29FB0}" sibTransId="{02A3F3D9-E0BB-46A9-BED8-5FDA9BFDDA14}"/>
    <dgm:cxn modelId="{65CFA2B9-5A18-48BA-A061-82B21D17F042}" type="presOf" srcId="{6E74844A-2DC5-4E46-893C-B8EBC57A18DA}" destId="{29CAC306-4C12-403C-87E6-5C852F196ECB}" srcOrd="0" destOrd="0" presId="urn:microsoft.com/office/officeart/2018/5/layout/IconLeafLabelList"/>
    <dgm:cxn modelId="{E52792FF-C17F-4029-9E4E-39F9B8258B50}" type="presOf" srcId="{15637258-B2B1-47FF-8CA4-709222999456}" destId="{0B3D473D-E15F-4A79-AC41-7CEA7BD9740F}" srcOrd="0" destOrd="0" presId="urn:microsoft.com/office/officeart/2018/5/layout/IconLeafLabelList"/>
    <dgm:cxn modelId="{7968FFEC-D3EB-4D94-BD5A-A6E5C487557E}" type="presParOf" srcId="{1A05A2EB-B956-47F8-9799-A24CA3DEFB81}" destId="{8DC61ECE-DEF8-4797-BA10-92393BF3EA3D}" srcOrd="0" destOrd="0" presId="urn:microsoft.com/office/officeart/2018/5/layout/IconLeafLabelList"/>
    <dgm:cxn modelId="{BCBA2C5E-F3BF-4A21-B314-6B3D5C50B175}" type="presParOf" srcId="{8DC61ECE-DEF8-4797-BA10-92393BF3EA3D}" destId="{1BF1F8C0-8021-46D2-896C-12AD938DB647}" srcOrd="0" destOrd="0" presId="urn:microsoft.com/office/officeart/2018/5/layout/IconLeafLabelList"/>
    <dgm:cxn modelId="{40A142B9-E98C-4052-9BA6-80F1F7B26E9A}" type="presParOf" srcId="{8DC61ECE-DEF8-4797-BA10-92393BF3EA3D}" destId="{CDEC2682-C9EA-49B7-B630-B5A19E5BB08A}" srcOrd="1" destOrd="0" presId="urn:microsoft.com/office/officeart/2018/5/layout/IconLeafLabelList"/>
    <dgm:cxn modelId="{48BA7CAD-F601-48FE-ABEE-2F8352EA1554}" type="presParOf" srcId="{8DC61ECE-DEF8-4797-BA10-92393BF3EA3D}" destId="{313BADA7-5BFC-40C2-830F-439019993F88}" srcOrd="2" destOrd="0" presId="urn:microsoft.com/office/officeart/2018/5/layout/IconLeafLabelList"/>
    <dgm:cxn modelId="{36556F14-68C4-4606-AD42-2E72640E8665}" type="presParOf" srcId="{8DC61ECE-DEF8-4797-BA10-92393BF3EA3D}" destId="{81BB4BCD-C3F9-4DF5-A76A-2C2CC839ABDE}" srcOrd="3" destOrd="0" presId="urn:microsoft.com/office/officeart/2018/5/layout/IconLeafLabelList"/>
    <dgm:cxn modelId="{CF22745D-77F3-4FD9-A08A-D8B4D1798ABD}" type="presParOf" srcId="{1A05A2EB-B956-47F8-9799-A24CA3DEFB81}" destId="{55CE4157-D053-4447-9450-A5CE73BD47BB}" srcOrd="1" destOrd="0" presId="urn:microsoft.com/office/officeart/2018/5/layout/IconLeafLabelList"/>
    <dgm:cxn modelId="{9BF417B0-66C3-48A6-A989-C4AE6849B513}" type="presParOf" srcId="{1A05A2EB-B956-47F8-9799-A24CA3DEFB81}" destId="{C084D14E-D7D1-496C-AD76-F1C3032527D5}" srcOrd="2" destOrd="0" presId="urn:microsoft.com/office/officeart/2018/5/layout/IconLeafLabelList"/>
    <dgm:cxn modelId="{481D4D51-8E79-4B8F-886B-4188858D4703}" type="presParOf" srcId="{C084D14E-D7D1-496C-AD76-F1C3032527D5}" destId="{EE09FE1C-8DC7-42C4-B6A2-32FABE2D7569}" srcOrd="0" destOrd="0" presId="urn:microsoft.com/office/officeart/2018/5/layout/IconLeafLabelList"/>
    <dgm:cxn modelId="{0BADAFDA-E30C-4462-840B-E2D5586DBFCE}" type="presParOf" srcId="{C084D14E-D7D1-496C-AD76-F1C3032527D5}" destId="{D292CC50-761B-4111-B4D5-03BD64A62937}" srcOrd="1" destOrd="0" presId="urn:microsoft.com/office/officeart/2018/5/layout/IconLeafLabelList"/>
    <dgm:cxn modelId="{869BB933-6DDC-418E-96F5-7C070DC2B07B}" type="presParOf" srcId="{C084D14E-D7D1-496C-AD76-F1C3032527D5}" destId="{A37036E1-7147-4F8D-AE92-BDD5D9DFF707}" srcOrd="2" destOrd="0" presId="urn:microsoft.com/office/officeart/2018/5/layout/IconLeafLabelList"/>
    <dgm:cxn modelId="{707A40C0-D3A7-4767-BC49-114E9CFE32D1}" type="presParOf" srcId="{C084D14E-D7D1-496C-AD76-F1C3032527D5}" destId="{0B3D473D-E15F-4A79-AC41-7CEA7BD9740F}" srcOrd="3" destOrd="0" presId="urn:microsoft.com/office/officeart/2018/5/layout/IconLeafLabelList"/>
    <dgm:cxn modelId="{0B8FDFC0-2492-49DC-898C-F30F19438549}" type="presParOf" srcId="{1A05A2EB-B956-47F8-9799-A24CA3DEFB81}" destId="{2C629EE7-325C-4EBD-8CB9-295D7E601885}" srcOrd="3" destOrd="0" presId="urn:microsoft.com/office/officeart/2018/5/layout/IconLeafLabelList"/>
    <dgm:cxn modelId="{0D893616-BED2-433C-A510-721061DEA9BA}" type="presParOf" srcId="{1A05A2EB-B956-47F8-9799-A24CA3DEFB81}" destId="{7F5BD639-AC47-4B48-80DE-52CBA9CA63B5}" srcOrd="4" destOrd="0" presId="urn:microsoft.com/office/officeart/2018/5/layout/IconLeafLabelList"/>
    <dgm:cxn modelId="{F740D3F6-2E5A-454F-8840-808E311DA674}" type="presParOf" srcId="{7F5BD639-AC47-4B48-80DE-52CBA9CA63B5}" destId="{5759DC80-8AAA-4BD0-A957-CB2422CE6B56}" srcOrd="0" destOrd="0" presId="urn:microsoft.com/office/officeart/2018/5/layout/IconLeafLabelList"/>
    <dgm:cxn modelId="{040C6D9B-F8FD-4379-B90B-F44E14E6A6F3}" type="presParOf" srcId="{7F5BD639-AC47-4B48-80DE-52CBA9CA63B5}" destId="{5BA583C4-6B4B-407A-93FA-3124B323D24B}" srcOrd="1" destOrd="0" presId="urn:microsoft.com/office/officeart/2018/5/layout/IconLeafLabelList"/>
    <dgm:cxn modelId="{461D4BFF-5478-41F9-9645-30BC60A95D8D}" type="presParOf" srcId="{7F5BD639-AC47-4B48-80DE-52CBA9CA63B5}" destId="{9A9B5821-5ECD-4339-B8B9-8371D21CCF5F}" srcOrd="2" destOrd="0" presId="urn:microsoft.com/office/officeart/2018/5/layout/IconLeafLabelList"/>
    <dgm:cxn modelId="{6A0D43A6-BF6C-4A2B-B007-F06710D18243}" type="presParOf" srcId="{7F5BD639-AC47-4B48-80DE-52CBA9CA63B5}" destId="{29CAC306-4C12-403C-87E6-5C852F196EC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1F8C0-8021-46D2-896C-12AD938DB64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C2682-C9EA-49B7-B630-B5A19E5BB08A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B4BCD-C3F9-4DF5-A76A-2C2CC839ABDE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000" kern="1200"/>
            <a:t>Motivation</a:t>
          </a:r>
          <a:endParaRPr lang="en-US" sz="3000" kern="1200"/>
        </a:p>
      </dsp:txBody>
      <dsp:txXfrm>
        <a:off x="75768" y="2851938"/>
        <a:ext cx="3093750" cy="720000"/>
      </dsp:txXfrm>
    </dsp:sp>
    <dsp:sp modelId="{EE09FE1C-8DC7-42C4-B6A2-32FABE2D7569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2CC50-761B-4111-B4D5-03BD64A62937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D473D-E15F-4A79-AC41-7CEA7BD9740F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000" kern="1200"/>
            <a:t>Funktionalitäten</a:t>
          </a:r>
          <a:endParaRPr lang="en-US" sz="3000" kern="1200"/>
        </a:p>
      </dsp:txBody>
      <dsp:txXfrm>
        <a:off x="3710925" y="2851938"/>
        <a:ext cx="3093750" cy="720000"/>
      </dsp:txXfrm>
    </dsp:sp>
    <dsp:sp modelId="{5759DC80-8AAA-4BD0-A957-CB2422CE6B56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583C4-6B4B-407A-93FA-3124B323D24B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AC306-4C12-403C-87E6-5C852F196ECB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000" kern="1200"/>
            <a:t>Live Demo</a:t>
          </a:r>
          <a:endParaRPr lang="en-US" sz="3000" kern="1200"/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4ECC9-FB45-1077-A63E-159B80A7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A78C10-B5AD-0101-EC48-CE79FA4B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E7677-496A-0E65-AFDB-1B1365C6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2DC3C-1CBF-FA05-FA8B-6E9781F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B6D5A-617A-B653-C3F1-D0F0814D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0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9D480-3BAE-8775-87B7-FA061A07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D83A45-142A-7F12-DC56-9DB11BC7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7F6CE9-FE61-D81A-1357-EB9BD86C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05E81-13A0-6ED5-393B-F8AC319C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0D5A2-DF7B-B500-9518-11CFEFDC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5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E8A806-19C4-96F9-A023-AE85D97C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D4875F-80D3-FFC4-2022-10A5BF1C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239D2-43C4-FEF7-345D-B2CC595F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B9E2-02E1-97F7-9C9E-54AF9561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D7ED2-26A2-3E72-25B4-BEF4ECB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6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C6531-468D-1B6E-2496-456096D8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2F977-79D1-87DF-0199-1606A626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03C2F-0FF4-0F66-9AAE-F1D98CB9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BE7EF-F2D2-51B5-2189-3894723E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F8696-C16B-705B-265E-5D4D5622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3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DA26C-6688-673C-33F8-73C4CB31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F0ED9-7CA7-F4C8-4BB2-60360B8F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4BA7B0-BC20-9A60-B0C8-DA7FCDFE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EC5D7-D157-2BEC-09D0-436BB34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FBD73-9CB9-C8FE-207C-76405AF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7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A89D4-D046-88AA-E7EF-53908D85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365EB-93CC-A990-AE70-A3021A945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E18EEB-45C0-2D45-014F-254C1064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57E4BC-AEC7-E4CB-5C7A-88BF1F26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49F41-58E5-7406-B21E-A5C566EB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3FA577-6371-CBE0-215D-1097E16A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0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E55B-B6CC-DCDE-86CF-0CB6298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70775D-C289-D39D-7FB1-2329E606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FB59A2-0A9A-B36A-B911-C5DE97D4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953BBD-CEEF-45E8-C9BF-DE96AF652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F4661C-F4B3-6948-F259-A12D5612C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2B7143-3C78-46A2-46E1-ED50B95C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193925-991A-A2D4-68C9-62CF9E0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7D798C-C248-0F5D-991A-299B1BD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8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ECA01-5640-DFB6-198E-71AA055C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F71689-8927-0D44-25E9-35666B62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7027DC-8072-5758-BD16-F1DB0C1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8D1BF4-3BBF-7B6B-8034-39F6BCA8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0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8434C5-ED41-A64C-E0A0-C6516DAB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F34C37-0DB6-EF97-24BB-93336245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1E53F-D7BD-CC41-6C27-A23717B1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3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DEF85-8639-E0BA-52F3-444CABA0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4A539-5C32-F590-F98B-26FF0A23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9B3B5-833A-64E6-C1FF-75DA5AFC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34F9-1516-6D59-8A7D-BD0661B3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C1CC3-D65C-ED9F-C6F3-29AD2D33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0D682-079E-2FF7-71B1-3651748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7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E2EFD-4821-C8A8-48E5-8E5757C6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453210-C063-C301-E57E-6D8060EB8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9DBD2A-26FC-DC91-BD9C-E82BEDF5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229C7-88B4-EB65-88D9-0A891D80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3811A-C28B-C038-E94F-E925E9E1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035EF-1306-CD0E-BB32-38379C69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93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CFB669-2E4C-B3CC-610D-E6605C53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37CCD-CAEC-E48F-9BB3-EA19033B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4813D-60BB-10EB-5B8F-ED93DBEDC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3703-8713-492D-8613-2BA580B3726E}" type="datetimeFigureOut">
              <a:rPr lang="de-AT" smtClean="0"/>
              <a:t>17.06.2023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98C2-F342-D5A1-386D-7E7FF8E3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FC1B0-EC97-795A-C2B3-88F2D3F7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8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5DF3080B-1F71-4A32-DC4A-98C3D1BA6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533" b="2221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DAAC02-75F9-337C-ACE2-9906C90C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 err="1">
                <a:solidFill>
                  <a:srgbClr val="FFFFFF"/>
                </a:solidFill>
              </a:rPr>
              <a:t>Stayfit</a:t>
            </a:r>
            <a:endParaRPr lang="de-AT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46A7BD-35B8-F2C3-E940-B34F747C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194"/>
            <a:ext cx="9144000" cy="931605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Armin Salkovic &amp; Abdullah </a:t>
            </a:r>
            <a:r>
              <a:rPr lang="de-AT" dirty="0" err="1">
                <a:solidFill>
                  <a:srgbClr val="FFFFFF"/>
                </a:solidFill>
              </a:rPr>
              <a:t>Aldesoky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4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881251-32A2-5D9E-9CB3-16463346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600" b="1" dirty="0"/>
              <a:t>Überblick</a:t>
            </a:r>
            <a:endParaRPr lang="de-AT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D508419-D7CF-DBB4-E3D7-0886445FA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567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2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9676-6EFA-4A8D-4544-110E5DC6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FF5B0-6356-E606-FEFC-4CACA72D3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betreiben gerne Kraftsport</a:t>
            </a:r>
          </a:p>
          <a:p>
            <a:r>
              <a:rPr lang="de-DE" dirty="0"/>
              <a:t>gehen gerne ins Fitnessstudio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143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4B520-9540-1645-538A-F974120D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939C4-A49D-91B0-F661-4C3B474B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Vorlagen erstellen</a:t>
            </a:r>
          </a:p>
          <a:p>
            <a:r>
              <a:rPr lang="de-DE" dirty="0"/>
              <a:t>Übungen zur Vorlage hinzufügen</a:t>
            </a:r>
          </a:p>
          <a:p>
            <a:r>
              <a:rPr lang="de-DE" dirty="0"/>
              <a:t>Sätze einer Übung hinzufügen/speichern</a:t>
            </a:r>
          </a:p>
          <a:p>
            <a:r>
              <a:rPr lang="de-DE" dirty="0"/>
              <a:t>Login -&gt; jeder User hat eigene Vorlagen und Sätze</a:t>
            </a:r>
          </a:p>
          <a:p>
            <a:r>
              <a:rPr lang="de-DE" dirty="0"/>
              <a:t>Kalorienrechner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39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78786E-6510-A581-0ED0-75E27ECF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8" y="639193"/>
            <a:ext cx="3887604" cy="30787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Datenbank</a:t>
            </a:r>
            <a:endParaRPr lang="en-US" sz="6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9003866-5CA1-C922-5CC5-DD10D31BA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64712"/>
            <a:ext cx="7214616" cy="55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DF55B904-3997-7331-CF04-6E9348515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6F8E60-515E-DD72-8C61-48A809BA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8967FC-619E-3B3C-E98A-C8D97714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E5996C1B-D19D-CB93-953D-E0F13860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FA93A0-BA12-6A64-0021-E04D7644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VIELEN DANK FÜR EURE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D2226-889D-6A68-BB41-1B7BAC6BA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1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Stayfit</vt:lpstr>
      <vt:lpstr>Überblick</vt:lpstr>
      <vt:lpstr>Motivation</vt:lpstr>
      <vt:lpstr>Funktionalitäten</vt:lpstr>
      <vt:lpstr>Datenbank</vt:lpstr>
      <vt:lpstr>Live Demo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Stayfit</dc:title>
  <dc:creator>Salkovic Armin</dc:creator>
  <cp:lastModifiedBy>Salkovic Armin</cp:lastModifiedBy>
  <cp:revision>3</cp:revision>
  <dcterms:created xsi:type="dcterms:W3CDTF">2023-06-13T08:05:27Z</dcterms:created>
  <dcterms:modified xsi:type="dcterms:W3CDTF">2023-06-17T12:14:01Z</dcterms:modified>
</cp:coreProperties>
</file>