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FD288-FB9B-448A-806D-1CD8E2576B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897197B-3FAB-4F80-9FAF-5B919A499483}">
      <dgm:prSet/>
      <dgm:spPr/>
      <dgm:t>
        <a:bodyPr/>
        <a:lstStyle/>
        <a:p>
          <a:pPr>
            <a:defRPr cap="all"/>
          </a:pPr>
          <a:r>
            <a:rPr lang="de-DE"/>
            <a:t>Motivation</a:t>
          </a:r>
          <a:endParaRPr lang="en-US"/>
        </a:p>
      </dgm:t>
    </dgm:pt>
    <dgm:pt modelId="{3139994E-3040-402C-9053-3C804F718D0E}" type="parTrans" cxnId="{7F6D6221-A8F4-4027-9F44-7AE5F99800AD}">
      <dgm:prSet/>
      <dgm:spPr/>
      <dgm:t>
        <a:bodyPr/>
        <a:lstStyle/>
        <a:p>
          <a:endParaRPr lang="en-US"/>
        </a:p>
      </dgm:t>
    </dgm:pt>
    <dgm:pt modelId="{9C73A0E1-367E-439F-9A34-CE5022FDA8F9}" type="sibTrans" cxnId="{7F6D6221-A8F4-4027-9F44-7AE5F99800AD}">
      <dgm:prSet/>
      <dgm:spPr/>
      <dgm:t>
        <a:bodyPr/>
        <a:lstStyle/>
        <a:p>
          <a:endParaRPr lang="en-US"/>
        </a:p>
      </dgm:t>
    </dgm:pt>
    <dgm:pt modelId="{15637258-B2B1-47FF-8CA4-709222999456}">
      <dgm:prSet/>
      <dgm:spPr/>
      <dgm:t>
        <a:bodyPr/>
        <a:lstStyle/>
        <a:p>
          <a:pPr>
            <a:defRPr cap="all"/>
          </a:pPr>
          <a:r>
            <a:rPr lang="de-DE"/>
            <a:t>Funktionalitäten</a:t>
          </a:r>
          <a:endParaRPr lang="en-US"/>
        </a:p>
      </dgm:t>
    </dgm:pt>
    <dgm:pt modelId="{A4E1A641-B5D7-4FFF-B658-669ABFAD8F47}" type="parTrans" cxnId="{FDD94D22-B1CB-47EA-B37F-35BA8D845071}">
      <dgm:prSet/>
      <dgm:spPr/>
      <dgm:t>
        <a:bodyPr/>
        <a:lstStyle/>
        <a:p>
          <a:endParaRPr lang="en-US"/>
        </a:p>
      </dgm:t>
    </dgm:pt>
    <dgm:pt modelId="{F3A18858-8DB1-4B47-BC4E-009894BA46F9}" type="sibTrans" cxnId="{FDD94D22-B1CB-47EA-B37F-35BA8D845071}">
      <dgm:prSet/>
      <dgm:spPr/>
      <dgm:t>
        <a:bodyPr/>
        <a:lstStyle/>
        <a:p>
          <a:endParaRPr lang="en-US"/>
        </a:p>
      </dgm:t>
    </dgm:pt>
    <dgm:pt modelId="{6E74844A-2DC5-4E46-893C-B8EBC57A18DA}">
      <dgm:prSet/>
      <dgm:spPr/>
      <dgm:t>
        <a:bodyPr/>
        <a:lstStyle/>
        <a:p>
          <a:pPr>
            <a:defRPr cap="all"/>
          </a:pPr>
          <a:r>
            <a:rPr lang="de-DE"/>
            <a:t>Live Demo</a:t>
          </a:r>
          <a:endParaRPr lang="en-US"/>
        </a:p>
      </dgm:t>
    </dgm:pt>
    <dgm:pt modelId="{8B18B01B-3F58-42A0-B1DD-4296D8B29FB0}" type="parTrans" cxnId="{730E0BB3-A8F5-4B33-A6D7-BBA6E089A143}">
      <dgm:prSet/>
      <dgm:spPr/>
      <dgm:t>
        <a:bodyPr/>
        <a:lstStyle/>
        <a:p>
          <a:endParaRPr lang="en-US"/>
        </a:p>
      </dgm:t>
    </dgm:pt>
    <dgm:pt modelId="{02A3F3D9-E0BB-46A9-BED8-5FDA9BFDDA14}" type="sibTrans" cxnId="{730E0BB3-A8F5-4B33-A6D7-BBA6E089A143}">
      <dgm:prSet/>
      <dgm:spPr/>
      <dgm:t>
        <a:bodyPr/>
        <a:lstStyle/>
        <a:p>
          <a:endParaRPr lang="en-US"/>
        </a:p>
      </dgm:t>
    </dgm:pt>
    <dgm:pt modelId="{1A05A2EB-B956-47F8-9799-A24CA3DEFB81}" type="pres">
      <dgm:prSet presAssocID="{559FD288-FB9B-448A-806D-1CD8E2576BFB}" presName="root" presStyleCnt="0">
        <dgm:presLayoutVars>
          <dgm:dir/>
          <dgm:resizeHandles val="exact"/>
        </dgm:presLayoutVars>
      </dgm:prSet>
      <dgm:spPr/>
    </dgm:pt>
    <dgm:pt modelId="{8DC61ECE-DEF8-4797-BA10-92393BF3EA3D}" type="pres">
      <dgm:prSet presAssocID="{6897197B-3FAB-4F80-9FAF-5B919A499483}" presName="compNode" presStyleCnt="0"/>
      <dgm:spPr/>
    </dgm:pt>
    <dgm:pt modelId="{1BF1F8C0-8021-46D2-896C-12AD938DB647}" type="pres">
      <dgm:prSet presAssocID="{6897197B-3FAB-4F80-9FAF-5B919A4994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EC2682-C9EA-49B7-B630-B5A19E5BB08A}" type="pres">
      <dgm:prSet presAssocID="{6897197B-3FAB-4F80-9FAF-5B919A4994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3BADA7-5BFC-40C2-830F-439019993F88}" type="pres">
      <dgm:prSet presAssocID="{6897197B-3FAB-4F80-9FAF-5B919A499483}" presName="spaceRect" presStyleCnt="0"/>
      <dgm:spPr/>
    </dgm:pt>
    <dgm:pt modelId="{81BB4BCD-C3F9-4DF5-A76A-2C2CC839ABDE}" type="pres">
      <dgm:prSet presAssocID="{6897197B-3FAB-4F80-9FAF-5B919A499483}" presName="textRect" presStyleLbl="revTx" presStyleIdx="0" presStyleCnt="3">
        <dgm:presLayoutVars>
          <dgm:chMax val="1"/>
          <dgm:chPref val="1"/>
        </dgm:presLayoutVars>
      </dgm:prSet>
      <dgm:spPr/>
    </dgm:pt>
    <dgm:pt modelId="{55CE4157-D053-4447-9450-A5CE73BD47BB}" type="pres">
      <dgm:prSet presAssocID="{9C73A0E1-367E-439F-9A34-CE5022FDA8F9}" presName="sibTrans" presStyleCnt="0"/>
      <dgm:spPr/>
    </dgm:pt>
    <dgm:pt modelId="{C084D14E-D7D1-496C-AD76-F1C3032527D5}" type="pres">
      <dgm:prSet presAssocID="{15637258-B2B1-47FF-8CA4-709222999456}" presName="compNode" presStyleCnt="0"/>
      <dgm:spPr/>
    </dgm:pt>
    <dgm:pt modelId="{EE09FE1C-8DC7-42C4-B6A2-32FABE2D7569}" type="pres">
      <dgm:prSet presAssocID="{15637258-B2B1-47FF-8CA4-7092229994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92CC50-761B-4111-B4D5-03BD64A62937}" type="pres">
      <dgm:prSet presAssocID="{15637258-B2B1-47FF-8CA4-70922299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37036E1-7147-4F8D-AE92-BDD5D9DFF707}" type="pres">
      <dgm:prSet presAssocID="{15637258-B2B1-47FF-8CA4-709222999456}" presName="spaceRect" presStyleCnt="0"/>
      <dgm:spPr/>
    </dgm:pt>
    <dgm:pt modelId="{0B3D473D-E15F-4A79-AC41-7CEA7BD9740F}" type="pres">
      <dgm:prSet presAssocID="{15637258-B2B1-47FF-8CA4-709222999456}" presName="textRect" presStyleLbl="revTx" presStyleIdx="1" presStyleCnt="3">
        <dgm:presLayoutVars>
          <dgm:chMax val="1"/>
          <dgm:chPref val="1"/>
        </dgm:presLayoutVars>
      </dgm:prSet>
      <dgm:spPr/>
    </dgm:pt>
    <dgm:pt modelId="{2C629EE7-325C-4EBD-8CB9-295D7E601885}" type="pres">
      <dgm:prSet presAssocID="{F3A18858-8DB1-4B47-BC4E-009894BA46F9}" presName="sibTrans" presStyleCnt="0"/>
      <dgm:spPr/>
    </dgm:pt>
    <dgm:pt modelId="{7F5BD639-AC47-4B48-80DE-52CBA9CA63B5}" type="pres">
      <dgm:prSet presAssocID="{6E74844A-2DC5-4E46-893C-B8EBC57A18DA}" presName="compNode" presStyleCnt="0"/>
      <dgm:spPr/>
    </dgm:pt>
    <dgm:pt modelId="{5759DC80-8AAA-4BD0-A957-CB2422CE6B56}" type="pres">
      <dgm:prSet presAssocID="{6E74844A-2DC5-4E46-893C-B8EBC57A18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A583C4-6B4B-407A-93FA-3124B323D24B}" type="pres">
      <dgm:prSet presAssocID="{6E74844A-2DC5-4E46-893C-B8EBC57A1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9A9B5821-5ECD-4339-B8B9-8371D21CCF5F}" type="pres">
      <dgm:prSet presAssocID="{6E74844A-2DC5-4E46-893C-B8EBC57A18DA}" presName="spaceRect" presStyleCnt="0"/>
      <dgm:spPr/>
    </dgm:pt>
    <dgm:pt modelId="{29CAC306-4C12-403C-87E6-5C852F196ECB}" type="pres">
      <dgm:prSet presAssocID="{6E74844A-2DC5-4E46-893C-B8EBC57A18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6D6221-A8F4-4027-9F44-7AE5F99800AD}" srcId="{559FD288-FB9B-448A-806D-1CD8E2576BFB}" destId="{6897197B-3FAB-4F80-9FAF-5B919A499483}" srcOrd="0" destOrd="0" parTransId="{3139994E-3040-402C-9053-3C804F718D0E}" sibTransId="{9C73A0E1-367E-439F-9A34-CE5022FDA8F9}"/>
    <dgm:cxn modelId="{FDD94D22-B1CB-47EA-B37F-35BA8D845071}" srcId="{559FD288-FB9B-448A-806D-1CD8E2576BFB}" destId="{15637258-B2B1-47FF-8CA4-709222999456}" srcOrd="1" destOrd="0" parTransId="{A4E1A641-B5D7-4FFF-B658-669ABFAD8F47}" sibTransId="{F3A18858-8DB1-4B47-BC4E-009894BA46F9}"/>
    <dgm:cxn modelId="{8296BA7D-8EA3-40BA-8F3D-2AA898F9E0A5}" type="presOf" srcId="{559FD288-FB9B-448A-806D-1CD8E2576BFB}" destId="{1A05A2EB-B956-47F8-9799-A24CA3DEFB81}" srcOrd="0" destOrd="0" presId="urn:microsoft.com/office/officeart/2018/5/layout/IconLeafLabelList"/>
    <dgm:cxn modelId="{3EF40883-DA5E-45BD-A590-12E8B51CFA6F}" type="presOf" srcId="{6897197B-3FAB-4F80-9FAF-5B919A499483}" destId="{81BB4BCD-C3F9-4DF5-A76A-2C2CC839ABDE}" srcOrd="0" destOrd="0" presId="urn:microsoft.com/office/officeart/2018/5/layout/IconLeafLabelList"/>
    <dgm:cxn modelId="{730E0BB3-A8F5-4B33-A6D7-BBA6E089A143}" srcId="{559FD288-FB9B-448A-806D-1CD8E2576BFB}" destId="{6E74844A-2DC5-4E46-893C-B8EBC57A18DA}" srcOrd="2" destOrd="0" parTransId="{8B18B01B-3F58-42A0-B1DD-4296D8B29FB0}" sibTransId="{02A3F3D9-E0BB-46A9-BED8-5FDA9BFDDA14}"/>
    <dgm:cxn modelId="{65CFA2B9-5A18-48BA-A061-82B21D17F042}" type="presOf" srcId="{6E74844A-2DC5-4E46-893C-B8EBC57A18DA}" destId="{29CAC306-4C12-403C-87E6-5C852F196ECB}" srcOrd="0" destOrd="0" presId="urn:microsoft.com/office/officeart/2018/5/layout/IconLeafLabelList"/>
    <dgm:cxn modelId="{E52792FF-C17F-4029-9E4E-39F9B8258B50}" type="presOf" srcId="{15637258-B2B1-47FF-8CA4-709222999456}" destId="{0B3D473D-E15F-4A79-AC41-7CEA7BD9740F}" srcOrd="0" destOrd="0" presId="urn:microsoft.com/office/officeart/2018/5/layout/IconLeafLabelList"/>
    <dgm:cxn modelId="{7968FFEC-D3EB-4D94-BD5A-A6E5C487557E}" type="presParOf" srcId="{1A05A2EB-B956-47F8-9799-A24CA3DEFB81}" destId="{8DC61ECE-DEF8-4797-BA10-92393BF3EA3D}" srcOrd="0" destOrd="0" presId="urn:microsoft.com/office/officeart/2018/5/layout/IconLeafLabelList"/>
    <dgm:cxn modelId="{BCBA2C5E-F3BF-4A21-B314-6B3D5C50B175}" type="presParOf" srcId="{8DC61ECE-DEF8-4797-BA10-92393BF3EA3D}" destId="{1BF1F8C0-8021-46D2-896C-12AD938DB647}" srcOrd="0" destOrd="0" presId="urn:microsoft.com/office/officeart/2018/5/layout/IconLeafLabelList"/>
    <dgm:cxn modelId="{40A142B9-E98C-4052-9BA6-80F1F7B26E9A}" type="presParOf" srcId="{8DC61ECE-DEF8-4797-BA10-92393BF3EA3D}" destId="{CDEC2682-C9EA-49B7-B630-B5A19E5BB08A}" srcOrd="1" destOrd="0" presId="urn:microsoft.com/office/officeart/2018/5/layout/IconLeafLabelList"/>
    <dgm:cxn modelId="{48BA7CAD-F601-48FE-ABEE-2F8352EA1554}" type="presParOf" srcId="{8DC61ECE-DEF8-4797-BA10-92393BF3EA3D}" destId="{313BADA7-5BFC-40C2-830F-439019993F88}" srcOrd="2" destOrd="0" presId="urn:microsoft.com/office/officeart/2018/5/layout/IconLeafLabelList"/>
    <dgm:cxn modelId="{36556F14-68C4-4606-AD42-2E72640E8665}" type="presParOf" srcId="{8DC61ECE-DEF8-4797-BA10-92393BF3EA3D}" destId="{81BB4BCD-C3F9-4DF5-A76A-2C2CC839ABDE}" srcOrd="3" destOrd="0" presId="urn:microsoft.com/office/officeart/2018/5/layout/IconLeafLabelList"/>
    <dgm:cxn modelId="{CF22745D-77F3-4FD9-A08A-D8B4D1798ABD}" type="presParOf" srcId="{1A05A2EB-B956-47F8-9799-A24CA3DEFB81}" destId="{55CE4157-D053-4447-9450-A5CE73BD47BB}" srcOrd="1" destOrd="0" presId="urn:microsoft.com/office/officeart/2018/5/layout/IconLeafLabelList"/>
    <dgm:cxn modelId="{9BF417B0-66C3-48A6-A989-C4AE6849B513}" type="presParOf" srcId="{1A05A2EB-B956-47F8-9799-A24CA3DEFB81}" destId="{C084D14E-D7D1-496C-AD76-F1C3032527D5}" srcOrd="2" destOrd="0" presId="urn:microsoft.com/office/officeart/2018/5/layout/IconLeafLabelList"/>
    <dgm:cxn modelId="{481D4D51-8E79-4B8F-886B-4188858D4703}" type="presParOf" srcId="{C084D14E-D7D1-496C-AD76-F1C3032527D5}" destId="{EE09FE1C-8DC7-42C4-B6A2-32FABE2D7569}" srcOrd="0" destOrd="0" presId="urn:microsoft.com/office/officeart/2018/5/layout/IconLeafLabelList"/>
    <dgm:cxn modelId="{0BADAFDA-E30C-4462-840B-E2D5586DBFCE}" type="presParOf" srcId="{C084D14E-D7D1-496C-AD76-F1C3032527D5}" destId="{D292CC50-761B-4111-B4D5-03BD64A62937}" srcOrd="1" destOrd="0" presId="urn:microsoft.com/office/officeart/2018/5/layout/IconLeafLabelList"/>
    <dgm:cxn modelId="{869BB933-6DDC-418E-96F5-7C070DC2B07B}" type="presParOf" srcId="{C084D14E-D7D1-496C-AD76-F1C3032527D5}" destId="{A37036E1-7147-4F8D-AE92-BDD5D9DFF707}" srcOrd="2" destOrd="0" presId="urn:microsoft.com/office/officeart/2018/5/layout/IconLeafLabelList"/>
    <dgm:cxn modelId="{707A40C0-D3A7-4767-BC49-114E9CFE32D1}" type="presParOf" srcId="{C084D14E-D7D1-496C-AD76-F1C3032527D5}" destId="{0B3D473D-E15F-4A79-AC41-7CEA7BD9740F}" srcOrd="3" destOrd="0" presId="urn:microsoft.com/office/officeart/2018/5/layout/IconLeafLabelList"/>
    <dgm:cxn modelId="{0B8FDFC0-2492-49DC-898C-F30F19438549}" type="presParOf" srcId="{1A05A2EB-B956-47F8-9799-A24CA3DEFB81}" destId="{2C629EE7-325C-4EBD-8CB9-295D7E601885}" srcOrd="3" destOrd="0" presId="urn:microsoft.com/office/officeart/2018/5/layout/IconLeafLabelList"/>
    <dgm:cxn modelId="{0D893616-BED2-433C-A510-721061DEA9BA}" type="presParOf" srcId="{1A05A2EB-B956-47F8-9799-A24CA3DEFB81}" destId="{7F5BD639-AC47-4B48-80DE-52CBA9CA63B5}" srcOrd="4" destOrd="0" presId="urn:microsoft.com/office/officeart/2018/5/layout/IconLeafLabelList"/>
    <dgm:cxn modelId="{F740D3F6-2E5A-454F-8840-808E311DA674}" type="presParOf" srcId="{7F5BD639-AC47-4B48-80DE-52CBA9CA63B5}" destId="{5759DC80-8AAA-4BD0-A957-CB2422CE6B56}" srcOrd="0" destOrd="0" presId="urn:microsoft.com/office/officeart/2018/5/layout/IconLeafLabelList"/>
    <dgm:cxn modelId="{040C6D9B-F8FD-4379-B90B-F44E14E6A6F3}" type="presParOf" srcId="{7F5BD639-AC47-4B48-80DE-52CBA9CA63B5}" destId="{5BA583C4-6B4B-407A-93FA-3124B323D24B}" srcOrd="1" destOrd="0" presId="urn:microsoft.com/office/officeart/2018/5/layout/IconLeafLabelList"/>
    <dgm:cxn modelId="{461D4BFF-5478-41F9-9645-30BC60A95D8D}" type="presParOf" srcId="{7F5BD639-AC47-4B48-80DE-52CBA9CA63B5}" destId="{9A9B5821-5ECD-4339-B8B9-8371D21CCF5F}" srcOrd="2" destOrd="0" presId="urn:microsoft.com/office/officeart/2018/5/layout/IconLeafLabelList"/>
    <dgm:cxn modelId="{6A0D43A6-BF6C-4A2B-B007-F06710D18243}" type="presParOf" srcId="{7F5BD639-AC47-4B48-80DE-52CBA9CA63B5}" destId="{29CAC306-4C12-403C-87E6-5C852F196E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F8C0-8021-46D2-896C-12AD938DB64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C2682-C9EA-49B7-B630-B5A19E5BB08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4BCD-C3F9-4DF5-A76A-2C2CC839ABD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Motivation</a:t>
          </a:r>
          <a:endParaRPr lang="en-US" sz="3000" kern="1200"/>
        </a:p>
      </dsp:txBody>
      <dsp:txXfrm>
        <a:off x="75768" y="2851938"/>
        <a:ext cx="3093750" cy="720000"/>
      </dsp:txXfrm>
    </dsp:sp>
    <dsp:sp modelId="{EE09FE1C-8DC7-42C4-B6A2-32FABE2D7569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2CC50-761B-4111-B4D5-03BD64A62937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D473D-E15F-4A79-AC41-7CEA7BD9740F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Funktionalitäten</a:t>
          </a:r>
          <a:endParaRPr lang="en-US" sz="3000" kern="1200"/>
        </a:p>
      </dsp:txBody>
      <dsp:txXfrm>
        <a:off x="3710925" y="2851938"/>
        <a:ext cx="3093750" cy="720000"/>
      </dsp:txXfrm>
    </dsp:sp>
    <dsp:sp modelId="{5759DC80-8AAA-4BD0-A957-CB2422CE6B5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583C4-6B4B-407A-93FA-3124B323D24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C306-4C12-403C-87E6-5C852F196EC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Live Demo</a:t>
          </a:r>
          <a:endParaRPr lang="en-US" sz="30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/>
              <a:t>Überblick</a:t>
            </a:r>
            <a:endParaRPr lang="de-AT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508419-D7CF-DBB4-E3D7-0886445FA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567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99676-6EFA-4A8D-4544-110E5DC6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Motivation</a:t>
            </a:r>
            <a:endParaRPr lang="de-AT" sz="5400"/>
          </a:p>
        </p:txBody>
      </p:sp>
      <p:pic>
        <p:nvPicPr>
          <p:cNvPr id="5" name="Picture 4" descr="Kurzhanteln auf dem Boden eines Fitnessstudios">
            <a:extLst>
              <a:ext uri="{FF2B5EF4-FFF2-40B4-BE49-F238E27FC236}">
                <a16:creationId xmlns:a16="http://schemas.microsoft.com/office/drawing/2014/main" id="{43FD5687-0659-0948-1A38-FE96A154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9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FF5B0-6356-E606-FEFC-4CACA72D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 dirty="0"/>
              <a:t>Betreiben gerne Kraftsport</a:t>
            </a:r>
          </a:p>
          <a:p>
            <a:endParaRPr lang="de-DE" sz="2200" dirty="0"/>
          </a:p>
          <a:p>
            <a:r>
              <a:rPr lang="de-DE" sz="2200" dirty="0"/>
              <a:t>Gehen gerne ins Fitnessstudio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68143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4B520-9540-1645-538A-F97412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Funktionalitäten</a:t>
            </a:r>
            <a:endParaRPr lang="de-A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939C4-A49D-91B0-F661-4C3B474B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400" dirty="0"/>
              <a:t>Vorlagen erstellen</a:t>
            </a:r>
          </a:p>
          <a:p>
            <a:r>
              <a:rPr lang="de-DE" sz="2400" dirty="0"/>
              <a:t>Übungen zur Vorlage hinzufügen</a:t>
            </a:r>
          </a:p>
          <a:p>
            <a:r>
              <a:rPr lang="de-DE" sz="2400" dirty="0"/>
              <a:t>Sätze einer Übung hinzufügen/speichern</a:t>
            </a:r>
          </a:p>
          <a:p>
            <a:r>
              <a:rPr lang="de-DE" sz="2400" dirty="0"/>
              <a:t>Login -&gt; jeder User hat eigene Vorlagen und somit auch eigene Sätze</a:t>
            </a:r>
          </a:p>
          <a:p>
            <a:r>
              <a:rPr lang="de-DE" sz="2400" dirty="0"/>
              <a:t>Kalorienrechner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6239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8786E-6510-A581-0ED0-75E27EC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3"/>
            <a:ext cx="2424548" cy="4842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3CD9BC-7557-DCD1-28A2-D1077E1C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5" y="1238965"/>
            <a:ext cx="2827265" cy="55021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017198-5594-2183-108B-40C925C8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59" y="735096"/>
            <a:ext cx="5113463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Stayfit</vt:lpstr>
      <vt:lpstr>Überblick</vt:lpstr>
      <vt:lpstr>Motivation</vt:lpstr>
      <vt:lpstr>Funktionalitäten</vt:lpstr>
      <vt:lpstr>Datenbank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Salkovic Armin</cp:lastModifiedBy>
  <cp:revision>5</cp:revision>
  <dcterms:created xsi:type="dcterms:W3CDTF">2023-06-13T08:05:27Z</dcterms:created>
  <dcterms:modified xsi:type="dcterms:W3CDTF">2023-06-19T06:15:47Z</dcterms:modified>
</cp:coreProperties>
</file>