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65" r:id="rId8"/>
    <p:sldId id="262" r:id="rId9"/>
    <p:sldId id="266" r:id="rId10"/>
    <p:sldId id="259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2CC2-A763-45F0-989D-66B72F9BB5A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9FA6B-6E22-457E-AA9F-A88BDF6FDC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44F4A118-09DC-4B65-92CA-4EBC7AE321DE}" type="parTrans" cxnId="{EDECD0C5-F74B-42A5-90A0-373D50338EDB}">
      <dgm:prSet/>
      <dgm:spPr/>
      <dgm:t>
        <a:bodyPr/>
        <a:lstStyle/>
        <a:p>
          <a:endParaRPr lang="en-US"/>
        </a:p>
      </dgm:t>
    </dgm:pt>
    <dgm:pt modelId="{9654F6CC-66F4-4C84-85AA-7E62934979C9}" type="sibTrans" cxnId="{EDECD0C5-F74B-42A5-90A0-373D50338EDB}">
      <dgm:prSet/>
      <dgm:spPr/>
      <dgm:t>
        <a:bodyPr/>
        <a:lstStyle/>
        <a:p>
          <a:endParaRPr lang="en-US"/>
        </a:p>
      </dgm:t>
    </dgm:pt>
    <dgm:pt modelId="{579D3A54-D7B1-4584-AC59-339C4879DC5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Funktionalitäten</a:t>
          </a:r>
          <a:endParaRPr lang="en-US"/>
        </a:p>
      </dgm:t>
    </dgm:pt>
    <dgm:pt modelId="{9E2897AE-2615-442A-92D2-E98BAEFF3866}" type="parTrans" cxnId="{665A87B4-C7E8-43D3-AA1D-7866E6EED3F7}">
      <dgm:prSet/>
      <dgm:spPr/>
      <dgm:t>
        <a:bodyPr/>
        <a:lstStyle/>
        <a:p>
          <a:endParaRPr lang="en-US"/>
        </a:p>
      </dgm:t>
    </dgm:pt>
    <dgm:pt modelId="{CE319F30-83DD-4780-94AB-464B8B631524}" type="sibTrans" cxnId="{665A87B4-C7E8-43D3-AA1D-7866E6EED3F7}">
      <dgm:prSet/>
      <dgm:spPr/>
      <dgm:t>
        <a:bodyPr/>
        <a:lstStyle/>
        <a:p>
          <a:endParaRPr lang="en-US"/>
        </a:p>
      </dgm:t>
    </dgm:pt>
    <dgm:pt modelId="{5FF9BDC9-E0D6-4F67-B9F6-DBD93E945A8F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Was wir gemacht haben</a:t>
          </a:r>
          <a:endParaRPr lang="en-US"/>
        </a:p>
      </dgm:t>
    </dgm:pt>
    <dgm:pt modelId="{32BE930B-D782-47A2-AEBD-6314028057FF}" type="parTrans" cxnId="{EB1C4CA1-FBE2-4EB1-85D3-A272AAC7E5F2}">
      <dgm:prSet/>
      <dgm:spPr/>
      <dgm:t>
        <a:bodyPr/>
        <a:lstStyle/>
        <a:p>
          <a:endParaRPr lang="en-US"/>
        </a:p>
      </dgm:t>
    </dgm:pt>
    <dgm:pt modelId="{BE1367A1-19B9-4B99-8E38-DDFDDB3C8790}" type="sibTrans" cxnId="{EB1C4CA1-FBE2-4EB1-85D3-A272AAC7E5F2}">
      <dgm:prSet/>
      <dgm:spPr/>
      <dgm:t>
        <a:bodyPr/>
        <a:lstStyle/>
        <a:p>
          <a:endParaRPr lang="en-US"/>
        </a:p>
      </dgm:t>
    </dgm:pt>
    <dgm:pt modelId="{56FFF146-0B7B-4BF4-B20C-24F4777921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10196441-531F-40E8-ADFE-13EE683D66CB}" type="parTrans" cxnId="{12EA36B5-D8FD-4CD5-8212-19FA2C58A211}">
      <dgm:prSet/>
      <dgm:spPr/>
      <dgm:t>
        <a:bodyPr/>
        <a:lstStyle/>
        <a:p>
          <a:endParaRPr lang="en-US"/>
        </a:p>
      </dgm:t>
    </dgm:pt>
    <dgm:pt modelId="{8B5F6EC8-F137-46CA-AF95-07270C298A02}" type="sibTrans" cxnId="{12EA36B5-D8FD-4CD5-8212-19FA2C58A211}">
      <dgm:prSet/>
      <dgm:spPr/>
      <dgm:t>
        <a:bodyPr/>
        <a:lstStyle/>
        <a:p>
          <a:endParaRPr lang="en-US"/>
        </a:p>
      </dgm:t>
    </dgm:pt>
    <dgm:pt modelId="{ACE56B43-2A4A-4E70-9E87-64710A5DF97E}" type="pres">
      <dgm:prSet presAssocID="{3DD52CC2-A763-45F0-989D-66B72F9BB5A7}" presName="root" presStyleCnt="0">
        <dgm:presLayoutVars>
          <dgm:dir/>
          <dgm:resizeHandles val="exact"/>
        </dgm:presLayoutVars>
      </dgm:prSet>
      <dgm:spPr/>
    </dgm:pt>
    <dgm:pt modelId="{0214DC26-4A22-402B-A1BB-0A39D3C30678}" type="pres">
      <dgm:prSet presAssocID="{6179FA6B-6E22-457E-AA9F-A88BDF6FDCF7}" presName="compNode" presStyleCnt="0"/>
      <dgm:spPr/>
    </dgm:pt>
    <dgm:pt modelId="{35746FF6-595E-4D6C-9EEA-9897AECBE2C6}" type="pres">
      <dgm:prSet presAssocID="{6179FA6B-6E22-457E-AA9F-A88BDF6FDC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B8D3A9-8770-4F63-ACAA-6124D01B102C}" type="pres">
      <dgm:prSet presAssocID="{6179FA6B-6E22-457E-AA9F-A88BDF6FDCF7}" presName="spaceRect" presStyleCnt="0"/>
      <dgm:spPr/>
    </dgm:pt>
    <dgm:pt modelId="{D64CB0EA-0247-4ACB-BFBA-51964A50DC72}" type="pres">
      <dgm:prSet presAssocID="{6179FA6B-6E22-457E-AA9F-A88BDF6FDCF7}" presName="textRect" presStyleLbl="revTx" presStyleIdx="0" presStyleCnt="4">
        <dgm:presLayoutVars>
          <dgm:chMax val="1"/>
          <dgm:chPref val="1"/>
        </dgm:presLayoutVars>
      </dgm:prSet>
      <dgm:spPr/>
    </dgm:pt>
    <dgm:pt modelId="{5B793C7F-9862-4E8E-98C7-E057BD5207F7}" type="pres">
      <dgm:prSet presAssocID="{9654F6CC-66F4-4C84-85AA-7E62934979C9}" presName="sibTrans" presStyleCnt="0"/>
      <dgm:spPr/>
    </dgm:pt>
    <dgm:pt modelId="{95231216-3909-4F70-BA72-606CC0137A32}" type="pres">
      <dgm:prSet presAssocID="{579D3A54-D7B1-4584-AC59-339C4879DC57}" presName="compNode" presStyleCnt="0"/>
      <dgm:spPr/>
    </dgm:pt>
    <dgm:pt modelId="{9AEF652C-0FA0-4A99-9F37-B7BA24B332FA}" type="pres">
      <dgm:prSet presAssocID="{579D3A54-D7B1-4584-AC59-339C4879DC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ECDFBEF-BC40-475B-AF7B-77E83891FC9E}" type="pres">
      <dgm:prSet presAssocID="{579D3A54-D7B1-4584-AC59-339C4879DC57}" presName="spaceRect" presStyleCnt="0"/>
      <dgm:spPr/>
    </dgm:pt>
    <dgm:pt modelId="{7160FDA4-BC97-44C1-871B-54C3785EA1EC}" type="pres">
      <dgm:prSet presAssocID="{579D3A54-D7B1-4584-AC59-339C4879DC57}" presName="textRect" presStyleLbl="revTx" presStyleIdx="1" presStyleCnt="4">
        <dgm:presLayoutVars>
          <dgm:chMax val="1"/>
          <dgm:chPref val="1"/>
        </dgm:presLayoutVars>
      </dgm:prSet>
      <dgm:spPr/>
    </dgm:pt>
    <dgm:pt modelId="{B780113A-F3BA-49A1-9350-5FBECCE0B7CA}" type="pres">
      <dgm:prSet presAssocID="{CE319F30-83DD-4780-94AB-464B8B631524}" presName="sibTrans" presStyleCnt="0"/>
      <dgm:spPr/>
    </dgm:pt>
    <dgm:pt modelId="{07E44ABC-079F-42F1-A8A7-CA2D678B3D17}" type="pres">
      <dgm:prSet presAssocID="{5FF9BDC9-E0D6-4F67-B9F6-DBD93E945A8F}" presName="compNode" presStyleCnt="0"/>
      <dgm:spPr/>
    </dgm:pt>
    <dgm:pt modelId="{A15B1896-83B1-4937-9CFF-3E7558BB88C0}" type="pres">
      <dgm:prSet presAssocID="{5FF9BDC9-E0D6-4F67-B9F6-DBD93E945A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ition mit einfarbiger Füllung"/>
        </a:ext>
      </dgm:extLst>
    </dgm:pt>
    <dgm:pt modelId="{F6435551-13D0-47FF-8AC2-FBD2D4C054D0}" type="pres">
      <dgm:prSet presAssocID="{5FF9BDC9-E0D6-4F67-B9F6-DBD93E945A8F}" presName="spaceRect" presStyleCnt="0"/>
      <dgm:spPr/>
    </dgm:pt>
    <dgm:pt modelId="{D1CBFEFA-7A82-4991-87A1-B4C28CA4580B}" type="pres">
      <dgm:prSet presAssocID="{5FF9BDC9-E0D6-4F67-B9F6-DBD93E945A8F}" presName="textRect" presStyleLbl="revTx" presStyleIdx="2" presStyleCnt="4">
        <dgm:presLayoutVars>
          <dgm:chMax val="1"/>
          <dgm:chPref val="1"/>
        </dgm:presLayoutVars>
      </dgm:prSet>
      <dgm:spPr/>
    </dgm:pt>
    <dgm:pt modelId="{B4F9FC1F-09AD-49EE-92E4-3D84DAD287DE}" type="pres">
      <dgm:prSet presAssocID="{BE1367A1-19B9-4B99-8E38-DDFDDB3C8790}" presName="sibTrans" presStyleCnt="0"/>
      <dgm:spPr/>
    </dgm:pt>
    <dgm:pt modelId="{B6856CF6-B0C1-4769-9D62-7618AA7BD9BC}" type="pres">
      <dgm:prSet presAssocID="{56FFF146-0B7B-4BF4-B20C-24F4777921CA}" presName="compNode" presStyleCnt="0"/>
      <dgm:spPr/>
    </dgm:pt>
    <dgm:pt modelId="{0C532AAF-39FF-41CF-BF12-65D1DBB63F04}" type="pres">
      <dgm:prSet presAssocID="{56FFF146-0B7B-4BF4-B20C-24F4777921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A7AA45A5-94BE-4AEE-8F52-C889F88E6489}" type="pres">
      <dgm:prSet presAssocID="{56FFF146-0B7B-4BF4-B20C-24F4777921CA}" presName="spaceRect" presStyleCnt="0"/>
      <dgm:spPr/>
    </dgm:pt>
    <dgm:pt modelId="{BB8161B7-E784-4615-A142-2E46DDEA6B37}" type="pres">
      <dgm:prSet presAssocID="{56FFF146-0B7B-4BF4-B20C-24F4777921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C49A24-17CF-409F-A2DA-4E2BED95F0F1}" type="presOf" srcId="{5FF9BDC9-E0D6-4F67-B9F6-DBD93E945A8F}" destId="{D1CBFEFA-7A82-4991-87A1-B4C28CA4580B}" srcOrd="0" destOrd="0" presId="urn:microsoft.com/office/officeart/2018/2/layout/IconLabelList"/>
    <dgm:cxn modelId="{D6636647-5EAC-499A-B451-399A0D0C4FC5}" type="presOf" srcId="{3DD52CC2-A763-45F0-989D-66B72F9BB5A7}" destId="{ACE56B43-2A4A-4E70-9E87-64710A5DF97E}" srcOrd="0" destOrd="0" presId="urn:microsoft.com/office/officeart/2018/2/layout/IconLabelList"/>
    <dgm:cxn modelId="{D040D84A-FDC5-45AD-A1BE-4A20B745D5E6}" type="presOf" srcId="{56FFF146-0B7B-4BF4-B20C-24F4777921CA}" destId="{BB8161B7-E784-4615-A142-2E46DDEA6B37}" srcOrd="0" destOrd="0" presId="urn:microsoft.com/office/officeart/2018/2/layout/IconLabelList"/>
    <dgm:cxn modelId="{2078189F-77D5-4517-A45E-59F51E232D54}" type="presOf" srcId="{6179FA6B-6E22-457E-AA9F-A88BDF6FDCF7}" destId="{D64CB0EA-0247-4ACB-BFBA-51964A50DC72}" srcOrd="0" destOrd="0" presId="urn:microsoft.com/office/officeart/2018/2/layout/IconLabelList"/>
    <dgm:cxn modelId="{EB1C4CA1-FBE2-4EB1-85D3-A272AAC7E5F2}" srcId="{3DD52CC2-A763-45F0-989D-66B72F9BB5A7}" destId="{5FF9BDC9-E0D6-4F67-B9F6-DBD93E945A8F}" srcOrd="2" destOrd="0" parTransId="{32BE930B-D782-47A2-AEBD-6314028057FF}" sibTransId="{BE1367A1-19B9-4B99-8E38-DDFDDB3C8790}"/>
    <dgm:cxn modelId="{665A87B4-C7E8-43D3-AA1D-7866E6EED3F7}" srcId="{3DD52CC2-A763-45F0-989D-66B72F9BB5A7}" destId="{579D3A54-D7B1-4584-AC59-339C4879DC57}" srcOrd="1" destOrd="0" parTransId="{9E2897AE-2615-442A-92D2-E98BAEFF3866}" sibTransId="{CE319F30-83DD-4780-94AB-464B8B631524}"/>
    <dgm:cxn modelId="{12EA36B5-D8FD-4CD5-8212-19FA2C58A211}" srcId="{3DD52CC2-A763-45F0-989D-66B72F9BB5A7}" destId="{56FFF146-0B7B-4BF4-B20C-24F4777921CA}" srcOrd="3" destOrd="0" parTransId="{10196441-531F-40E8-ADFE-13EE683D66CB}" sibTransId="{8B5F6EC8-F137-46CA-AF95-07270C298A02}"/>
    <dgm:cxn modelId="{EDECD0C5-F74B-42A5-90A0-373D50338EDB}" srcId="{3DD52CC2-A763-45F0-989D-66B72F9BB5A7}" destId="{6179FA6B-6E22-457E-AA9F-A88BDF6FDCF7}" srcOrd="0" destOrd="0" parTransId="{44F4A118-09DC-4B65-92CA-4EBC7AE321DE}" sibTransId="{9654F6CC-66F4-4C84-85AA-7E62934979C9}"/>
    <dgm:cxn modelId="{C33E1ED4-2A55-4898-8369-EC54CC676827}" type="presOf" srcId="{579D3A54-D7B1-4584-AC59-339C4879DC57}" destId="{7160FDA4-BC97-44C1-871B-54C3785EA1EC}" srcOrd="0" destOrd="0" presId="urn:microsoft.com/office/officeart/2018/2/layout/IconLabelList"/>
    <dgm:cxn modelId="{856187F9-5FFD-4854-A8E4-6C93332E5861}" type="presParOf" srcId="{ACE56B43-2A4A-4E70-9E87-64710A5DF97E}" destId="{0214DC26-4A22-402B-A1BB-0A39D3C30678}" srcOrd="0" destOrd="0" presId="urn:microsoft.com/office/officeart/2018/2/layout/IconLabelList"/>
    <dgm:cxn modelId="{57C0409F-048B-4998-BA56-C52697BABD6B}" type="presParOf" srcId="{0214DC26-4A22-402B-A1BB-0A39D3C30678}" destId="{35746FF6-595E-4D6C-9EEA-9897AECBE2C6}" srcOrd="0" destOrd="0" presId="urn:microsoft.com/office/officeart/2018/2/layout/IconLabelList"/>
    <dgm:cxn modelId="{8F011A14-E2D9-4DD6-9190-7610FFC66517}" type="presParOf" srcId="{0214DC26-4A22-402B-A1BB-0A39D3C30678}" destId="{77B8D3A9-8770-4F63-ACAA-6124D01B102C}" srcOrd="1" destOrd="0" presId="urn:microsoft.com/office/officeart/2018/2/layout/IconLabelList"/>
    <dgm:cxn modelId="{2D262C12-374E-4455-A325-9A30AA0DC1EB}" type="presParOf" srcId="{0214DC26-4A22-402B-A1BB-0A39D3C30678}" destId="{D64CB0EA-0247-4ACB-BFBA-51964A50DC72}" srcOrd="2" destOrd="0" presId="urn:microsoft.com/office/officeart/2018/2/layout/IconLabelList"/>
    <dgm:cxn modelId="{608EA8EE-093B-456E-8E7D-29720A4BD704}" type="presParOf" srcId="{ACE56B43-2A4A-4E70-9E87-64710A5DF97E}" destId="{5B793C7F-9862-4E8E-98C7-E057BD5207F7}" srcOrd="1" destOrd="0" presId="urn:microsoft.com/office/officeart/2018/2/layout/IconLabelList"/>
    <dgm:cxn modelId="{5185D359-C77F-4874-97FB-678A8967770C}" type="presParOf" srcId="{ACE56B43-2A4A-4E70-9E87-64710A5DF97E}" destId="{95231216-3909-4F70-BA72-606CC0137A32}" srcOrd="2" destOrd="0" presId="urn:microsoft.com/office/officeart/2018/2/layout/IconLabelList"/>
    <dgm:cxn modelId="{324AAC96-9858-4094-AE7C-A9F7DE6808AA}" type="presParOf" srcId="{95231216-3909-4F70-BA72-606CC0137A32}" destId="{9AEF652C-0FA0-4A99-9F37-B7BA24B332FA}" srcOrd="0" destOrd="0" presId="urn:microsoft.com/office/officeart/2018/2/layout/IconLabelList"/>
    <dgm:cxn modelId="{0F342D25-1E1C-4C34-B0E2-AFA51AE82736}" type="presParOf" srcId="{95231216-3909-4F70-BA72-606CC0137A32}" destId="{1ECDFBEF-BC40-475B-AF7B-77E83891FC9E}" srcOrd="1" destOrd="0" presId="urn:microsoft.com/office/officeart/2018/2/layout/IconLabelList"/>
    <dgm:cxn modelId="{1B348BEE-059D-432D-A724-AEF5676EE84C}" type="presParOf" srcId="{95231216-3909-4F70-BA72-606CC0137A32}" destId="{7160FDA4-BC97-44C1-871B-54C3785EA1EC}" srcOrd="2" destOrd="0" presId="urn:microsoft.com/office/officeart/2018/2/layout/IconLabelList"/>
    <dgm:cxn modelId="{28DBE284-38AD-4703-9EA7-20A196DDA636}" type="presParOf" srcId="{ACE56B43-2A4A-4E70-9E87-64710A5DF97E}" destId="{B780113A-F3BA-49A1-9350-5FBECCE0B7CA}" srcOrd="3" destOrd="0" presId="urn:microsoft.com/office/officeart/2018/2/layout/IconLabelList"/>
    <dgm:cxn modelId="{4C860CB8-9F87-4046-BFA7-09766C644100}" type="presParOf" srcId="{ACE56B43-2A4A-4E70-9E87-64710A5DF97E}" destId="{07E44ABC-079F-42F1-A8A7-CA2D678B3D17}" srcOrd="4" destOrd="0" presId="urn:microsoft.com/office/officeart/2018/2/layout/IconLabelList"/>
    <dgm:cxn modelId="{1FD431B6-12CB-4B48-899B-1451766F6208}" type="presParOf" srcId="{07E44ABC-079F-42F1-A8A7-CA2D678B3D17}" destId="{A15B1896-83B1-4937-9CFF-3E7558BB88C0}" srcOrd="0" destOrd="0" presId="urn:microsoft.com/office/officeart/2018/2/layout/IconLabelList"/>
    <dgm:cxn modelId="{FAB6A785-C42E-407F-A60C-BBDE8B18DD9F}" type="presParOf" srcId="{07E44ABC-079F-42F1-A8A7-CA2D678B3D17}" destId="{F6435551-13D0-47FF-8AC2-FBD2D4C054D0}" srcOrd="1" destOrd="0" presId="urn:microsoft.com/office/officeart/2018/2/layout/IconLabelList"/>
    <dgm:cxn modelId="{16114B8C-1B4E-475D-B1A6-34B04FEB3E57}" type="presParOf" srcId="{07E44ABC-079F-42F1-A8A7-CA2D678B3D17}" destId="{D1CBFEFA-7A82-4991-87A1-B4C28CA4580B}" srcOrd="2" destOrd="0" presId="urn:microsoft.com/office/officeart/2018/2/layout/IconLabelList"/>
    <dgm:cxn modelId="{E88D6BF9-91C0-4E01-ABF0-2CF80CB974DF}" type="presParOf" srcId="{ACE56B43-2A4A-4E70-9E87-64710A5DF97E}" destId="{B4F9FC1F-09AD-49EE-92E4-3D84DAD287DE}" srcOrd="5" destOrd="0" presId="urn:microsoft.com/office/officeart/2018/2/layout/IconLabelList"/>
    <dgm:cxn modelId="{D1E07EC7-2CD6-4B57-B13C-0E23AED34FE4}" type="presParOf" srcId="{ACE56B43-2A4A-4E70-9E87-64710A5DF97E}" destId="{B6856CF6-B0C1-4769-9D62-7618AA7BD9BC}" srcOrd="6" destOrd="0" presId="urn:microsoft.com/office/officeart/2018/2/layout/IconLabelList"/>
    <dgm:cxn modelId="{2ACFAF4D-D27A-4708-9920-A1E046D2DF29}" type="presParOf" srcId="{B6856CF6-B0C1-4769-9D62-7618AA7BD9BC}" destId="{0C532AAF-39FF-41CF-BF12-65D1DBB63F04}" srcOrd="0" destOrd="0" presId="urn:microsoft.com/office/officeart/2018/2/layout/IconLabelList"/>
    <dgm:cxn modelId="{8FE9DDEB-805B-45CC-8EF4-BCDAE09CBA14}" type="presParOf" srcId="{B6856CF6-B0C1-4769-9D62-7618AA7BD9BC}" destId="{A7AA45A5-94BE-4AEE-8F52-C889F88E6489}" srcOrd="1" destOrd="0" presId="urn:microsoft.com/office/officeart/2018/2/layout/IconLabelList"/>
    <dgm:cxn modelId="{1DA3DDC0-2781-4BCB-98BA-7DA883C16022}" type="presParOf" srcId="{B6856CF6-B0C1-4769-9D62-7618AA7BD9BC}" destId="{BB8161B7-E784-4615-A142-2E46DDEA6B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46FF6-595E-4D6C-9EEA-9897AECBE2C6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B0EA-0247-4ACB-BFBA-51964A50DC7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Motivation</a:t>
          </a:r>
          <a:endParaRPr lang="en-US" sz="2300" kern="1200"/>
        </a:p>
      </dsp:txBody>
      <dsp:txXfrm>
        <a:off x="569079" y="2427788"/>
        <a:ext cx="2072362" cy="720000"/>
      </dsp:txXfrm>
    </dsp:sp>
    <dsp:sp modelId="{9AEF652C-0FA0-4A99-9F37-B7BA24B332FA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FDA4-BC97-44C1-871B-54C3785EA1E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Funktionalitäten</a:t>
          </a:r>
          <a:endParaRPr lang="en-US" sz="2300" kern="1200"/>
        </a:p>
      </dsp:txBody>
      <dsp:txXfrm>
        <a:off x="3004105" y="2427788"/>
        <a:ext cx="2072362" cy="720000"/>
      </dsp:txXfrm>
    </dsp:sp>
    <dsp:sp modelId="{A15B1896-83B1-4937-9CFF-3E7558BB88C0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FEFA-7A82-4991-87A1-B4C28CA4580B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Was wir gemacht haben</a:t>
          </a:r>
          <a:endParaRPr lang="en-US" sz="2300" kern="1200"/>
        </a:p>
      </dsp:txBody>
      <dsp:txXfrm>
        <a:off x="5439131" y="2427788"/>
        <a:ext cx="2072362" cy="720000"/>
      </dsp:txXfrm>
    </dsp:sp>
    <dsp:sp modelId="{0C532AAF-39FF-41CF-BF12-65D1DBB63F0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61B7-E784-4615-A142-2E46DDEA6B3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Live Demo</a:t>
          </a:r>
          <a:endParaRPr lang="en-US" sz="2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/>
              <a:t>Überblick</a:t>
            </a:r>
            <a:endParaRPr lang="de-AT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diagonal liegende Ecken abgerundet 2">
            <a:extLst>
              <a:ext uri="{FF2B5EF4-FFF2-40B4-BE49-F238E27FC236}">
                <a16:creationId xmlns:a16="http://schemas.microsoft.com/office/drawing/2014/main" id="{8372EF84-FA93-36B7-4F0F-0A895C9384F8}"/>
              </a:ext>
            </a:extLst>
          </p:cNvPr>
          <p:cNvSpPr/>
          <p:nvPr/>
        </p:nvSpPr>
        <p:spPr>
          <a:xfrm>
            <a:off x="6342077" y="2678320"/>
            <a:ext cx="1640280" cy="1750692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F46ED38C-A9B9-8AC2-9C89-5561B2019304}"/>
              </a:ext>
            </a:extLst>
          </p:cNvPr>
          <p:cNvSpPr/>
          <p:nvPr/>
        </p:nvSpPr>
        <p:spPr>
          <a:xfrm>
            <a:off x="5152406" y="2485406"/>
            <a:ext cx="1887187" cy="1887187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FAB209-0274-B7FB-B58E-EA9323AC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324F7-9490-513D-F62E-B6AD547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26CF753-ECBC-CAC0-16F4-144426D77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40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9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99676-6EFA-4A8D-4544-110E5DC6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Motivation</a:t>
            </a:r>
            <a:endParaRPr lang="de-AT" sz="5400"/>
          </a:p>
        </p:txBody>
      </p:sp>
      <p:pic>
        <p:nvPicPr>
          <p:cNvPr id="5" name="Picture 4" descr="Kurzhanteln auf dem Boden eines Fitnessstudios">
            <a:extLst>
              <a:ext uri="{FF2B5EF4-FFF2-40B4-BE49-F238E27FC236}">
                <a16:creationId xmlns:a16="http://schemas.microsoft.com/office/drawing/2014/main" id="{43FD5687-0659-0948-1A38-FE96A154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9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FF5B0-6356-E606-FEFC-4CACA72D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 dirty="0"/>
              <a:t>Betreiben gerne Kraftsport</a:t>
            </a:r>
          </a:p>
          <a:p>
            <a:endParaRPr lang="de-DE" sz="2200" dirty="0"/>
          </a:p>
          <a:p>
            <a:r>
              <a:rPr lang="de-DE" sz="2200" dirty="0"/>
              <a:t>Gehen gerne ins Fitnessstudio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6814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4B520-9540-1645-538A-F97412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Funktionalitäten</a:t>
            </a:r>
            <a:endParaRPr lang="de-AT" sz="5400"/>
          </a:p>
        </p:txBody>
      </p:sp>
      <p:pic>
        <p:nvPicPr>
          <p:cNvPr id="22" name="Picture 13" descr="Fragezeichen vor pastellgrünem Hintergrund">
            <a:extLst>
              <a:ext uri="{FF2B5EF4-FFF2-40B4-BE49-F238E27FC236}">
                <a16:creationId xmlns:a16="http://schemas.microsoft.com/office/drawing/2014/main" id="{07784B94-489F-B211-5EA7-1B8420552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939C4-A49D-91B0-F661-4C3B474B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/>
              <a:t>Vorlagen erstellen</a:t>
            </a:r>
          </a:p>
          <a:p>
            <a:r>
              <a:rPr lang="de-DE" sz="2200"/>
              <a:t>Übungen zur Vorlage hinzufügen</a:t>
            </a:r>
          </a:p>
          <a:p>
            <a:r>
              <a:rPr lang="de-DE" sz="2200"/>
              <a:t>Sätze einer Übung hinzufügen/speichern</a:t>
            </a:r>
          </a:p>
          <a:p>
            <a:r>
              <a:rPr lang="de-DE" sz="2200"/>
              <a:t>Login -&gt; jeder User hat eigene Vorlagen und somit auch eigene Sätze</a:t>
            </a:r>
          </a:p>
          <a:p>
            <a:r>
              <a:rPr lang="de-DE" sz="2200"/>
              <a:t>Kalorienrechner</a:t>
            </a:r>
            <a:endParaRPr lang="de-AT" sz="2200"/>
          </a:p>
        </p:txBody>
      </p:sp>
    </p:spTree>
    <p:extLst>
      <p:ext uri="{BB962C8B-B14F-4D97-AF65-F5344CB8AC3E}">
        <p14:creationId xmlns:p14="http://schemas.microsoft.com/office/powerpoint/2010/main" val="62396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ABB667F3-488A-8B67-EDA2-8E53B670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96F91-2236-8169-CEA9-7E021555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Was haben wir gemacht?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C432A6B-C68C-D124-E5CD-BF32033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 / GUI</a:t>
            </a:r>
            <a:endParaRPr lang="de-DE" dirty="0"/>
          </a:p>
        </p:txBody>
      </p:sp>
      <p:pic>
        <p:nvPicPr>
          <p:cNvPr id="1026" name="Picture 2" descr="Nachdenklich - Kostenlose nutzer Icons">
            <a:extLst>
              <a:ext uri="{FF2B5EF4-FFF2-40B4-BE49-F238E27FC236}">
                <a16:creationId xmlns:a16="http://schemas.microsoft.com/office/drawing/2014/main" id="{DBB899E6-7641-56AC-DCB8-D81E083EB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181" y="223838"/>
            <a:ext cx="1318419" cy="13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6B688A-A6C1-C12B-98AD-19A5E777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1975"/>
            <a:ext cx="1920871" cy="3565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EFC785-C5DC-32B6-9ABD-7EE5E1E16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8" t="2108" r="5032"/>
          <a:stretch/>
        </p:blipFill>
        <p:spPr>
          <a:xfrm>
            <a:off x="4517242" y="1831975"/>
            <a:ext cx="1818903" cy="35654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FB8F6E-2286-6F8D-CB5A-81F37742FD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8" t="3048" r="4778"/>
          <a:stretch/>
        </p:blipFill>
        <p:spPr>
          <a:xfrm>
            <a:off x="8192718" y="1831975"/>
            <a:ext cx="1727138" cy="35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8786E-6510-A581-0ED0-75E27EC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/>
              <a:t>CLD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3CD9BC-7557-DCD1-28A2-D1077E1C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" b="1"/>
          <a:stretch/>
        </p:blipFill>
        <p:spPr>
          <a:xfrm>
            <a:off x="4019175" y="1006764"/>
            <a:ext cx="2599583" cy="5013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017198-5594-2183-108B-40C925C8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94" y="1325880"/>
            <a:ext cx="4239698" cy="44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F83C-9E9B-0645-ADF9-52667A8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A3FD51-4550-48A8-7002-8439F4DF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7" y="1690688"/>
            <a:ext cx="2322323" cy="50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Stayfit</vt:lpstr>
      <vt:lpstr>Überblick</vt:lpstr>
      <vt:lpstr>Überblick</vt:lpstr>
      <vt:lpstr>Motivation</vt:lpstr>
      <vt:lpstr>Funktionalitäten</vt:lpstr>
      <vt:lpstr>Was haben wir gemacht?</vt:lpstr>
      <vt:lpstr>Idee / GUI</vt:lpstr>
      <vt:lpstr>CLD</vt:lpstr>
      <vt:lpstr>Implementierung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Al Desoky Abdullah</cp:lastModifiedBy>
  <cp:revision>6</cp:revision>
  <dcterms:created xsi:type="dcterms:W3CDTF">2023-06-13T08:05:27Z</dcterms:created>
  <dcterms:modified xsi:type="dcterms:W3CDTF">2023-06-19T21:39:22Z</dcterms:modified>
</cp:coreProperties>
</file>