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1D6C3-D9FF-12C9-55CA-B35A9AAF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r>
              <a:rPr lang="de-AT" sz="72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de-AT" sz="3200"/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Stayfit</vt:lpstr>
      <vt:lpstr>PowerPoint-Präsentation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Salkovic Armin</cp:lastModifiedBy>
  <cp:revision>1</cp:revision>
  <dcterms:created xsi:type="dcterms:W3CDTF">2023-06-13T08:05:27Z</dcterms:created>
  <dcterms:modified xsi:type="dcterms:W3CDTF">2023-06-13T08:13:28Z</dcterms:modified>
</cp:coreProperties>
</file>