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0"/>
  </p:notesMasterIdLst>
  <p:sldIdLst>
    <p:sldId id="256" r:id="rId3"/>
    <p:sldId id="257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7C85D-E637-47BD-B86E-3C5DAE6FBB5A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DD9E-727B-424A-A68B-4F662104D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74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409F-E763-4EA9-AFBE-F698C6485526}" type="slidenum">
              <a:rPr lang="ar-SA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7270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F409F-E763-4EA9-AFBE-F698C6485526}" type="slidenum">
              <a:rPr lang="ar-SA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871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dirty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2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dirty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3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1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ar-SA" dirty="0"/>
              <a:t>تحرير أنماط النص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5215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4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dirty="0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dirty="0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dirty="0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ar-SA" dirty="0"/>
              <a:t>تحرير أنماط النص الرئيسي</a:t>
            </a:r>
          </a:p>
          <a:p>
            <a:pPr lvl="1"/>
            <a:r>
              <a:rPr lang="ar-SA" dirty="0"/>
              <a:t>المستوى الثاني</a:t>
            </a:r>
          </a:p>
          <a:p>
            <a:pPr lvl="2"/>
            <a:r>
              <a:rPr lang="ar-SA" dirty="0"/>
              <a:t>المستوى الثالث</a:t>
            </a:r>
          </a:p>
          <a:p>
            <a:pPr lvl="3"/>
            <a:r>
              <a:rPr lang="ar-SA" dirty="0"/>
              <a:t>المستوى الرابع</a:t>
            </a:r>
          </a:p>
          <a:p>
            <a:pPr lvl="4"/>
            <a:r>
              <a:rPr lang="ar-SA" dirty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3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ar-SA" dirty="0"/>
              <a:t>تحرير أنماط النص الرئيسي</a:t>
            </a:r>
          </a:p>
          <a:p>
            <a:pPr lvl="1"/>
            <a:r>
              <a:rPr lang="ar-SA" dirty="0"/>
              <a:t>المستوى الثاني</a:t>
            </a:r>
          </a:p>
          <a:p>
            <a:pPr lvl="2"/>
            <a:r>
              <a:rPr lang="ar-SA" dirty="0"/>
              <a:t>المستوى الثالث</a:t>
            </a:r>
          </a:p>
          <a:p>
            <a:pPr lvl="3"/>
            <a:r>
              <a:rPr lang="ar-SA" dirty="0"/>
              <a:t>المستوى الرابع</a:t>
            </a:r>
          </a:p>
          <a:p>
            <a:pPr lvl="4"/>
            <a:r>
              <a:rPr lang="ar-SA" dirty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0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dirty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54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dirty="0"/>
              <a:t>تحرير أنماط النص الرئيسي</a:t>
            </a:r>
          </a:p>
          <a:p>
            <a:pPr lvl="1"/>
            <a:r>
              <a:rPr lang="ar-SA" dirty="0"/>
              <a:t>المستوى الثاني</a:t>
            </a:r>
          </a:p>
          <a:p>
            <a:pPr lvl="2"/>
            <a:r>
              <a:rPr lang="ar-SA" dirty="0"/>
              <a:t>المستوى الثالث</a:t>
            </a:r>
          </a:p>
          <a:p>
            <a:pPr lvl="3"/>
            <a:r>
              <a:rPr lang="ar-SA" dirty="0"/>
              <a:t>المستوى الرابع</a:t>
            </a:r>
          </a:p>
          <a:p>
            <a:pPr lvl="4"/>
            <a:r>
              <a:rPr lang="ar-SA" dirty="0"/>
              <a:t>المستوى الخامس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dirty="0"/>
              <a:t>تحرير أنماط النص الرئيسي</a:t>
            </a:r>
          </a:p>
          <a:p>
            <a:pPr lvl="1"/>
            <a:r>
              <a:rPr lang="ar-SA" dirty="0"/>
              <a:t>المستوى الثاني</a:t>
            </a:r>
          </a:p>
          <a:p>
            <a:pPr lvl="2"/>
            <a:r>
              <a:rPr lang="ar-SA" dirty="0"/>
              <a:t>المستوى الثالث</a:t>
            </a:r>
          </a:p>
          <a:p>
            <a:pPr lvl="3"/>
            <a:r>
              <a:rPr lang="ar-SA" dirty="0"/>
              <a:t>المستوى الرابع</a:t>
            </a:r>
          </a:p>
          <a:p>
            <a:pPr lvl="4"/>
            <a:r>
              <a:rPr lang="ar-SA" dirty="0"/>
              <a:t>المستوى الخامس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44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dirty="0"/>
              <a:t>تحرير أنماط النص الرئيسي</a:t>
            </a:r>
          </a:p>
          <a:p>
            <a:pPr lvl="1"/>
            <a:r>
              <a:rPr lang="ar-SA" dirty="0"/>
              <a:t>المستوى الثاني</a:t>
            </a:r>
          </a:p>
          <a:p>
            <a:pPr lvl="2"/>
            <a:r>
              <a:rPr lang="ar-SA" dirty="0"/>
              <a:t>المستوى الثالث</a:t>
            </a:r>
          </a:p>
          <a:p>
            <a:pPr lvl="3"/>
            <a:r>
              <a:rPr lang="ar-SA" dirty="0"/>
              <a:t>المستوى الرابع</a:t>
            </a:r>
          </a:p>
          <a:p>
            <a:pPr lvl="4"/>
            <a:r>
              <a:rPr lang="ar-SA" dirty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dirty="0"/>
              <a:t>تحرير أنماط النص الرئيسي</a:t>
            </a:r>
          </a:p>
          <a:p>
            <a:pPr lvl="1"/>
            <a:r>
              <a:rPr lang="ar-SA" dirty="0"/>
              <a:t>المستوى الثاني</a:t>
            </a:r>
          </a:p>
          <a:p>
            <a:pPr lvl="2"/>
            <a:r>
              <a:rPr lang="ar-SA" dirty="0"/>
              <a:t>المستوى الثالث</a:t>
            </a:r>
          </a:p>
          <a:p>
            <a:pPr lvl="3"/>
            <a:r>
              <a:rPr lang="ar-SA" dirty="0"/>
              <a:t>المستوى الرابع</a:t>
            </a:r>
          </a:p>
          <a:p>
            <a:pPr lvl="4"/>
            <a:r>
              <a:rPr lang="ar-SA" dirty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9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dirty="0"/>
              <a:t>تحرير أنماط النص الرئيسي</a:t>
            </a:r>
          </a:p>
          <a:p>
            <a:pPr lvl="1"/>
            <a:r>
              <a:rPr lang="ar-SA" dirty="0"/>
              <a:t>المستوى الثاني</a:t>
            </a:r>
          </a:p>
          <a:p>
            <a:pPr lvl="2"/>
            <a:r>
              <a:rPr lang="ar-SA" dirty="0"/>
              <a:t>المستوى الثالث</a:t>
            </a:r>
          </a:p>
          <a:p>
            <a:pPr lvl="3"/>
            <a:r>
              <a:rPr lang="ar-SA" dirty="0"/>
              <a:t>المستوى الرابع</a:t>
            </a:r>
          </a:p>
          <a:p>
            <a:pPr lvl="4"/>
            <a:r>
              <a:rPr lang="ar-SA" dirty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dirty="0"/>
              <a:t>تحرير أنماط النص الرئيسي</a:t>
            </a:r>
          </a:p>
          <a:p>
            <a:pPr lvl="1"/>
            <a:r>
              <a:rPr lang="ar-SA" dirty="0"/>
              <a:t>المستوى الثاني</a:t>
            </a:r>
          </a:p>
          <a:p>
            <a:pPr lvl="2"/>
            <a:r>
              <a:rPr lang="ar-SA" dirty="0"/>
              <a:t>المستوى الثالث</a:t>
            </a:r>
          </a:p>
          <a:p>
            <a:pPr lvl="3"/>
            <a:r>
              <a:rPr lang="ar-SA" dirty="0"/>
              <a:t>المستوى الرابع</a:t>
            </a:r>
          </a:p>
          <a:p>
            <a:pPr lvl="4"/>
            <a:r>
              <a:rPr lang="ar-SA" dirty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56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392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30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 dirty="0"/>
              <a:t>تحرير أنماط النص الرئيسي</a:t>
            </a:r>
          </a:p>
          <a:p>
            <a:pPr lvl="1"/>
            <a:r>
              <a:rPr lang="ar-SA" dirty="0"/>
              <a:t>المستوى الثاني</a:t>
            </a:r>
          </a:p>
          <a:p>
            <a:pPr lvl="2"/>
            <a:r>
              <a:rPr lang="ar-SA" dirty="0"/>
              <a:t>المستوى الثالث</a:t>
            </a:r>
          </a:p>
          <a:p>
            <a:pPr lvl="3"/>
            <a:r>
              <a:rPr lang="ar-SA" dirty="0"/>
              <a:t>المستوى الرابع</a:t>
            </a:r>
          </a:p>
          <a:p>
            <a:pPr lvl="4"/>
            <a:r>
              <a:rPr lang="ar-SA" dirty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569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dirty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917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dirty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960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369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ar-SA" dirty="0"/>
              <a:t>تحرير أنماط النص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054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559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500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29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dirty="0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dirty="0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dirty="0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032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ar-SA" dirty="0"/>
              <a:t>تحرير أنماط النص الرئيسي</a:t>
            </a:r>
          </a:p>
          <a:p>
            <a:pPr lvl="1"/>
            <a:r>
              <a:rPr lang="ar-SA" dirty="0"/>
              <a:t>المستوى الثاني</a:t>
            </a:r>
          </a:p>
          <a:p>
            <a:pPr lvl="2"/>
            <a:r>
              <a:rPr lang="ar-SA" dirty="0"/>
              <a:t>المستوى الثالث</a:t>
            </a:r>
          </a:p>
          <a:p>
            <a:pPr lvl="3"/>
            <a:r>
              <a:rPr lang="ar-SA" dirty="0"/>
              <a:t>المستوى الرابع</a:t>
            </a:r>
          </a:p>
          <a:p>
            <a:pPr lvl="4"/>
            <a:r>
              <a:rPr lang="ar-SA" dirty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243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ar-SA" dirty="0"/>
              <a:t>تحرير أنماط النص الرئيسي</a:t>
            </a:r>
          </a:p>
          <a:p>
            <a:pPr lvl="1"/>
            <a:r>
              <a:rPr lang="ar-SA" dirty="0"/>
              <a:t>المستوى الثاني</a:t>
            </a:r>
          </a:p>
          <a:p>
            <a:pPr lvl="2"/>
            <a:r>
              <a:rPr lang="ar-SA" dirty="0"/>
              <a:t>المستوى الثالث</a:t>
            </a:r>
          </a:p>
          <a:p>
            <a:pPr lvl="3"/>
            <a:r>
              <a:rPr lang="ar-SA" dirty="0"/>
              <a:t>المستوى الرابع</a:t>
            </a:r>
          </a:p>
          <a:p>
            <a:pPr lvl="4"/>
            <a:r>
              <a:rPr lang="ar-SA" dirty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6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dirty="0"/>
              <a:t>تحرير أنماط النص الرئيسي</a:t>
            </a:r>
          </a:p>
          <a:p>
            <a:pPr lvl="1"/>
            <a:r>
              <a:rPr lang="ar-SA" dirty="0"/>
              <a:t>المستوى الثاني</a:t>
            </a:r>
          </a:p>
          <a:p>
            <a:pPr lvl="2"/>
            <a:r>
              <a:rPr lang="ar-SA" dirty="0"/>
              <a:t>المستوى الثالث</a:t>
            </a:r>
          </a:p>
          <a:p>
            <a:pPr lvl="3"/>
            <a:r>
              <a:rPr lang="ar-SA" dirty="0"/>
              <a:t>المستوى الرابع</a:t>
            </a:r>
          </a:p>
          <a:p>
            <a:pPr lvl="4"/>
            <a:r>
              <a:rPr lang="ar-SA" dirty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dirty="0"/>
              <a:t>تحرير أنماط النص الرئيسي</a:t>
            </a:r>
          </a:p>
          <a:p>
            <a:pPr lvl="1"/>
            <a:r>
              <a:rPr lang="ar-SA" dirty="0"/>
              <a:t>المستوى الثاني</a:t>
            </a:r>
          </a:p>
          <a:p>
            <a:pPr lvl="2"/>
            <a:r>
              <a:rPr lang="ar-SA" dirty="0"/>
              <a:t>المستوى الثالث</a:t>
            </a:r>
          </a:p>
          <a:p>
            <a:pPr lvl="3"/>
            <a:r>
              <a:rPr lang="ar-SA" dirty="0"/>
              <a:t>المستوى الرابع</a:t>
            </a:r>
          </a:p>
          <a:p>
            <a:pPr lvl="4"/>
            <a:r>
              <a:rPr lang="ar-SA" dirty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dirty="0"/>
              <a:t>تحرير أنماط النص الرئيسي</a:t>
            </a:r>
          </a:p>
          <a:p>
            <a:pPr lvl="1"/>
            <a:r>
              <a:rPr lang="ar-SA" dirty="0"/>
              <a:t>المستوى الثاني</a:t>
            </a:r>
          </a:p>
          <a:p>
            <a:pPr lvl="2"/>
            <a:r>
              <a:rPr lang="ar-SA" dirty="0"/>
              <a:t>المستوى الثالث</a:t>
            </a:r>
          </a:p>
          <a:p>
            <a:pPr lvl="3"/>
            <a:r>
              <a:rPr lang="ar-SA" dirty="0"/>
              <a:t>المستوى الرابع</a:t>
            </a:r>
          </a:p>
          <a:p>
            <a:pPr lvl="4"/>
            <a:r>
              <a:rPr lang="ar-SA" dirty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dirty="0"/>
              <a:t>تحرير أنماط النص الرئيسي</a:t>
            </a:r>
          </a:p>
          <a:p>
            <a:pPr lvl="1"/>
            <a:r>
              <a:rPr lang="ar-SA" dirty="0"/>
              <a:t>المستوى الثاني</a:t>
            </a:r>
          </a:p>
          <a:p>
            <a:pPr lvl="2"/>
            <a:r>
              <a:rPr lang="ar-SA" dirty="0"/>
              <a:t>المستوى الثالث</a:t>
            </a:r>
          </a:p>
          <a:p>
            <a:pPr lvl="3"/>
            <a:r>
              <a:rPr lang="ar-SA" dirty="0"/>
              <a:t>المستوى الرابع</a:t>
            </a:r>
          </a:p>
          <a:p>
            <a:pPr lvl="4"/>
            <a:r>
              <a:rPr lang="ar-SA" dirty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4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6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1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 dirty="0"/>
              <a:t>تحرير أنماط النص الرئيسي</a:t>
            </a:r>
          </a:p>
          <a:p>
            <a:pPr lvl="1"/>
            <a:r>
              <a:rPr lang="ar-SA" dirty="0"/>
              <a:t>المستوى الثاني</a:t>
            </a:r>
          </a:p>
          <a:p>
            <a:pPr lvl="2"/>
            <a:r>
              <a:rPr lang="ar-SA" dirty="0"/>
              <a:t>المستوى الثالث</a:t>
            </a:r>
          </a:p>
          <a:p>
            <a:pPr lvl="3"/>
            <a:r>
              <a:rPr lang="ar-SA" dirty="0"/>
              <a:t>المستوى الرابع</a:t>
            </a:r>
          </a:p>
          <a:p>
            <a:pPr lvl="4"/>
            <a:r>
              <a:rPr lang="ar-SA" dirty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4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dirty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dirty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0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dirty="0"/>
              <a:t>تحرير أنماط النص الرئيسي</a:t>
            </a:r>
          </a:p>
          <a:p>
            <a:pPr lvl="1"/>
            <a:r>
              <a:rPr lang="ar-SA" dirty="0"/>
              <a:t>المستوى الثاني</a:t>
            </a:r>
          </a:p>
          <a:p>
            <a:pPr lvl="2"/>
            <a:r>
              <a:rPr lang="ar-SA" dirty="0"/>
              <a:t>المستوى الثالث</a:t>
            </a:r>
          </a:p>
          <a:p>
            <a:pPr lvl="3"/>
            <a:r>
              <a:rPr lang="ar-SA" dirty="0"/>
              <a:t>المستوى الرابع</a:t>
            </a:r>
          </a:p>
          <a:p>
            <a:pPr lvl="4"/>
            <a:r>
              <a:rPr lang="ar-SA" dirty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ar-SA" dirty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dirty="0"/>
              <a:t>تحرير أنماط النص الرئيسي</a:t>
            </a:r>
          </a:p>
          <a:p>
            <a:pPr lvl="1"/>
            <a:r>
              <a:rPr lang="ar-SA" dirty="0"/>
              <a:t>المستوى الثاني</a:t>
            </a:r>
          </a:p>
          <a:p>
            <a:pPr lvl="2"/>
            <a:r>
              <a:rPr lang="ar-SA" dirty="0"/>
              <a:t>المستوى الثالث</a:t>
            </a:r>
          </a:p>
          <a:p>
            <a:pPr lvl="3"/>
            <a:r>
              <a:rPr lang="ar-SA" dirty="0"/>
              <a:t>المستوى الرابع</a:t>
            </a:r>
          </a:p>
          <a:p>
            <a:pPr lvl="4"/>
            <a:r>
              <a:rPr lang="ar-SA" dirty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FF9027-0997-473B-9B7F-1A65B3839D25}" type="datetimeFigureOut">
              <a:rPr lang="en-US" smtClean="0"/>
              <a:t>28/4/2015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3C197-A97A-4DD9-BFEE-1B53342FA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67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Price Per Unit </a:t>
            </a:r>
            <a:r>
              <a:rPr lang="en-US" dirty="0" smtClean="0">
                <a:latin typeface="Calibri Light" charset="0"/>
              </a:rPr>
              <a:t>Comparator Application </a:t>
            </a:r>
            <a:r>
              <a:rPr lang="en-US" dirty="0">
                <a:latin typeface="Calibri Light" charset="0"/>
              </a:rPr>
              <a:t>Proposal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9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/>
              <a:t>Motivation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110012" y="2053273"/>
            <a:ext cx="9431941" cy="4332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you trying to get on top of your </a:t>
            </a:r>
            <a:r>
              <a:rPr lang="en-US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expenses?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it difficult to compare prices at the grocery store while on the </a:t>
            </a:r>
            <a:r>
              <a:rPr lang="en-US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go?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cheaper to buy 2 </a:t>
            </a:r>
            <a:r>
              <a:rPr lang="en-US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liters of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milk for 7 </a:t>
            </a:r>
            <a:r>
              <a:rPr lang="en-US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 or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liter </a:t>
            </a:r>
            <a:r>
              <a:rPr lang="en-US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 or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liter </a:t>
            </a:r>
            <a:r>
              <a:rPr lang="en-US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RS?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Wish you could figure out all this information easily from your shopping </a:t>
            </a:r>
            <a:r>
              <a:rPr lang="en-US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list?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calculate them quickly using </a:t>
            </a:r>
            <a:r>
              <a:rPr lang="en-US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calculator?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Unit </a:t>
            </a:r>
            <a:r>
              <a:rPr lang="en-US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Comparator will be your best friend while shopping.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52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Example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232" y="452718"/>
            <a:ext cx="3989838" cy="597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5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</a:t>
            </a:r>
            <a:r>
              <a:rPr lang="en-US" dirty="0" smtClean="0"/>
              <a:t>Example </a:t>
            </a:r>
            <a:r>
              <a:rPr lang="en-US" dirty="0" smtClean="0"/>
              <a:t>L</a:t>
            </a:r>
            <a:r>
              <a:rPr lang="en-US" dirty="0" smtClean="0"/>
              <a:t>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old application won’t let you compare more than two items.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no shortcuts for frequent users.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cant compare the items from your previous shopping trips, that’s it the application won’t keep the history of items best prices.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user enter unexpected input it will go undetected.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application cant handle multiplied quantities like (4 packs of cheese every pack has 8 pieces that is 50g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44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smtClean="0"/>
              <a:t>Possible Improvements?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user will be able to compare more than two items.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appellation will keep track of the best price for each item (history).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shortcuts to help frequent users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program more efficiently.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Less GUI elements with more functionality.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Detect input error and notify the user.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flexibility on the quantity number (user can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‘x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 , ‘+’ ) </a:t>
            </a:r>
          </a:p>
        </p:txBody>
      </p:sp>
    </p:spTree>
    <p:extLst>
      <p:ext uri="{BB962C8B-B14F-4D97-AF65-F5344CB8AC3E}">
        <p14:creationId xmlns:p14="http://schemas.microsoft.com/office/powerpoint/2010/main" val="267856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سعر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011" y="445459"/>
            <a:ext cx="4010002" cy="613132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2290" y="44545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Proposed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Participating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200" dirty="0" smtClean="0">
                <a:solidFill>
                  <a:schemeClr val="tx2"/>
                </a:solidFill>
              </a:rPr>
              <a:t>Faisal </a:t>
            </a:r>
            <a:r>
              <a:rPr lang="en-US" sz="4200" dirty="0" err="1" smtClean="0">
                <a:solidFill>
                  <a:schemeClr val="tx2"/>
                </a:solidFill>
              </a:rPr>
              <a:t>Alothman</a:t>
            </a:r>
            <a:endParaRPr lang="en-US" sz="4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4200" dirty="0" smtClean="0">
                <a:solidFill>
                  <a:schemeClr val="tx2"/>
                </a:solidFill>
              </a:rPr>
              <a:t>Abdullah </a:t>
            </a:r>
            <a:r>
              <a:rPr lang="en-US" sz="4200" dirty="0" err="1" smtClean="0">
                <a:solidFill>
                  <a:schemeClr val="tx2"/>
                </a:solidFill>
              </a:rPr>
              <a:t>Alosaimi</a:t>
            </a:r>
            <a:endParaRPr lang="en-US" sz="4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4200" dirty="0" err="1" smtClean="0">
                <a:solidFill>
                  <a:schemeClr val="tx2"/>
                </a:solidFill>
              </a:rPr>
              <a:t>Talal</a:t>
            </a:r>
            <a:r>
              <a:rPr lang="en-US" sz="4200" dirty="0" smtClean="0">
                <a:solidFill>
                  <a:schemeClr val="tx2"/>
                </a:solidFill>
              </a:rPr>
              <a:t> </a:t>
            </a:r>
            <a:r>
              <a:rPr lang="en-US" sz="4200" dirty="0" err="1" smtClean="0">
                <a:solidFill>
                  <a:schemeClr val="tx2"/>
                </a:solidFill>
              </a:rPr>
              <a:t>Alnogithan</a:t>
            </a:r>
            <a:endParaRPr lang="en-US" sz="4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4200" dirty="0" err="1" smtClean="0">
                <a:solidFill>
                  <a:schemeClr val="tx2"/>
                </a:solidFill>
              </a:rPr>
              <a:t>Abdulelah</a:t>
            </a:r>
            <a:r>
              <a:rPr lang="en-US" sz="4200" dirty="0">
                <a:solidFill>
                  <a:schemeClr val="tx2"/>
                </a:solidFill>
              </a:rPr>
              <a:t> </a:t>
            </a:r>
            <a:r>
              <a:rPr lang="en-US" sz="4200" dirty="0" err="1" smtClean="0">
                <a:solidFill>
                  <a:schemeClr val="tx2"/>
                </a:solidFill>
              </a:rPr>
              <a:t>Alshomimry</a:t>
            </a:r>
            <a:endParaRPr lang="en-US" sz="42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4400" dirty="0" err="1" smtClean="0"/>
              <a:t>Ayed</a:t>
            </a:r>
            <a:r>
              <a:rPr lang="en-US" sz="4400" dirty="0"/>
              <a:t> </a:t>
            </a:r>
            <a:r>
              <a:rPr lang="en-US" sz="4400" dirty="0" err="1" smtClean="0"/>
              <a:t>Alqarni</a:t>
            </a:r>
            <a:endParaRPr 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80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أيون">
  <a:themeElements>
    <a:clrScheme name="أيون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أيون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يون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أيون">
  <a:themeElements>
    <a:clrScheme name="أيون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أيون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يون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266</Words>
  <Application>Microsoft Office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Times New Roman</vt:lpstr>
      <vt:lpstr>Wingdings 3</vt:lpstr>
      <vt:lpstr>أيون</vt:lpstr>
      <vt:lpstr>1_أيون</vt:lpstr>
      <vt:lpstr>Price Per Unit Comparator Application Proposal </vt:lpstr>
      <vt:lpstr>Motivation</vt:lpstr>
      <vt:lpstr>Old Example</vt:lpstr>
      <vt:lpstr>Old Example Limitations</vt:lpstr>
      <vt:lpstr>What Is Possible Improvements?</vt:lpstr>
      <vt:lpstr>PowerPoint Presentation</vt:lpstr>
      <vt:lpstr>Students Participating The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</dc:title>
  <dc:creator>Ab os</dc:creator>
  <cp:lastModifiedBy>Ab os</cp:lastModifiedBy>
  <cp:revision>106</cp:revision>
  <dcterms:created xsi:type="dcterms:W3CDTF">2015-04-28T18:36:03Z</dcterms:created>
  <dcterms:modified xsi:type="dcterms:W3CDTF">2015-04-28T21:06:52Z</dcterms:modified>
</cp:coreProperties>
</file>