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3" r:id="rId2"/>
    <p:sldId id="261" r:id="rId3"/>
    <p:sldId id="280" r:id="rId4"/>
    <p:sldId id="284" r:id="rId5"/>
    <p:sldId id="285" r:id="rId6"/>
    <p:sldId id="275" r:id="rId7"/>
    <p:sldId id="279" r:id="rId8"/>
    <p:sldId id="286" r:id="rId9"/>
    <p:sldId id="265" r:id="rId10"/>
    <p:sldId id="287" r:id="rId11"/>
    <p:sldId id="289" r:id="rId12"/>
    <p:sldId id="288" r:id="rId13"/>
    <p:sldId id="290" r:id="rId14"/>
    <p:sldId id="291" r:id="rId15"/>
    <p:sldId id="2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4962"/>
    <a:srgbClr val="FF6600"/>
    <a:srgbClr val="FF9933"/>
    <a:srgbClr val="FF9966"/>
    <a:srgbClr val="FFCC00"/>
    <a:srgbClr val="FFCC66"/>
    <a:srgbClr val="FC5F2A"/>
    <a:srgbClr val="9E4486"/>
    <a:srgbClr val="039BCA"/>
    <a:srgbClr val="1B2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857027-35BE-40EF-873C-F5FFC4AB5F98}" v="333" dt="2019-10-16T21:43:27.274"/>
    <p1510:client id="{526CD40E-013B-4636-966B-DC83E75DFE54}" v="23" dt="2019-10-17T06:35:53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61710" autoAdjust="0"/>
  </p:normalViewPr>
  <p:slideViewPr>
    <p:cSldViewPr snapToGrid="0" showGuides="1">
      <p:cViewPr varScale="1">
        <p:scale>
          <a:sx n="53" d="100"/>
          <a:sy n="53" d="100"/>
        </p:scale>
        <p:origin x="1973" y="62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孫" userId="60518447-760e-4de1-85b2-a38383b91d05" providerId="ADAL" clId="{526CD40E-013B-4636-966B-DC83E75DFE54}"/>
    <pc:docChg chg="custSel addSld modSld">
      <pc:chgData name=" 孫" userId="60518447-760e-4de1-85b2-a38383b91d05" providerId="ADAL" clId="{526CD40E-013B-4636-966B-DC83E75DFE54}" dt="2019-10-17T14:41:33.500" v="677" actId="1076"/>
      <pc:docMkLst>
        <pc:docMk/>
      </pc:docMkLst>
      <pc:sldChg chg="modNotesTx">
        <pc:chgData name=" 孫" userId="60518447-760e-4de1-85b2-a38383b91d05" providerId="ADAL" clId="{526CD40E-013B-4636-966B-DC83E75DFE54}" dt="2019-10-17T06:42:24.397" v="410" actId="20577"/>
        <pc:sldMkLst>
          <pc:docMk/>
          <pc:sldMk cId="1940374313" sldId="261"/>
        </pc:sldMkLst>
      </pc:sldChg>
      <pc:sldChg chg="modSp">
        <pc:chgData name=" 孫" userId="60518447-760e-4de1-85b2-a38383b91d05" providerId="ADAL" clId="{526CD40E-013B-4636-966B-DC83E75DFE54}" dt="2019-10-17T06:55:07.829" v="418" actId="20577"/>
        <pc:sldMkLst>
          <pc:docMk/>
          <pc:sldMk cId="1084679947" sldId="265"/>
        </pc:sldMkLst>
        <pc:spChg chg="mod">
          <ac:chgData name=" 孫" userId="60518447-760e-4de1-85b2-a38383b91d05" providerId="ADAL" clId="{526CD40E-013B-4636-966B-DC83E75DFE54}" dt="2019-10-17T06:55:07.829" v="418" actId="20577"/>
          <ac:spMkLst>
            <pc:docMk/>
            <pc:sldMk cId="1084679947" sldId="265"/>
            <ac:spMk id="12" creationId="{80B1DC7D-1D18-45B8-80FD-0F4FC9E834AC}"/>
          </ac:spMkLst>
        </pc:spChg>
      </pc:sldChg>
      <pc:sldChg chg="modNotesTx">
        <pc:chgData name=" 孫" userId="60518447-760e-4de1-85b2-a38383b91d05" providerId="ADAL" clId="{526CD40E-013B-4636-966B-DC83E75DFE54}" dt="2019-10-17T06:50:55.633" v="417" actId="20577"/>
        <pc:sldMkLst>
          <pc:docMk/>
          <pc:sldMk cId="707515617" sldId="279"/>
        </pc:sldMkLst>
      </pc:sldChg>
      <pc:sldChg chg="addSp modSp">
        <pc:chgData name=" 孫" userId="60518447-760e-4de1-85b2-a38383b91d05" providerId="ADAL" clId="{526CD40E-013B-4636-966B-DC83E75DFE54}" dt="2019-10-17T06:36:52.803" v="317" actId="14100"/>
        <pc:sldMkLst>
          <pc:docMk/>
          <pc:sldMk cId="3472278538" sldId="283"/>
        </pc:sldMkLst>
        <pc:spChg chg="add mod">
          <ac:chgData name=" 孫" userId="60518447-760e-4de1-85b2-a38383b91d05" providerId="ADAL" clId="{526CD40E-013B-4636-966B-DC83E75DFE54}" dt="2019-10-17T06:36:52.803" v="317" actId="14100"/>
          <ac:spMkLst>
            <pc:docMk/>
            <pc:sldMk cId="3472278538" sldId="283"/>
            <ac:spMk id="2" creationId="{3E96655D-01C0-46D3-855B-68B156916CA4}"/>
          </ac:spMkLst>
        </pc:spChg>
      </pc:sldChg>
      <pc:sldChg chg="modSp modNotesTx">
        <pc:chgData name=" 孫" userId="60518447-760e-4de1-85b2-a38383b91d05" providerId="ADAL" clId="{526CD40E-013B-4636-966B-DC83E75DFE54}" dt="2019-10-17T14:41:33.500" v="677" actId="1076"/>
        <pc:sldMkLst>
          <pc:docMk/>
          <pc:sldMk cId="4128476234" sldId="286"/>
        </pc:sldMkLst>
        <pc:picChg chg="mod">
          <ac:chgData name=" 孫" userId="60518447-760e-4de1-85b2-a38383b91d05" providerId="ADAL" clId="{526CD40E-013B-4636-966B-DC83E75DFE54}" dt="2019-10-17T14:41:33.500" v="677" actId="1076"/>
          <ac:picMkLst>
            <pc:docMk/>
            <pc:sldMk cId="4128476234" sldId="286"/>
            <ac:picMk id="16" creationId="{8224299B-40E2-435D-949E-3D202D9B73E5}"/>
          </ac:picMkLst>
        </pc:picChg>
      </pc:sldChg>
      <pc:sldChg chg="addSp delSp modSp add">
        <pc:chgData name=" 孫" userId="60518447-760e-4de1-85b2-a38383b91d05" providerId="ADAL" clId="{526CD40E-013B-4636-966B-DC83E75DFE54}" dt="2019-10-17T06:34:39.234" v="299" actId="14100"/>
        <pc:sldMkLst>
          <pc:docMk/>
          <pc:sldMk cId="674742382" sldId="292"/>
        </pc:sldMkLst>
        <pc:spChg chg="add mod">
          <ac:chgData name=" 孫" userId="60518447-760e-4de1-85b2-a38383b91d05" providerId="ADAL" clId="{526CD40E-013B-4636-966B-DC83E75DFE54}" dt="2019-10-17T06:20:16.104" v="48" actId="14100"/>
          <ac:spMkLst>
            <pc:docMk/>
            <pc:sldMk cId="674742382" sldId="292"/>
            <ac:spMk id="2" creationId="{AC530F61-6692-41EC-A86B-6BAA16EF813D}"/>
          </ac:spMkLst>
        </pc:spChg>
        <pc:spChg chg="add mod">
          <ac:chgData name=" 孫" userId="60518447-760e-4de1-85b2-a38383b91d05" providerId="ADAL" clId="{526CD40E-013B-4636-966B-DC83E75DFE54}" dt="2019-10-17T06:27:59.020" v="106" actId="207"/>
          <ac:spMkLst>
            <pc:docMk/>
            <pc:sldMk cId="674742382" sldId="292"/>
            <ac:spMk id="15" creationId="{F8B92F60-C05C-430A-9DB2-99467D20B6D5}"/>
          </ac:spMkLst>
        </pc:spChg>
        <pc:spChg chg="add mod">
          <ac:chgData name=" 孫" userId="60518447-760e-4de1-85b2-a38383b91d05" providerId="ADAL" clId="{526CD40E-013B-4636-966B-DC83E75DFE54}" dt="2019-10-17T06:28:11.216" v="107" actId="571"/>
          <ac:spMkLst>
            <pc:docMk/>
            <pc:sldMk cId="674742382" sldId="292"/>
            <ac:spMk id="16" creationId="{BC6137AC-3F0B-4054-8898-FCF9737A558D}"/>
          </ac:spMkLst>
        </pc:spChg>
        <pc:spChg chg="add mod">
          <ac:chgData name=" 孫" userId="60518447-760e-4de1-85b2-a38383b91d05" providerId="ADAL" clId="{526CD40E-013B-4636-966B-DC83E75DFE54}" dt="2019-10-17T06:33:18.888" v="257" actId="1076"/>
          <ac:spMkLst>
            <pc:docMk/>
            <pc:sldMk cId="674742382" sldId="292"/>
            <ac:spMk id="17" creationId="{0815D65F-24A7-4A35-B5D0-45557F2001CD}"/>
          </ac:spMkLst>
        </pc:spChg>
        <pc:spChg chg="add mod">
          <ac:chgData name=" 孫" userId="60518447-760e-4de1-85b2-a38383b91d05" providerId="ADAL" clId="{526CD40E-013B-4636-966B-DC83E75DFE54}" dt="2019-10-17T06:34:06.406" v="261" actId="1076"/>
          <ac:spMkLst>
            <pc:docMk/>
            <pc:sldMk cId="674742382" sldId="292"/>
            <ac:spMk id="20" creationId="{23209744-702E-42A4-97E0-455B0F484FB0}"/>
          </ac:spMkLst>
        </pc:spChg>
        <pc:spChg chg="add mod">
          <ac:chgData name=" 孫" userId="60518447-760e-4de1-85b2-a38383b91d05" providerId="ADAL" clId="{526CD40E-013B-4636-966B-DC83E75DFE54}" dt="2019-10-17T06:34:39.234" v="299" actId="14100"/>
          <ac:spMkLst>
            <pc:docMk/>
            <pc:sldMk cId="674742382" sldId="292"/>
            <ac:spMk id="23" creationId="{87C36430-29A2-45D4-8D0E-E69836A7AA24}"/>
          </ac:spMkLst>
        </pc:spChg>
        <pc:picChg chg="add mod">
          <ac:chgData name=" 孫" userId="60518447-760e-4de1-85b2-a38383b91d05" providerId="ADAL" clId="{526CD40E-013B-4636-966B-DC83E75DFE54}" dt="2019-10-17T06:21:52.813" v="52" actId="1076"/>
          <ac:picMkLst>
            <pc:docMk/>
            <pc:sldMk cId="674742382" sldId="292"/>
            <ac:picMk id="4" creationId="{8D946B7F-F020-47D7-89E0-D76474DF8781}"/>
          </ac:picMkLst>
        </pc:picChg>
        <pc:picChg chg="add mod">
          <ac:chgData name=" 孫" userId="60518447-760e-4de1-85b2-a38383b91d05" providerId="ADAL" clId="{526CD40E-013B-4636-966B-DC83E75DFE54}" dt="2019-10-17T06:33:18.888" v="257" actId="1076"/>
          <ac:picMkLst>
            <pc:docMk/>
            <pc:sldMk cId="674742382" sldId="292"/>
            <ac:picMk id="8" creationId="{ABCE9B6C-41FD-459A-956E-8D321AA148CD}"/>
          </ac:picMkLst>
        </pc:picChg>
        <pc:picChg chg="add mod">
          <ac:chgData name=" 孫" userId="60518447-760e-4de1-85b2-a38383b91d05" providerId="ADAL" clId="{526CD40E-013B-4636-966B-DC83E75DFE54}" dt="2019-10-17T06:33:18.888" v="257" actId="1076"/>
          <ac:picMkLst>
            <pc:docMk/>
            <pc:sldMk cId="674742382" sldId="292"/>
            <ac:picMk id="10" creationId="{C921C297-6D51-4FC3-921E-69F35319052D}"/>
          </ac:picMkLst>
        </pc:picChg>
        <pc:picChg chg="add del mod">
          <ac:chgData name=" 孫" userId="60518447-760e-4de1-85b2-a38383b91d05" providerId="ADAL" clId="{526CD40E-013B-4636-966B-DC83E75DFE54}" dt="2019-10-17T06:26:54.295" v="73" actId="478"/>
          <ac:picMkLst>
            <pc:docMk/>
            <pc:sldMk cId="674742382" sldId="292"/>
            <ac:picMk id="12" creationId="{7BC81907-4EA5-49B5-80EA-18AFC71697F1}"/>
          </ac:picMkLst>
        </pc:picChg>
        <pc:picChg chg="add mod">
          <ac:chgData name=" 孫" userId="60518447-760e-4de1-85b2-a38383b91d05" providerId="ADAL" clId="{526CD40E-013B-4636-966B-DC83E75DFE54}" dt="2019-10-17T06:33:18.888" v="257" actId="1076"/>
          <ac:picMkLst>
            <pc:docMk/>
            <pc:sldMk cId="674742382" sldId="292"/>
            <ac:picMk id="14" creationId="{439548EA-39DC-4E0C-A7D2-45782E2024E8}"/>
          </ac:picMkLst>
        </pc:picChg>
        <pc:picChg chg="add mod">
          <ac:chgData name=" 孫" userId="60518447-760e-4de1-85b2-a38383b91d05" providerId="ADAL" clId="{526CD40E-013B-4636-966B-DC83E75DFE54}" dt="2019-10-17T06:33:40.983" v="260" actId="1076"/>
          <ac:picMkLst>
            <pc:docMk/>
            <pc:sldMk cId="674742382" sldId="292"/>
            <ac:picMk id="19" creationId="{DC891A52-7D7D-4E67-BA0C-8247A628A58A}"/>
          </ac:picMkLst>
        </pc:picChg>
        <pc:picChg chg="add mod">
          <ac:chgData name=" 孫" userId="60518447-760e-4de1-85b2-a38383b91d05" providerId="ADAL" clId="{526CD40E-013B-4636-966B-DC83E75DFE54}" dt="2019-10-17T06:33:40.983" v="260" actId="1076"/>
          <ac:picMkLst>
            <pc:docMk/>
            <pc:sldMk cId="674742382" sldId="292"/>
            <ac:picMk id="21" creationId="{9B3A0D3D-949B-4BA7-8F46-1C4B4BC8C16A}"/>
          </ac:picMkLst>
        </pc:picChg>
        <pc:cxnChg chg="add mod">
          <ac:chgData name=" 孫" userId="60518447-760e-4de1-85b2-a38383b91d05" providerId="ADAL" clId="{526CD40E-013B-4636-966B-DC83E75DFE54}" dt="2019-10-17T06:33:28.908" v="259" actId="14100"/>
          <ac:cxnSpMkLst>
            <pc:docMk/>
            <pc:sldMk cId="674742382" sldId="292"/>
            <ac:cxnSpMk id="6" creationId="{93E394E6-FD0A-4D5D-9FFB-2E4826F9792E}"/>
          </ac:cxnSpMkLst>
        </pc:cxnChg>
      </pc:sldChg>
    </pc:docChg>
  </pc:docChgLst>
  <pc:docChgLst>
    <pc:chgData name=" 孫" userId="60518447-760e-4de1-85b2-a38383b91d05" providerId="ADAL" clId="{1F857027-35BE-40EF-873C-F5FFC4AB5F98}"/>
    <pc:docChg chg="undo redo custSel addSld delSld modSld sldOrd">
      <pc:chgData name=" 孫" userId="60518447-760e-4de1-85b2-a38383b91d05" providerId="ADAL" clId="{1F857027-35BE-40EF-873C-F5FFC4AB5F98}" dt="2019-10-16T21:43:31.916" v="7903" actId="20577"/>
      <pc:docMkLst>
        <pc:docMk/>
      </pc:docMkLst>
      <pc:sldChg chg="del">
        <pc:chgData name=" 孫" userId="60518447-760e-4de1-85b2-a38383b91d05" providerId="ADAL" clId="{1F857027-35BE-40EF-873C-F5FFC4AB5F98}" dt="2019-10-16T13:52:10.116" v="150" actId="2696"/>
        <pc:sldMkLst>
          <pc:docMk/>
          <pc:sldMk cId="916210489" sldId="258"/>
        </pc:sldMkLst>
      </pc:sldChg>
      <pc:sldChg chg="addSp delSp modSp del ord">
        <pc:chgData name=" 孫" userId="60518447-760e-4de1-85b2-a38383b91d05" providerId="ADAL" clId="{1F857027-35BE-40EF-873C-F5FFC4AB5F98}" dt="2019-10-16T13:51:55.111" v="142" actId="2696"/>
        <pc:sldMkLst>
          <pc:docMk/>
          <pc:sldMk cId="2747696052" sldId="259"/>
        </pc:sldMkLst>
        <pc:spChg chg="mod">
          <ac:chgData name=" 孫" userId="60518447-760e-4de1-85b2-a38383b91d05" providerId="ADAL" clId="{1F857027-35BE-40EF-873C-F5FFC4AB5F98}" dt="2019-10-16T13:50:36.205" v="137" actId="20577"/>
          <ac:spMkLst>
            <pc:docMk/>
            <pc:sldMk cId="2747696052" sldId="259"/>
            <ac:spMk id="5" creationId="{1045E145-AC4C-4ED3-8FE7-892249BE2837}"/>
          </ac:spMkLst>
        </pc:spChg>
        <pc:spChg chg="add del">
          <ac:chgData name=" 孫" userId="60518447-760e-4de1-85b2-a38383b91d05" providerId="ADAL" clId="{1F857027-35BE-40EF-873C-F5FFC4AB5F98}" dt="2019-10-16T13:51:38.821" v="139"/>
          <ac:spMkLst>
            <pc:docMk/>
            <pc:sldMk cId="2747696052" sldId="259"/>
            <ac:spMk id="9" creationId="{84736D07-43AE-4415-B517-2357ECAB870F}"/>
          </ac:spMkLst>
        </pc:spChg>
        <pc:picChg chg="add del mod">
          <ac:chgData name=" 孫" userId="60518447-760e-4de1-85b2-a38383b91d05" providerId="ADAL" clId="{1F857027-35BE-40EF-873C-F5FFC4AB5F98}" dt="2019-10-16T13:51:38.821" v="139"/>
          <ac:picMkLst>
            <pc:docMk/>
            <pc:sldMk cId="2747696052" sldId="259"/>
            <ac:picMk id="3" creationId="{344A982C-E3D7-4728-B0C2-B6FAF67922E7}"/>
          </ac:picMkLst>
        </pc:picChg>
      </pc:sldChg>
      <pc:sldChg chg="del">
        <pc:chgData name=" 孫" userId="60518447-760e-4de1-85b2-a38383b91d05" providerId="ADAL" clId="{1F857027-35BE-40EF-873C-F5FFC4AB5F98}" dt="2019-10-16T13:52:10.155" v="151" actId="2696"/>
        <pc:sldMkLst>
          <pc:docMk/>
          <pc:sldMk cId="3158213161" sldId="260"/>
        </pc:sldMkLst>
      </pc:sldChg>
      <pc:sldChg chg="addSp delSp modSp add del ord modNotesTx">
        <pc:chgData name=" 孫" userId="60518447-760e-4de1-85b2-a38383b91d05" providerId="ADAL" clId="{1F857027-35BE-40EF-873C-F5FFC4AB5F98}" dt="2019-10-16T15:32:56.331" v="1348" actId="20577"/>
        <pc:sldMkLst>
          <pc:docMk/>
          <pc:sldMk cId="1940374313" sldId="261"/>
        </pc:sldMkLst>
        <pc:spChg chg="mod ord">
          <ac:chgData name=" 孫" userId="60518447-760e-4de1-85b2-a38383b91d05" providerId="ADAL" clId="{1F857027-35BE-40EF-873C-F5FFC4AB5F98}" dt="2019-10-16T13:52:51.339" v="190" actId="166"/>
          <ac:spMkLst>
            <pc:docMk/>
            <pc:sldMk cId="1940374313" sldId="261"/>
            <ac:spMk id="5" creationId="{22FE2980-2866-4463-9053-7A7CF2588752}"/>
          </ac:spMkLst>
        </pc:spChg>
        <pc:spChg chg="mod">
          <ac:chgData name=" 孫" userId="60518447-760e-4de1-85b2-a38383b91d05" providerId="ADAL" clId="{1F857027-35BE-40EF-873C-F5FFC4AB5F98}" dt="2019-10-16T15:09:47.376" v="640" actId="14100"/>
          <ac:spMkLst>
            <pc:docMk/>
            <pc:sldMk cId="1940374313" sldId="261"/>
            <ac:spMk id="6" creationId="{BBE856F9-7B9F-44D4-94E8-DE26A5E305BD}"/>
          </ac:spMkLst>
        </pc:spChg>
        <pc:spChg chg="del">
          <ac:chgData name=" 孫" userId="60518447-760e-4de1-85b2-a38383b91d05" providerId="ADAL" clId="{1F857027-35BE-40EF-873C-F5FFC4AB5F98}" dt="2019-10-16T13:52:42.993" v="189"/>
          <ac:spMkLst>
            <pc:docMk/>
            <pc:sldMk cId="1940374313" sldId="261"/>
            <ac:spMk id="9" creationId="{D22D203D-C1C0-4EB4-8B74-0D11B48E2F31}"/>
          </ac:spMkLst>
        </pc:spChg>
        <pc:picChg chg="add mod">
          <ac:chgData name=" 孫" userId="60518447-760e-4de1-85b2-a38383b91d05" providerId="ADAL" clId="{1F857027-35BE-40EF-873C-F5FFC4AB5F98}" dt="2019-10-16T15:24:11.606" v="1083" actId="1440"/>
          <ac:picMkLst>
            <pc:docMk/>
            <pc:sldMk cId="1940374313" sldId="261"/>
            <ac:picMk id="3" creationId="{492BC9F3-254F-4F2D-A7D3-6B8B864D546E}"/>
          </ac:picMkLst>
        </pc:picChg>
      </pc:sldChg>
      <pc:sldChg chg="del">
        <pc:chgData name=" 孫" userId="60518447-760e-4de1-85b2-a38383b91d05" providerId="ADAL" clId="{1F857027-35BE-40EF-873C-F5FFC4AB5F98}" dt="2019-10-16T13:52:10.216" v="153" actId="2696"/>
        <pc:sldMkLst>
          <pc:docMk/>
          <pc:sldMk cId="2711361155" sldId="262"/>
        </pc:sldMkLst>
      </pc:sldChg>
      <pc:sldChg chg="del">
        <pc:chgData name=" 孫" userId="60518447-760e-4de1-85b2-a38383b91d05" providerId="ADAL" clId="{1F857027-35BE-40EF-873C-F5FFC4AB5F98}" dt="2019-10-16T13:52:10.274" v="154" actId="2696"/>
        <pc:sldMkLst>
          <pc:docMk/>
          <pc:sldMk cId="1063792159" sldId="263"/>
        </pc:sldMkLst>
      </pc:sldChg>
      <pc:sldChg chg="del">
        <pc:chgData name=" 孫" userId="60518447-760e-4de1-85b2-a38383b91d05" providerId="ADAL" clId="{1F857027-35BE-40EF-873C-F5FFC4AB5F98}" dt="2019-10-16T13:52:10.292" v="155" actId="2696"/>
        <pc:sldMkLst>
          <pc:docMk/>
          <pc:sldMk cId="1569517906" sldId="264"/>
        </pc:sldMkLst>
      </pc:sldChg>
      <pc:sldChg chg="addSp delSp modSp add del">
        <pc:chgData name=" 孫" userId="60518447-760e-4de1-85b2-a38383b91d05" providerId="ADAL" clId="{1F857027-35BE-40EF-873C-F5FFC4AB5F98}" dt="2019-10-16T21:33:55.581" v="7756" actId="1076"/>
        <pc:sldMkLst>
          <pc:docMk/>
          <pc:sldMk cId="1084679947" sldId="265"/>
        </pc:sldMkLst>
        <pc:spChg chg="mod">
          <ac:chgData name=" 孫" userId="60518447-760e-4de1-85b2-a38383b91d05" providerId="ADAL" clId="{1F857027-35BE-40EF-873C-F5FFC4AB5F98}" dt="2019-10-16T20:39:16.642" v="6305" actId="1076"/>
          <ac:spMkLst>
            <pc:docMk/>
            <pc:sldMk cId="1084679947" sldId="265"/>
            <ac:spMk id="5" creationId="{618E624F-FB75-4281-8BA9-5418345DA1D5}"/>
          </ac:spMkLst>
        </pc:spChg>
        <pc:spChg chg="del">
          <ac:chgData name=" 孫" userId="60518447-760e-4de1-85b2-a38383b91d05" providerId="ADAL" clId="{1F857027-35BE-40EF-873C-F5FFC4AB5F98}" dt="2019-10-16T20:33:53.348" v="6141" actId="478"/>
          <ac:spMkLst>
            <pc:docMk/>
            <pc:sldMk cId="1084679947" sldId="265"/>
            <ac:spMk id="6" creationId="{08CB6C3F-B4DE-433F-8FE4-784998BB633A}"/>
          </ac:spMkLst>
        </pc:spChg>
        <pc:spChg chg="mod">
          <ac:chgData name=" 孫" userId="60518447-760e-4de1-85b2-a38383b91d05" providerId="ADAL" clId="{1F857027-35BE-40EF-873C-F5FFC4AB5F98}" dt="2019-10-16T20:33:20.159" v="6126" actId="1076"/>
          <ac:spMkLst>
            <pc:docMk/>
            <pc:sldMk cId="1084679947" sldId="265"/>
            <ac:spMk id="7" creationId="{390ED8E6-D420-474F-A7D2-C803B0E8CAF1}"/>
          </ac:spMkLst>
        </pc:spChg>
        <pc:spChg chg="add del mod">
          <ac:chgData name=" 孫" userId="60518447-760e-4de1-85b2-a38383b91d05" providerId="ADAL" clId="{1F857027-35BE-40EF-873C-F5FFC4AB5F98}" dt="2019-10-16T20:32:54.868" v="6121" actId="478"/>
          <ac:spMkLst>
            <pc:docMk/>
            <pc:sldMk cId="1084679947" sldId="265"/>
            <ac:spMk id="8" creationId="{F83BD196-DEE1-40F0-8740-A57F6BEEA3E2}"/>
          </ac:spMkLst>
        </pc:spChg>
        <pc:spChg chg="del">
          <ac:chgData name=" 孫" userId="60518447-760e-4de1-85b2-a38383b91d05" providerId="ADAL" clId="{1F857027-35BE-40EF-873C-F5FFC4AB5F98}" dt="2019-10-16T20:32:46.328" v="6118"/>
          <ac:spMkLst>
            <pc:docMk/>
            <pc:sldMk cId="1084679947" sldId="265"/>
            <ac:spMk id="9" creationId="{D9A6A4C1-C860-4207-B152-24A2429DEAA4}"/>
          </ac:spMkLst>
        </pc:spChg>
        <pc:spChg chg="add mod">
          <ac:chgData name=" 孫" userId="60518447-760e-4de1-85b2-a38383b91d05" providerId="ADAL" clId="{1F857027-35BE-40EF-873C-F5FFC4AB5F98}" dt="2019-10-16T21:33:55.581" v="7756" actId="1076"/>
          <ac:spMkLst>
            <pc:docMk/>
            <pc:sldMk cId="1084679947" sldId="265"/>
            <ac:spMk id="12" creationId="{80B1DC7D-1D18-45B8-80FD-0F4FC9E834AC}"/>
          </ac:spMkLst>
        </pc:spChg>
        <pc:picChg chg="add del mod">
          <ac:chgData name=" 孫" userId="60518447-760e-4de1-85b2-a38383b91d05" providerId="ADAL" clId="{1F857027-35BE-40EF-873C-F5FFC4AB5F98}" dt="2019-10-16T20:32:51.225" v="6120" actId="478"/>
          <ac:picMkLst>
            <pc:docMk/>
            <pc:sldMk cId="1084679947" sldId="265"/>
            <ac:picMk id="3" creationId="{51657B0D-1058-4392-BC31-57EB9B056AD3}"/>
          </ac:picMkLst>
        </pc:picChg>
        <pc:picChg chg="add mod">
          <ac:chgData name=" 孫" userId="60518447-760e-4de1-85b2-a38383b91d05" providerId="ADAL" clId="{1F857027-35BE-40EF-873C-F5FFC4AB5F98}" dt="2019-10-16T20:43:21.787" v="6323" actId="1440"/>
          <ac:picMkLst>
            <pc:docMk/>
            <pc:sldMk cId="1084679947" sldId="265"/>
            <ac:picMk id="11" creationId="{BFD1175C-C799-4885-B6C6-6DE3BAD11DA5}"/>
          </ac:picMkLst>
        </pc:picChg>
      </pc:sldChg>
      <pc:sldChg chg="del">
        <pc:chgData name=" 孫" userId="60518447-760e-4de1-85b2-a38383b91d05" providerId="ADAL" clId="{1F857027-35BE-40EF-873C-F5FFC4AB5F98}" dt="2019-10-16T13:52:10.349" v="157" actId="2696"/>
        <pc:sldMkLst>
          <pc:docMk/>
          <pc:sldMk cId="260598941" sldId="266"/>
        </pc:sldMkLst>
      </pc:sldChg>
      <pc:sldChg chg="del">
        <pc:chgData name=" 孫" userId="60518447-760e-4de1-85b2-a38383b91d05" providerId="ADAL" clId="{1F857027-35BE-40EF-873C-F5FFC4AB5F98}" dt="2019-10-16T13:52:10.364" v="158" actId="2696"/>
        <pc:sldMkLst>
          <pc:docMk/>
          <pc:sldMk cId="2437821616" sldId="267"/>
        </pc:sldMkLst>
      </pc:sldChg>
      <pc:sldChg chg="del">
        <pc:chgData name=" 孫" userId="60518447-760e-4de1-85b2-a38383b91d05" providerId="ADAL" clId="{1F857027-35BE-40EF-873C-F5FFC4AB5F98}" dt="2019-10-16T13:52:10.426" v="160" actId="2696"/>
        <pc:sldMkLst>
          <pc:docMk/>
          <pc:sldMk cId="1376838267" sldId="268"/>
        </pc:sldMkLst>
      </pc:sldChg>
      <pc:sldChg chg="del">
        <pc:chgData name=" 孫" userId="60518447-760e-4de1-85b2-a38383b91d05" providerId="ADAL" clId="{1F857027-35BE-40EF-873C-F5FFC4AB5F98}" dt="2019-10-16T13:52:10.469" v="161" actId="2696"/>
        <pc:sldMkLst>
          <pc:docMk/>
          <pc:sldMk cId="1753334691" sldId="269"/>
        </pc:sldMkLst>
      </pc:sldChg>
      <pc:sldChg chg="del">
        <pc:chgData name=" 孫" userId="60518447-760e-4de1-85b2-a38383b91d05" providerId="ADAL" clId="{1F857027-35BE-40EF-873C-F5FFC4AB5F98}" dt="2019-10-16T13:52:10.513" v="162" actId="2696"/>
        <pc:sldMkLst>
          <pc:docMk/>
          <pc:sldMk cId="847179645" sldId="271"/>
        </pc:sldMkLst>
      </pc:sldChg>
      <pc:sldChg chg="del">
        <pc:chgData name=" 孫" userId="60518447-760e-4de1-85b2-a38383b91d05" providerId="ADAL" clId="{1F857027-35BE-40EF-873C-F5FFC4AB5F98}" dt="2019-10-16T13:52:10.577" v="163" actId="2696"/>
        <pc:sldMkLst>
          <pc:docMk/>
          <pc:sldMk cId="3959874460" sldId="272"/>
        </pc:sldMkLst>
      </pc:sldChg>
      <pc:sldChg chg="del">
        <pc:chgData name=" 孫" userId="60518447-760e-4de1-85b2-a38383b91d05" providerId="ADAL" clId="{1F857027-35BE-40EF-873C-F5FFC4AB5F98}" dt="2019-10-16T13:52:11.106" v="164" actId="2696"/>
        <pc:sldMkLst>
          <pc:docMk/>
          <pc:sldMk cId="137458681" sldId="273"/>
        </pc:sldMkLst>
      </pc:sldChg>
      <pc:sldChg chg="addSp delSp modSp del">
        <pc:chgData name=" 孫" userId="60518447-760e-4de1-85b2-a38383b91d05" providerId="ADAL" clId="{1F857027-35BE-40EF-873C-F5FFC4AB5F98}" dt="2019-10-16T13:52:11.296" v="165" actId="2696"/>
        <pc:sldMkLst>
          <pc:docMk/>
          <pc:sldMk cId="4244878007" sldId="274"/>
        </pc:sldMkLst>
        <pc:spChg chg="add mod">
          <ac:chgData name=" 孫" userId="60518447-760e-4de1-85b2-a38383b91d05" providerId="ADAL" clId="{1F857027-35BE-40EF-873C-F5FFC4AB5F98}" dt="2019-10-16T13:49:41.049" v="119" actId="478"/>
          <ac:spMkLst>
            <pc:docMk/>
            <pc:sldMk cId="4244878007" sldId="274"/>
            <ac:spMk id="5" creationId="{6F364080-655B-43F0-AF07-BC9E7CD1406B}"/>
          </ac:spMkLst>
        </pc:spChg>
        <pc:spChg chg="del">
          <ac:chgData name=" 孫" userId="60518447-760e-4de1-85b2-a38383b91d05" providerId="ADAL" clId="{1F857027-35BE-40EF-873C-F5FFC4AB5F98}" dt="2019-10-16T13:49:34.458" v="118" actId="931"/>
          <ac:spMkLst>
            <pc:docMk/>
            <pc:sldMk cId="4244878007" sldId="274"/>
            <ac:spMk id="14" creationId="{4255C4A2-1D9A-4D94-99DE-725CA5FB97A7}"/>
          </ac:spMkLst>
        </pc:spChg>
        <pc:picChg chg="add del mod">
          <ac:chgData name=" 孫" userId="60518447-760e-4de1-85b2-a38383b91d05" providerId="ADAL" clId="{1F857027-35BE-40EF-873C-F5FFC4AB5F98}" dt="2019-10-16T13:49:41.049" v="119" actId="478"/>
          <ac:picMkLst>
            <pc:docMk/>
            <pc:sldMk cId="4244878007" sldId="274"/>
            <ac:picMk id="3" creationId="{5A6E0B25-4F95-41C7-8A39-C10325FF45FF}"/>
          </ac:picMkLst>
        </pc:picChg>
      </pc:sldChg>
      <pc:sldChg chg="addSp delSp modSp add del modNotesTx">
        <pc:chgData name=" 孫" userId="60518447-760e-4de1-85b2-a38383b91d05" providerId="ADAL" clId="{1F857027-35BE-40EF-873C-F5FFC4AB5F98}" dt="2019-10-16T19:44:08.805" v="4207" actId="20577"/>
        <pc:sldMkLst>
          <pc:docMk/>
          <pc:sldMk cId="246201714" sldId="275"/>
        </pc:sldMkLst>
        <pc:spChg chg="mod">
          <ac:chgData name=" 孫" userId="60518447-760e-4de1-85b2-a38383b91d05" providerId="ADAL" clId="{1F857027-35BE-40EF-873C-F5FFC4AB5F98}" dt="2019-10-16T17:42:36.970" v="1739" actId="1076"/>
          <ac:spMkLst>
            <pc:docMk/>
            <pc:sldMk cId="246201714" sldId="275"/>
            <ac:spMk id="5" creationId="{33D004AC-398F-42D3-9B2D-9D586F5FC907}"/>
          </ac:spMkLst>
        </pc:spChg>
        <pc:spChg chg="mod">
          <ac:chgData name=" 孫" userId="60518447-760e-4de1-85b2-a38383b91d05" providerId="ADAL" clId="{1F857027-35BE-40EF-873C-F5FFC4AB5F98}" dt="2019-10-16T18:30:08.982" v="3118" actId="20577"/>
          <ac:spMkLst>
            <pc:docMk/>
            <pc:sldMk cId="246201714" sldId="275"/>
            <ac:spMk id="6" creationId="{9A73B161-38D0-4CCB-8494-8D4E2E95A48E}"/>
          </ac:spMkLst>
        </pc:spChg>
        <pc:spChg chg="del mod">
          <ac:chgData name=" 孫" userId="60518447-760e-4de1-85b2-a38383b91d05" providerId="ADAL" clId="{1F857027-35BE-40EF-873C-F5FFC4AB5F98}" dt="2019-10-16T17:43:17.250" v="1749" actId="478"/>
          <ac:spMkLst>
            <pc:docMk/>
            <pc:sldMk cId="246201714" sldId="275"/>
            <ac:spMk id="7" creationId="{A51E658F-6987-4BBD-AA7B-D8F698A2D0B1}"/>
          </ac:spMkLst>
        </pc:spChg>
        <pc:spChg chg="add mod">
          <ac:chgData name=" 孫" userId="60518447-760e-4de1-85b2-a38383b91d05" providerId="ADAL" clId="{1F857027-35BE-40EF-873C-F5FFC4AB5F98}" dt="2019-10-16T18:34:14.559" v="3229" actId="207"/>
          <ac:spMkLst>
            <pc:docMk/>
            <pc:sldMk cId="246201714" sldId="275"/>
            <ac:spMk id="8" creationId="{1723828A-617A-4ACF-82CB-0861466CB3A3}"/>
          </ac:spMkLst>
        </pc:spChg>
        <pc:spChg chg="del">
          <ac:chgData name=" 孫" userId="60518447-760e-4de1-85b2-a38383b91d05" providerId="ADAL" clId="{1F857027-35BE-40EF-873C-F5FFC4AB5F98}" dt="2019-10-16T17:40:35.446" v="1692" actId="478"/>
          <ac:spMkLst>
            <pc:docMk/>
            <pc:sldMk cId="246201714" sldId="275"/>
            <ac:spMk id="9" creationId="{DC1BD86D-166E-4C01-A26B-D0C1A2E3B0A4}"/>
          </ac:spMkLst>
        </pc:spChg>
        <pc:spChg chg="add mod">
          <ac:chgData name=" 孫" userId="60518447-760e-4de1-85b2-a38383b91d05" providerId="ADAL" clId="{1F857027-35BE-40EF-873C-F5FFC4AB5F98}" dt="2019-10-16T18:07:50.151" v="2306" actId="207"/>
          <ac:spMkLst>
            <pc:docMk/>
            <pc:sldMk cId="246201714" sldId="275"/>
            <ac:spMk id="13" creationId="{B5183276-E5C5-47DA-9C49-64850F7781B1}"/>
          </ac:spMkLst>
        </pc:spChg>
        <pc:spChg chg="add mod">
          <ac:chgData name=" 孫" userId="60518447-760e-4de1-85b2-a38383b91d05" providerId="ADAL" clId="{1F857027-35BE-40EF-873C-F5FFC4AB5F98}" dt="2019-10-16T18:21:15.419" v="2724" actId="14100"/>
          <ac:spMkLst>
            <pc:docMk/>
            <pc:sldMk cId="246201714" sldId="275"/>
            <ac:spMk id="14" creationId="{7D82111F-60C2-4D73-91BF-F71526182B50}"/>
          </ac:spMkLst>
        </pc:spChg>
        <pc:spChg chg="add mod">
          <ac:chgData name=" 孫" userId="60518447-760e-4de1-85b2-a38383b91d05" providerId="ADAL" clId="{1F857027-35BE-40EF-873C-F5FFC4AB5F98}" dt="2019-10-16T18:04:27.740" v="2247" actId="207"/>
          <ac:spMkLst>
            <pc:docMk/>
            <pc:sldMk cId="246201714" sldId="275"/>
            <ac:spMk id="15" creationId="{5E1BF323-A17E-462F-A14F-A9CCF969A0ED}"/>
          </ac:spMkLst>
        </pc:spChg>
        <pc:spChg chg="add mod">
          <ac:chgData name=" 孫" userId="60518447-760e-4de1-85b2-a38383b91d05" providerId="ADAL" clId="{1F857027-35BE-40EF-873C-F5FFC4AB5F98}" dt="2019-10-16T18:30:20.326" v="3126" actId="20577"/>
          <ac:spMkLst>
            <pc:docMk/>
            <pc:sldMk cId="246201714" sldId="275"/>
            <ac:spMk id="24" creationId="{179BFD9D-8EF8-4B5F-AC5C-6AAF9787E2A5}"/>
          </ac:spMkLst>
        </pc:spChg>
        <pc:spChg chg="add del">
          <ac:chgData name=" 孫" userId="60518447-760e-4de1-85b2-a38383b91d05" providerId="ADAL" clId="{1F857027-35BE-40EF-873C-F5FFC4AB5F98}" dt="2019-10-16T18:05:52.528" v="2262"/>
          <ac:spMkLst>
            <pc:docMk/>
            <pc:sldMk cId="246201714" sldId="275"/>
            <ac:spMk id="33" creationId="{A0808DF2-2D53-4FE0-A9E2-B0AA0A41199A}"/>
          </ac:spMkLst>
        </pc:spChg>
        <pc:spChg chg="add mod">
          <ac:chgData name=" 孫" userId="60518447-760e-4de1-85b2-a38383b91d05" providerId="ADAL" clId="{1F857027-35BE-40EF-873C-F5FFC4AB5F98}" dt="2019-10-16T18:30:17.582" v="3124" actId="20577"/>
          <ac:spMkLst>
            <pc:docMk/>
            <pc:sldMk cId="246201714" sldId="275"/>
            <ac:spMk id="40" creationId="{B576FB0D-B80B-4D18-BAC1-20B2520B2AA0}"/>
          </ac:spMkLst>
        </pc:spChg>
        <pc:spChg chg="add del">
          <ac:chgData name=" 孫" userId="60518447-760e-4de1-85b2-a38383b91d05" providerId="ADAL" clId="{1F857027-35BE-40EF-873C-F5FFC4AB5F98}" dt="2019-10-16T18:08:19.911" v="2311"/>
          <ac:spMkLst>
            <pc:docMk/>
            <pc:sldMk cId="246201714" sldId="275"/>
            <ac:spMk id="41" creationId="{5DC5CB56-CA2D-46BC-A6D2-DC4B0F1F6513}"/>
          </ac:spMkLst>
        </pc:spChg>
        <pc:spChg chg="add mod">
          <ac:chgData name=" 孫" userId="60518447-760e-4de1-85b2-a38383b91d05" providerId="ADAL" clId="{1F857027-35BE-40EF-873C-F5FFC4AB5F98}" dt="2019-10-16T18:10:24.352" v="2349" actId="16959"/>
          <ac:spMkLst>
            <pc:docMk/>
            <pc:sldMk cId="246201714" sldId="275"/>
            <ac:spMk id="44" creationId="{1955EA1C-36C2-4D7D-BE30-831EB7220A7B}"/>
          </ac:spMkLst>
        </pc:spChg>
        <pc:picChg chg="add mod">
          <ac:chgData name=" 孫" userId="60518447-760e-4de1-85b2-a38383b91d05" providerId="ADAL" clId="{1F857027-35BE-40EF-873C-F5FFC4AB5F98}" dt="2019-10-16T17:55:47.106" v="2093" actId="1076"/>
          <ac:picMkLst>
            <pc:docMk/>
            <pc:sldMk cId="246201714" sldId="275"/>
            <ac:picMk id="3" creationId="{F7219EAE-538F-46BB-91C6-3173C004E0B3}"/>
          </ac:picMkLst>
        </pc:picChg>
        <pc:picChg chg="add mod">
          <ac:chgData name=" 孫" userId="60518447-760e-4de1-85b2-a38383b91d05" providerId="ADAL" clId="{1F857027-35BE-40EF-873C-F5FFC4AB5F98}" dt="2019-10-16T17:54:46.877" v="2047" actId="1076"/>
          <ac:picMkLst>
            <pc:docMk/>
            <pc:sldMk cId="246201714" sldId="275"/>
            <ac:picMk id="10" creationId="{10C63536-A514-4C42-A86D-4305EFD0C64A}"/>
          </ac:picMkLst>
        </pc:picChg>
        <pc:picChg chg="add mod">
          <ac:chgData name=" 孫" userId="60518447-760e-4de1-85b2-a38383b91d05" providerId="ADAL" clId="{1F857027-35BE-40EF-873C-F5FFC4AB5F98}" dt="2019-10-16T17:57:42.486" v="2137" actId="1076"/>
          <ac:picMkLst>
            <pc:docMk/>
            <pc:sldMk cId="246201714" sldId="275"/>
            <ac:picMk id="12" creationId="{28BE9FFC-4CF6-4240-853D-8C2C42ADE2BD}"/>
          </ac:picMkLst>
        </pc:picChg>
        <pc:picChg chg="add mod">
          <ac:chgData name=" 孫" userId="60518447-760e-4de1-85b2-a38383b91d05" providerId="ADAL" clId="{1F857027-35BE-40EF-873C-F5FFC4AB5F98}" dt="2019-10-16T18:11:09.456" v="2350" actId="1076"/>
          <ac:picMkLst>
            <pc:docMk/>
            <pc:sldMk cId="246201714" sldId="275"/>
            <ac:picMk id="43" creationId="{625F227F-28F0-4FA6-B867-FBCE6A5F4869}"/>
          </ac:picMkLst>
        </pc:picChg>
        <pc:cxnChg chg="add mod">
          <ac:chgData name=" 孫" userId="60518447-760e-4de1-85b2-a38383b91d05" providerId="ADAL" clId="{1F857027-35BE-40EF-873C-F5FFC4AB5F98}" dt="2019-10-16T17:58:26.468" v="2177" actId="14100"/>
          <ac:cxnSpMkLst>
            <pc:docMk/>
            <pc:sldMk cId="246201714" sldId="275"/>
            <ac:cxnSpMk id="17" creationId="{111A3741-B190-45B1-90F4-03475999789C}"/>
          </ac:cxnSpMkLst>
        </pc:cxnChg>
        <pc:cxnChg chg="add mod">
          <ac:chgData name=" 孫" userId="60518447-760e-4de1-85b2-a38383b91d05" providerId="ADAL" clId="{1F857027-35BE-40EF-873C-F5FFC4AB5F98}" dt="2019-10-16T17:58:39.843" v="2181" actId="14100"/>
          <ac:cxnSpMkLst>
            <pc:docMk/>
            <pc:sldMk cId="246201714" sldId="275"/>
            <ac:cxnSpMk id="21" creationId="{2A3A5768-EBD4-4A44-B952-9A5E7E687F63}"/>
          </ac:cxnSpMkLst>
        </pc:cxnChg>
        <pc:cxnChg chg="add del mod">
          <ac:chgData name=" 孫" userId="60518447-760e-4de1-85b2-a38383b91d05" providerId="ADAL" clId="{1F857027-35BE-40EF-873C-F5FFC4AB5F98}" dt="2019-10-16T18:05:32.526" v="2256" actId="478"/>
          <ac:cxnSpMkLst>
            <pc:docMk/>
            <pc:sldMk cId="246201714" sldId="275"/>
            <ac:cxnSpMk id="26" creationId="{C8306E1D-6566-42F6-9022-07FB85D37E38}"/>
          </ac:cxnSpMkLst>
        </pc:cxnChg>
        <pc:cxnChg chg="add del mod">
          <ac:chgData name=" 孫" userId="60518447-760e-4de1-85b2-a38383b91d05" providerId="ADAL" clId="{1F857027-35BE-40EF-873C-F5FFC4AB5F98}" dt="2019-10-16T18:05:50.277" v="2260" actId="11529"/>
          <ac:cxnSpMkLst>
            <pc:docMk/>
            <pc:sldMk cId="246201714" sldId="275"/>
            <ac:cxnSpMk id="32" creationId="{35E24C83-CFB2-45BD-BA2D-87384C26C41F}"/>
          </ac:cxnSpMkLst>
        </pc:cxnChg>
        <pc:cxnChg chg="add mod">
          <ac:chgData name=" 孫" userId="60518447-760e-4de1-85b2-a38383b91d05" providerId="ADAL" clId="{1F857027-35BE-40EF-873C-F5FFC4AB5F98}" dt="2019-10-16T18:21:15.419" v="2724" actId="14100"/>
          <ac:cxnSpMkLst>
            <pc:docMk/>
            <pc:sldMk cId="246201714" sldId="275"/>
            <ac:cxnSpMk id="35" creationId="{B413AC13-D551-4C8C-A263-F60DB0634043}"/>
          </ac:cxnSpMkLst>
        </pc:cxnChg>
      </pc:sldChg>
      <pc:sldChg chg="del">
        <pc:chgData name=" 孫" userId="60518447-760e-4de1-85b2-a38383b91d05" providerId="ADAL" clId="{1F857027-35BE-40EF-873C-F5FFC4AB5F98}" dt="2019-10-16T13:52:10.406" v="159" actId="2696"/>
        <pc:sldMkLst>
          <pc:docMk/>
          <pc:sldMk cId="1307439460" sldId="276"/>
        </pc:sldMkLst>
      </pc:sldChg>
      <pc:sldChg chg="del">
        <pc:chgData name=" 孫" userId="60518447-760e-4de1-85b2-a38383b91d05" providerId="ADAL" clId="{1F857027-35BE-40EF-873C-F5FFC4AB5F98}" dt="2019-10-16T13:52:12.048" v="170" actId="2696"/>
        <pc:sldMkLst>
          <pc:docMk/>
          <pc:sldMk cId="3281395931" sldId="277"/>
        </pc:sldMkLst>
      </pc:sldChg>
      <pc:sldChg chg="del">
        <pc:chgData name=" 孫" userId="60518447-760e-4de1-85b2-a38383b91d05" providerId="ADAL" clId="{1F857027-35BE-40EF-873C-F5FFC4AB5F98}" dt="2019-10-16T13:52:09.403" v="143" actId="2696"/>
        <pc:sldMkLst>
          <pc:docMk/>
          <pc:sldMk cId="3307755540" sldId="278"/>
        </pc:sldMkLst>
      </pc:sldChg>
      <pc:sldChg chg="addSp delSp modSp add del modNotesTx">
        <pc:chgData name=" 孫" userId="60518447-760e-4de1-85b2-a38383b91d05" providerId="ADAL" clId="{1F857027-35BE-40EF-873C-F5FFC4AB5F98}" dt="2019-10-16T20:02:51.958" v="4947" actId="20577"/>
        <pc:sldMkLst>
          <pc:docMk/>
          <pc:sldMk cId="707515617" sldId="279"/>
        </pc:sldMkLst>
        <pc:spChg chg="del">
          <ac:chgData name=" 孫" userId="60518447-760e-4de1-85b2-a38383b91d05" providerId="ADAL" clId="{1F857027-35BE-40EF-873C-F5FFC4AB5F98}" dt="2019-10-16T18:31:48.574" v="3151" actId="478"/>
          <ac:spMkLst>
            <pc:docMk/>
            <pc:sldMk cId="707515617" sldId="279"/>
            <ac:spMk id="5" creationId="{83BA08EC-146A-4CDC-8167-099DD8CBEB0D}"/>
          </ac:spMkLst>
        </pc:spChg>
        <pc:spChg chg="mod">
          <ac:chgData name=" 孫" userId="60518447-760e-4de1-85b2-a38383b91d05" providerId="ADAL" clId="{1F857027-35BE-40EF-873C-F5FFC4AB5F98}" dt="2019-10-16T18:31:40.406" v="3149" actId="403"/>
          <ac:spMkLst>
            <pc:docMk/>
            <pc:sldMk cId="707515617" sldId="279"/>
            <ac:spMk id="7" creationId="{350ADB0A-A57E-4046-9DA9-2901B9DA1CB4}"/>
          </ac:spMkLst>
        </pc:spChg>
        <pc:spChg chg="del">
          <ac:chgData name=" 孫" userId="60518447-760e-4de1-85b2-a38383b91d05" providerId="ADAL" clId="{1F857027-35BE-40EF-873C-F5FFC4AB5F98}" dt="2019-10-16T18:31:47.374" v="3150" actId="478"/>
          <ac:spMkLst>
            <pc:docMk/>
            <pc:sldMk cId="707515617" sldId="279"/>
            <ac:spMk id="8" creationId="{D9CDC176-7624-4C97-AB69-A24E8F2BD397}"/>
          </ac:spMkLst>
        </pc:spChg>
        <pc:spChg chg="add mod">
          <ac:chgData name=" 孫" userId="60518447-760e-4de1-85b2-a38383b91d05" providerId="ADAL" clId="{1F857027-35BE-40EF-873C-F5FFC4AB5F98}" dt="2019-10-16T19:52:15.357" v="4352" actId="207"/>
          <ac:spMkLst>
            <pc:docMk/>
            <pc:sldMk cId="707515617" sldId="279"/>
            <ac:spMk id="10" creationId="{17D20695-5C72-4F96-91AF-98D08C9C48D8}"/>
          </ac:spMkLst>
        </pc:spChg>
        <pc:spChg chg="del">
          <ac:chgData name=" 孫" userId="60518447-760e-4de1-85b2-a38383b91d05" providerId="ADAL" clId="{1F857027-35BE-40EF-873C-F5FFC4AB5F98}" dt="2019-10-16T18:31:04.645" v="3130" actId="478"/>
          <ac:spMkLst>
            <pc:docMk/>
            <pc:sldMk cId="707515617" sldId="279"/>
            <ac:spMk id="11" creationId="{6735500C-CCAB-4647-AF7E-90EC33C21710}"/>
          </ac:spMkLst>
        </pc:spChg>
        <pc:spChg chg="add mod">
          <ac:chgData name=" 孫" userId="60518447-760e-4de1-85b2-a38383b91d05" providerId="ADAL" clId="{1F857027-35BE-40EF-873C-F5FFC4AB5F98}" dt="2019-10-16T19:17:15.855" v="3671" actId="1076"/>
          <ac:spMkLst>
            <pc:docMk/>
            <pc:sldMk cId="707515617" sldId="279"/>
            <ac:spMk id="12" creationId="{FDC50CE8-282C-4BD6-A6C2-1D1176A2543E}"/>
          </ac:spMkLst>
        </pc:spChg>
        <pc:spChg chg="add mod">
          <ac:chgData name=" 孫" userId="60518447-760e-4de1-85b2-a38383b91d05" providerId="ADAL" clId="{1F857027-35BE-40EF-873C-F5FFC4AB5F98}" dt="2019-10-16T19:02:05.135" v="3654" actId="1076"/>
          <ac:spMkLst>
            <pc:docMk/>
            <pc:sldMk cId="707515617" sldId="279"/>
            <ac:spMk id="13" creationId="{FA1121C2-029D-4637-86B8-3BEF1449FC4F}"/>
          </ac:spMkLst>
        </pc:spChg>
        <pc:spChg chg="add mod">
          <ac:chgData name=" 孫" userId="60518447-760e-4de1-85b2-a38383b91d05" providerId="ADAL" clId="{1F857027-35BE-40EF-873C-F5FFC4AB5F98}" dt="2019-10-16T19:50:21.647" v="4285" actId="14100"/>
          <ac:spMkLst>
            <pc:docMk/>
            <pc:sldMk cId="707515617" sldId="279"/>
            <ac:spMk id="17" creationId="{9F6B0FF7-DC67-4B5E-9226-A66DF9806CF3}"/>
          </ac:spMkLst>
        </pc:spChg>
        <pc:spChg chg="add mod">
          <ac:chgData name=" 孫" userId="60518447-760e-4de1-85b2-a38383b91d05" providerId="ADAL" clId="{1F857027-35BE-40EF-873C-F5FFC4AB5F98}" dt="2019-10-16T19:18:09.327" v="3709" actId="1076"/>
          <ac:spMkLst>
            <pc:docMk/>
            <pc:sldMk cId="707515617" sldId="279"/>
            <ac:spMk id="26" creationId="{A9DAE2BF-0DF3-4182-A1C7-B71F2D3524AC}"/>
          </ac:spMkLst>
        </pc:spChg>
        <pc:picChg chg="add mod">
          <ac:chgData name=" 孫" userId="60518447-760e-4de1-85b2-a38383b91d05" providerId="ADAL" clId="{1F857027-35BE-40EF-873C-F5FFC4AB5F98}" dt="2019-10-16T19:02:02.537" v="3653" actId="1076"/>
          <ac:picMkLst>
            <pc:docMk/>
            <pc:sldMk cId="707515617" sldId="279"/>
            <ac:picMk id="3" creationId="{38D8BB9B-0687-43EF-82E0-A4E151252946}"/>
          </ac:picMkLst>
        </pc:picChg>
        <pc:picChg chg="add mod">
          <ac:chgData name=" 孫" userId="60518447-760e-4de1-85b2-a38383b91d05" providerId="ADAL" clId="{1F857027-35BE-40EF-873C-F5FFC4AB5F98}" dt="2019-10-16T19:04:17.150" v="3667" actId="1076"/>
          <ac:picMkLst>
            <pc:docMk/>
            <pc:sldMk cId="707515617" sldId="279"/>
            <ac:picMk id="6" creationId="{F66C4111-2F7C-41FC-A099-63B2A98AA3A9}"/>
          </ac:picMkLst>
        </pc:picChg>
        <pc:cxnChg chg="add mod">
          <ac:chgData name=" 孫" userId="60518447-760e-4de1-85b2-a38383b91d05" providerId="ADAL" clId="{1F857027-35BE-40EF-873C-F5FFC4AB5F98}" dt="2019-10-16T19:02:10.709" v="3655" actId="1076"/>
          <ac:cxnSpMkLst>
            <pc:docMk/>
            <pc:sldMk cId="707515617" sldId="279"/>
            <ac:cxnSpMk id="14" creationId="{24C3D21E-409D-403C-BBB3-0B7A6F1DCF8A}"/>
          </ac:cxnSpMkLst>
        </pc:cxnChg>
        <pc:cxnChg chg="add mod">
          <ac:chgData name=" 孫" userId="60518447-760e-4de1-85b2-a38383b91d05" providerId="ADAL" clId="{1F857027-35BE-40EF-873C-F5FFC4AB5F98}" dt="2019-10-16T19:50:21.647" v="4285" actId="14100"/>
          <ac:cxnSpMkLst>
            <pc:docMk/>
            <pc:sldMk cId="707515617" sldId="279"/>
            <ac:cxnSpMk id="18" creationId="{63FBD562-29EB-4B42-894E-35BE8BC43E4B}"/>
          </ac:cxnSpMkLst>
        </pc:cxnChg>
        <pc:cxnChg chg="add mod">
          <ac:chgData name=" 孫" userId="60518447-760e-4de1-85b2-a38383b91d05" providerId="ADAL" clId="{1F857027-35BE-40EF-873C-F5FFC4AB5F98}" dt="2019-10-16T19:17:27.261" v="3673" actId="14100"/>
          <ac:cxnSpMkLst>
            <pc:docMk/>
            <pc:sldMk cId="707515617" sldId="279"/>
            <ac:cxnSpMk id="22" creationId="{2715DEAE-A594-4D07-BF54-AC6CE109019D}"/>
          </ac:cxnSpMkLst>
        </pc:cxnChg>
      </pc:sldChg>
      <pc:sldChg chg="addSp delSp modSp add del">
        <pc:chgData name=" 孫" userId="60518447-760e-4de1-85b2-a38383b91d05" providerId="ADAL" clId="{1F857027-35BE-40EF-873C-F5FFC4AB5F98}" dt="2019-10-16T15:24:31.347" v="1088" actId="122"/>
        <pc:sldMkLst>
          <pc:docMk/>
          <pc:sldMk cId="515502626" sldId="280"/>
        </pc:sldMkLst>
        <pc:spChg chg="mod">
          <ac:chgData name=" 孫" userId="60518447-760e-4de1-85b2-a38383b91d05" providerId="ADAL" clId="{1F857027-35BE-40EF-873C-F5FFC4AB5F98}" dt="2019-10-16T15:24:31.347" v="1088" actId="122"/>
          <ac:spMkLst>
            <pc:docMk/>
            <pc:sldMk cId="515502626" sldId="280"/>
            <ac:spMk id="2" creationId="{1EC9E017-6B27-454D-B7BF-17298EDEC3AA}"/>
          </ac:spMkLst>
        </pc:spChg>
        <pc:spChg chg="del">
          <ac:chgData name=" 孫" userId="60518447-760e-4de1-85b2-a38383b91d05" providerId="ADAL" clId="{1F857027-35BE-40EF-873C-F5FFC4AB5F98}" dt="2019-10-16T15:09:41.963" v="639" actId="478"/>
          <ac:spMkLst>
            <pc:docMk/>
            <pc:sldMk cId="515502626" sldId="280"/>
            <ac:spMk id="3" creationId="{993B6F8B-DD27-4CDA-A3E9-8447321DC732}"/>
          </ac:spMkLst>
        </pc:spChg>
        <pc:spChg chg="add mod">
          <ac:chgData name=" 孫" userId="60518447-760e-4de1-85b2-a38383b91d05" providerId="ADAL" clId="{1F857027-35BE-40EF-873C-F5FFC4AB5F98}" dt="2019-10-16T15:17:22.947" v="1074" actId="20577"/>
          <ac:spMkLst>
            <pc:docMk/>
            <pc:sldMk cId="515502626" sldId="280"/>
            <ac:spMk id="4" creationId="{7A0F7369-38BF-4C2B-99E1-AAB3ADE797CD}"/>
          </ac:spMkLst>
        </pc:spChg>
      </pc:sldChg>
      <pc:sldChg chg="del">
        <pc:chgData name=" 孫" userId="60518447-760e-4de1-85b2-a38383b91d05" providerId="ADAL" clId="{1F857027-35BE-40EF-873C-F5FFC4AB5F98}" dt="2019-10-16T13:52:12.099" v="172" actId="2696"/>
        <pc:sldMkLst>
          <pc:docMk/>
          <pc:sldMk cId="1254118125" sldId="281"/>
        </pc:sldMkLst>
      </pc:sldChg>
      <pc:sldChg chg="del">
        <pc:chgData name=" 孫" userId="60518447-760e-4de1-85b2-a38383b91d05" providerId="ADAL" clId="{1F857027-35BE-40EF-873C-F5FFC4AB5F98}" dt="2019-10-16T13:52:12.063" v="171" actId="2696"/>
        <pc:sldMkLst>
          <pc:docMk/>
          <pc:sldMk cId="601078509" sldId="282"/>
        </pc:sldMkLst>
      </pc:sldChg>
      <pc:sldChg chg="addSp modSp add del">
        <pc:chgData name=" 孫" userId="60518447-760e-4de1-85b2-a38383b91d05" providerId="ADAL" clId="{1F857027-35BE-40EF-873C-F5FFC4AB5F98}" dt="2019-10-16T13:53:52.368" v="224" actId="207"/>
        <pc:sldMkLst>
          <pc:docMk/>
          <pc:sldMk cId="3472278538" sldId="283"/>
        </pc:sldMkLst>
        <pc:spChg chg="mod">
          <ac:chgData name=" 孫" userId="60518447-760e-4de1-85b2-a38383b91d05" providerId="ADAL" clId="{1F857027-35BE-40EF-873C-F5FFC4AB5F98}" dt="2019-10-16T13:45:05.703" v="100" actId="1076"/>
          <ac:spMkLst>
            <pc:docMk/>
            <pc:sldMk cId="3472278538" sldId="283"/>
            <ac:spMk id="6" creationId="{877A56D0-4CCA-4A3D-B7C6-E098CF60C567}"/>
          </ac:spMkLst>
        </pc:spChg>
        <pc:spChg chg="mod">
          <ac:chgData name=" 孫" userId="60518447-760e-4de1-85b2-a38383b91d05" providerId="ADAL" clId="{1F857027-35BE-40EF-873C-F5FFC4AB5F98}" dt="2019-10-16T13:53:52.368" v="224" actId="207"/>
          <ac:spMkLst>
            <pc:docMk/>
            <pc:sldMk cId="3472278538" sldId="283"/>
            <ac:spMk id="7" creationId="{CCF58B28-3A39-44C9-9F3E-3357B704CCBD}"/>
          </ac:spMkLst>
        </pc:spChg>
        <pc:spChg chg="add mod">
          <ac:chgData name=" 孫" userId="60518447-760e-4de1-85b2-a38383b91d05" providerId="ADAL" clId="{1F857027-35BE-40EF-873C-F5FFC4AB5F98}" dt="2019-10-16T13:45:02.668" v="99" actId="1076"/>
          <ac:spMkLst>
            <pc:docMk/>
            <pc:sldMk cId="3472278538" sldId="283"/>
            <ac:spMk id="8" creationId="{B3733812-7153-4C1C-ABC0-B84EF940119C}"/>
          </ac:spMkLst>
        </pc:spChg>
      </pc:sldChg>
      <pc:sldChg chg="del">
        <pc:chgData name=" 孫" userId="60518447-760e-4de1-85b2-a38383b91d05" providerId="ADAL" clId="{1F857027-35BE-40EF-873C-F5FFC4AB5F98}" dt="2019-10-16T13:52:11.783" v="166" actId="2696"/>
        <pc:sldMkLst>
          <pc:docMk/>
          <pc:sldMk cId="489505921" sldId="284"/>
        </pc:sldMkLst>
      </pc:sldChg>
      <pc:sldChg chg="addSp delSp modSp add modTransition">
        <pc:chgData name=" 孫" userId="60518447-760e-4de1-85b2-a38383b91d05" providerId="ADAL" clId="{1F857027-35BE-40EF-873C-F5FFC4AB5F98}" dt="2019-10-16T15:54:12.977" v="1458" actId="14100"/>
        <pc:sldMkLst>
          <pc:docMk/>
          <pc:sldMk cId="3881668559" sldId="284"/>
        </pc:sldMkLst>
        <pc:spChg chg="del">
          <ac:chgData name=" 孫" userId="60518447-760e-4de1-85b2-a38383b91d05" providerId="ADAL" clId="{1F857027-35BE-40EF-873C-F5FFC4AB5F98}" dt="2019-10-16T15:23:11.493" v="1076"/>
          <ac:spMkLst>
            <pc:docMk/>
            <pc:sldMk cId="3881668559" sldId="284"/>
            <ac:spMk id="2" creationId="{1D628ACB-EC83-4988-AEA5-4854D5AAEF82}"/>
          </ac:spMkLst>
        </pc:spChg>
        <pc:spChg chg="add del">
          <ac:chgData name=" 孫" userId="60518447-760e-4de1-85b2-a38383b91d05" providerId="ADAL" clId="{1F857027-35BE-40EF-873C-F5FFC4AB5F98}" dt="2019-10-16T15:24:37.026" v="1090"/>
          <ac:spMkLst>
            <pc:docMk/>
            <pc:sldMk cId="3881668559" sldId="284"/>
            <ac:spMk id="5" creationId="{D776DA07-E62C-49F3-A726-0CD428B5638A}"/>
          </ac:spMkLst>
        </pc:spChg>
        <pc:spChg chg="add mod">
          <ac:chgData name=" 孫" userId="60518447-760e-4de1-85b2-a38383b91d05" providerId="ADAL" clId="{1F857027-35BE-40EF-873C-F5FFC4AB5F98}" dt="2019-10-16T15:24:50.475" v="1105" actId="14100"/>
          <ac:spMkLst>
            <pc:docMk/>
            <pc:sldMk cId="3881668559" sldId="284"/>
            <ac:spMk id="6" creationId="{AE0348AD-3362-46C4-B344-E0F26F0FE6F7}"/>
          </ac:spMkLst>
        </pc:spChg>
        <pc:spChg chg="add mod">
          <ac:chgData name=" 孫" userId="60518447-760e-4de1-85b2-a38383b91d05" providerId="ADAL" clId="{1F857027-35BE-40EF-873C-F5FFC4AB5F98}" dt="2019-10-16T15:54:12.977" v="1458" actId="14100"/>
          <ac:spMkLst>
            <pc:docMk/>
            <pc:sldMk cId="3881668559" sldId="284"/>
            <ac:spMk id="7" creationId="{6330BC04-4F25-4732-83FB-D383F20ECDA0}"/>
          </ac:spMkLst>
        </pc:spChg>
        <pc:picChg chg="add mod modCrop">
          <ac:chgData name=" 孫" userId="60518447-760e-4de1-85b2-a38383b91d05" providerId="ADAL" clId="{1F857027-35BE-40EF-873C-F5FFC4AB5F98}" dt="2019-10-16T15:53:47.755" v="1441" actId="1076"/>
          <ac:picMkLst>
            <pc:docMk/>
            <pc:sldMk cId="3881668559" sldId="284"/>
            <ac:picMk id="4" creationId="{5B67E966-C6FC-41AB-80ED-01F08EDF58B2}"/>
          </ac:picMkLst>
        </pc:picChg>
      </pc:sldChg>
      <pc:sldChg chg="addSp delSp modSp add">
        <pc:chgData name=" 孫" userId="60518447-760e-4de1-85b2-a38383b91d05" providerId="ADAL" clId="{1F857027-35BE-40EF-873C-F5FFC4AB5F98}" dt="2019-10-16T16:14:31.106" v="1665" actId="207"/>
        <pc:sldMkLst>
          <pc:docMk/>
          <pc:sldMk cId="489505921" sldId="285"/>
        </pc:sldMkLst>
        <pc:spChg chg="mod">
          <ac:chgData name=" 孫" userId="60518447-760e-4de1-85b2-a38383b91d05" providerId="ADAL" clId="{1F857027-35BE-40EF-873C-F5FFC4AB5F98}" dt="2019-10-16T16:12:07.798" v="1503" actId="6549"/>
          <ac:spMkLst>
            <pc:docMk/>
            <pc:sldMk cId="489505921" sldId="285"/>
            <ac:spMk id="27" creationId="{551B03E3-CB6E-4174-A340-EA5B342E95FC}"/>
          </ac:spMkLst>
        </pc:spChg>
        <pc:spChg chg="del">
          <ac:chgData name=" 孫" userId="60518447-760e-4de1-85b2-a38383b91d05" providerId="ADAL" clId="{1F857027-35BE-40EF-873C-F5FFC4AB5F98}" dt="2019-10-16T16:12:08.929" v="1504" actId="478"/>
          <ac:spMkLst>
            <pc:docMk/>
            <pc:sldMk cId="489505921" sldId="285"/>
            <ac:spMk id="28" creationId="{793A8C47-C917-46AE-914C-375467BAFA9F}"/>
          </ac:spMkLst>
        </pc:spChg>
        <pc:spChg chg="del">
          <ac:chgData name=" 孫" userId="60518447-760e-4de1-85b2-a38383b91d05" providerId="ADAL" clId="{1F857027-35BE-40EF-873C-F5FFC4AB5F98}" dt="2019-10-16T16:12:10.503" v="1505" actId="478"/>
          <ac:spMkLst>
            <pc:docMk/>
            <pc:sldMk cId="489505921" sldId="285"/>
            <ac:spMk id="29" creationId="{E73305CB-586E-445D-BFA7-3D0B3676BD63}"/>
          </ac:spMkLst>
        </pc:spChg>
        <pc:spChg chg="mod">
          <ac:chgData name=" 孫" userId="60518447-760e-4de1-85b2-a38383b91d05" providerId="ADAL" clId="{1F857027-35BE-40EF-873C-F5FFC4AB5F98}" dt="2019-10-16T15:57:02.066" v="1502" actId="12788"/>
          <ac:spMkLst>
            <pc:docMk/>
            <pc:sldMk cId="489505921" sldId="285"/>
            <ac:spMk id="30" creationId="{482C6247-39F9-47DB-A89F-00FD147B12D0}"/>
          </ac:spMkLst>
        </pc:spChg>
        <pc:spChg chg="add mod">
          <ac:chgData name=" 孫" userId="60518447-760e-4de1-85b2-a38383b91d05" providerId="ADAL" clId="{1F857027-35BE-40EF-873C-F5FFC4AB5F98}" dt="2019-10-16T16:14:31.106" v="1665" actId="207"/>
          <ac:spMkLst>
            <pc:docMk/>
            <pc:sldMk cId="489505921" sldId="285"/>
            <ac:spMk id="31" creationId="{F82597ED-9418-496F-A924-9819F5F4002A}"/>
          </ac:spMkLst>
        </pc:spChg>
        <pc:picChg chg="add del">
          <ac:chgData name=" 孫" userId="60518447-760e-4de1-85b2-a38383b91d05" providerId="ADAL" clId="{1F857027-35BE-40EF-873C-F5FFC4AB5F98}" dt="2019-10-16T16:12:20.385" v="1507"/>
          <ac:picMkLst>
            <pc:docMk/>
            <pc:sldMk cId="489505921" sldId="285"/>
            <ac:picMk id="26" creationId="{190E4E01-99C6-413D-A077-0EE350A41922}"/>
          </ac:picMkLst>
        </pc:picChg>
      </pc:sldChg>
      <pc:sldChg chg="del">
        <pc:chgData name=" 孫" userId="60518447-760e-4de1-85b2-a38383b91d05" providerId="ADAL" clId="{1F857027-35BE-40EF-873C-F5FFC4AB5F98}" dt="2019-10-16T13:52:09.907" v="144" actId="2696"/>
        <pc:sldMkLst>
          <pc:docMk/>
          <pc:sldMk cId="2750060271" sldId="285"/>
        </pc:sldMkLst>
      </pc:sldChg>
      <pc:sldChg chg="del">
        <pc:chgData name=" 孫" userId="60518447-760e-4de1-85b2-a38383b91d05" providerId="ADAL" clId="{1F857027-35BE-40EF-873C-F5FFC4AB5F98}" dt="2019-10-16T13:52:10.031" v="148" actId="2696"/>
        <pc:sldMkLst>
          <pc:docMk/>
          <pc:sldMk cId="2500113967" sldId="286"/>
        </pc:sldMkLst>
      </pc:sldChg>
      <pc:sldChg chg="add del">
        <pc:chgData name=" 孫" userId="60518447-760e-4de1-85b2-a38383b91d05" providerId="ADAL" clId="{1F857027-35BE-40EF-873C-F5FFC4AB5F98}" dt="2019-10-16T18:30:45.639" v="3128"/>
        <pc:sldMkLst>
          <pc:docMk/>
          <pc:sldMk cId="2642236517" sldId="286"/>
        </pc:sldMkLst>
      </pc:sldChg>
      <pc:sldChg chg="addSp delSp modSp add ord modNotesTx">
        <pc:chgData name=" 孫" userId="60518447-760e-4de1-85b2-a38383b91d05" providerId="ADAL" clId="{1F857027-35BE-40EF-873C-F5FFC4AB5F98}" dt="2019-10-16T20:29:09.757" v="6116" actId="20577"/>
        <pc:sldMkLst>
          <pc:docMk/>
          <pc:sldMk cId="4128476234" sldId="286"/>
        </pc:sldMkLst>
        <pc:spChg chg="mod">
          <ac:chgData name=" 孫" userId="60518447-760e-4de1-85b2-a38383b91d05" providerId="ADAL" clId="{1F857027-35BE-40EF-873C-F5FFC4AB5F98}" dt="2019-10-16T19:45:27.077" v="4237" actId="20577"/>
          <ac:spMkLst>
            <pc:docMk/>
            <pc:sldMk cId="4128476234" sldId="286"/>
            <ac:spMk id="6" creationId="{9A73B161-38D0-4CCB-8494-8D4E2E95A48E}"/>
          </ac:spMkLst>
        </pc:spChg>
        <pc:spChg chg="mod">
          <ac:chgData name=" 孫" userId="60518447-760e-4de1-85b2-a38383b91d05" providerId="ADAL" clId="{1F857027-35BE-40EF-873C-F5FFC4AB5F98}" dt="2019-10-16T19:51:53.023" v="4348" actId="207"/>
          <ac:spMkLst>
            <pc:docMk/>
            <pc:sldMk cId="4128476234" sldId="286"/>
            <ac:spMk id="8" creationId="{1723828A-617A-4ACF-82CB-0861466CB3A3}"/>
          </ac:spMkLst>
        </pc:spChg>
        <pc:spChg chg="del">
          <ac:chgData name=" 孫" userId="60518447-760e-4de1-85b2-a38383b91d05" providerId="ADAL" clId="{1F857027-35BE-40EF-873C-F5FFC4AB5F98}" dt="2019-10-16T19:47:36.652" v="4266" actId="478"/>
          <ac:spMkLst>
            <pc:docMk/>
            <pc:sldMk cId="4128476234" sldId="286"/>
            <ac:spMk id="13" creationId="{B5183276-E5C5-47DA-9C49-64850F7781B1}"/>
          </ac:spMkLst>
        </pc:spChg>
        <pc:spChg chg="del">
          <ac:chgData name=" 孫" userId="60518447-760e-4de1-85b2-a38383b91d05" providerId="ADAL" clId="{1F857027-35BE-40EF-873C-F5FFC4AB5F98}" dt="2019-10-16T19:47:36.652" v="4266" actId="478"/>
          <ac:spMkLst>
            <pc:docMk/>
            <pc:sldMk cId="4128476234" sldId="286"/>
            <ac:spMk id="14" creationId="{7D82111F-60C2-4D73-91BF-F71526182B50}"/>
          </ac:spMkLst>
        </pc:spChg>
        <pc:spChg chg="del">
          <ac:chgData name=" 孫" userId="60518447-760e-4de1-85b2-a38383b91d05" providerId="ADAL" clId="{1F857027-35BE-40EF-873C-F5FFC4AB5F98}" dt="2019-10-16T19:47:40.243" v="4267" actId="478"/>
          <ac:spMkLst>
            <pc:docMk/>
            <pc:sldMk cId="4128476234" sldId="286"/>
            <ac:spMk id="15" creationId="{5E1BF323-A17E-462F-A14F-A9CCF969A0ED}"/>
          </ac:spMkLst>
        </pc:spChg>
        <pc:spChg chg="del">
          <ac:chgData name=" 孫" userId="60518447-760e-4de1-85b2-a38383b91d05" providerId="ADAL" clId="{1F857027-35BE-40EF-873C-F5FFC4AB5F98}" dt="2019-10-16T19:47:40.243" v="4267" actId="478"/>
          <ac:spMkLst>
            <pc:docMk/>
            <pc:sldMk cId="4128476234" sldId="286"/>
            <ac:spMk id="24" creationId="{179BFD9D-8EF8-4B5F-AC5C-6AAF9787E2A5}"/>
          </ac:spMkLst>
        </pc:spChg>
        <pc:spChg chg="add mod">
          <ac:chgData name=" 孫" userId="60518447-760e-4de1-85b2-a38383b91d05" providerId="ADAL" clId="{1F857027-35BE-40EF-873C-F5FFC4AB5F98}" dt="2019-10-16T19:51:55.425" v="4349" actId="207"/>
          <ac:spMkLst>
            <pc:docMk/>
            <pc:sldMk cId="4128476234" sldId="286"/>
            <ac:spMk id="25" creationId="{5B448191-E5AD-4C3A-AF39-219FEA2FBCBF}"/>
          </ac:spMkLst>
        </pc:spChg>
        <pc:spChg chg="add mod">
          <ac:chgData name=" 孫" userId="60518447-760e-4de1-85b2-a38383b91d05" providerId="ADAL" clId="{1F857027-35BE-40EF-873C-F5FFC4AB5F98}" dt="2019-10-16T19:53:35.314" v="4378" actId="1076"/>
          <ac:spMkLst>
            <pc:docMk/>
            <pc:sldMk cId="4128476234" sldId="286"/>
            <ac:spMk id="26" creationId="{6B76D91A-0349-4BBF-855C-75B01C9C612D}"/>
          </ac:spMkLst>
        </pc:spChg>
        <pc:spChg chg="add mod">
          <ac:chgData name=" 孫" userId="60518447-760e-4de1-85b2-a38383b91d05" providerId="ADAL" clId="{1F857027-35BE-40EF-873C-F5FFC4AB5F98}" dt="2019-10-16T19:57:17.700" v="4638" actId="1076"/>
          <ac:spMkLst>
            <pc:docMk/>
            <pc:sldMk cId="4128476234" sldId="286"/>
            <ac:spMk id="27" creationId="{3B8D5530-C9AC-4CBC-908F-1A4BFC3DE06D}"/>
          </ac:spMkLst>
        </pc:spChg>
        <pc:spChg chg="del">
          <ac:chgData name=" 孫" userId="60518447-760e-4de1-85b2-a38383b91d05" providerId="ADAL" clId="{1F857027-35BE-40EF-873C-F5FFC4AB5F98}" dt="2019-10-16T19:47:36.652" v="4266" actId="478"/>
          <ac:spMkLst>
            <pc:docMk/>
            <pc:sldMk cId="4128476234" sldId="286"/>
            <ac:spMk id="40" creationId="{B576FB0D-B80B-4D18-BAC1-20B2520B2AA0}"/>
          </ac:spMkLst>
        </pc:spChg>
        <pc:spChg chg="del">
          <ac:chgData name=" 孫" userId="60518447-760e-4de1-85b2-a38383b91d05" providerId="ADAL" clId="{1F857027-35BE-40EF-873C-F5FFC4AB5F98}" dt="2019-10-16T19:47:36.652" v="4266" actId="478"/>
          <ac:spMkLst>
            <pc:docMk/>
            <pc:sldMk cId="4128476234" sldId="286"/>
            <ac:spMk id="44" creationId="{1955EA1C-36C2-4D7D-BE30-831EB7220A7B}"/>
          </ac:spMkLst>
        </pc:spChg>
        <pc:picChg chg="del">
          <ac:chgData name=" 孫" userId="60518447-760e-4de1-85b2-a38383b91d05" providerId="ADAL" clId="{1F857027-35BE-40EF-873C-F5FFC4AB5F98}" dt="2019-10-16T19:47:36.652" v="4266" actId="478"/>
          <ac:picMkLst>
            <pc:docMk/>
            <pc:sldMk cId="4128476234" sldId="286"/>
            <ac:picMk id="3" creationId="{F7219EAE-538F-46BB-91C6-3173C004E0B3}"/>
          </ac:picMkLst>
        </pc:picChg>
        <pc:picChg chg="add del mod">
          <ac:chgData name=" 孫" userId="60518447-760e-4de1-85b2-a38383b91d05" providerId="ADAL" clId="{1F857027-35BE-40EF-873C-F5FFC4AB5F98}" dt="2019-10-16T19:48:45.493" v="4270" actId="478"/>
          <ac:picMkLst>
            <pc:docMk/>
            <pc:sldMk cId="4128476234" sldId="286"/>
            <ac:picMk id="4" creationId="{7CCC2ED7-1114-4231-BCCD-133C9AB37872}"/>
          </ac:picMkLst>
        </pc:picChg>
        <pc:picChg chg="add mod">
          <ac:chgData name=" 孫" userId="60518447-760e-4de1-85b2-a38383b91d05" providerId="ADAL" clId="{1F857027-35BE-40EF-873C-F5FFC4AB5F98}" dt="2019-10-16T19:51:32.026" v="4344" actId="1076"/>
          <ac:picMkLst>
            <pc:docMk/>
            <pc:sldMk cId="4128476234" sldId="286"/>
            <ac:picMk id="9" creationId="{5A51D888-DDA6-4A32-B846-49924C55B76E}"/>
          </ac:picMkLst>
        </pc:picChg>
        <pc:picChg chg="del">
          <ac:chgData name=" 孫" userId="60518447-760e-4de1-85b2-a38383b91d05" providerId="ADAL" clId="{1F857027-35BE-40EF-873C-F5FFC4AB5F98}" dt="2019-10-16T19:47:36.652" v="4266" actId="478"/>
          <ac:picMkLst>
            <pc:docMk/>
            <pc:sldMk cId="4128476234" sldId="286"/>
            <ac:picMk id="10" creationId="{10C63536-A514-4C42-A86D-4305EFD0C64A}"/>
          </ac:picMkLst>
        </pc:picChg>
        <pc:picChg chg="del">
          <ac:chgData name=" 孫" userId="60518447-760e-4de1-85b2-a38383b91d05" providerId="ADAL" clId="{1F857027-35BE-40EF-873C-F5FFC4AB5F98}" dt="2019-10-16T19:47:36.652" v="4266" actId="478"/>
          <ac:picMkLst>
            <pc:docMk/>
            <pc:sldMk cId="4128476234" sldId="286"/>
            <ac:picMk id="12" creationId="{28BE9FFC-4CF6-4240-853D-8C2C42ADE2BD}"/>
          </ac:picMkLst>
        </pc:picChg>
        <pc:picChg chg="add mod">
          <ac:chgData name=" 孫" userId="60518447-760e-4de1-85b2-a38383b91d05" providerId="ADAL" clId="{1F857027-35BE-40EF-873C-F5FFC4AB5F98}" dt="2019-10-16T19:49:34.216" v="4276" actId="1076"/>
          <ac:picMkLst>
            <pc:docMk/>
            <pc:sldMk cId="4128476234" sldId="286"/>
            <ac:picMk id="16" creationId="{8224299B-40E2-435D-949E-3D202D9B73E5}"/>
          </ac:picMkLst>
        </pc:picChg>
        <pc:picChg chg="del">
          <ac:chgData name=" 孫" userId="60518447-760e-4de1-85b2-a38383b91d05" providerId="ADAL" clId="{1F857027-35BE-40EF-873C-F5FFC4AB5F98}" dt="2019-10-16T19:47:36.652" v="4266" actId="478"/>
          <ac:picMkLst>
            <pc:docMk/>
            <pc:sldMk cId="4128476234" sldId="286"/>
            <ac:picMk id="43" creationId="{625F227F-28F0-4FA6-B867-FBCE6A5F4869}"/>
          </ac:picMkLst>
        </pc:picChg>
        <pc:cxnChg chg="del">
          <ac:chgData name=" 孫" userId="60518447-760e-4de1-85b2-a38383b91d05" providerId="ADAL" clId="{1F857027-35BE-40EF-873C-F5FFC4AB5F98}" dt="2019-10-16T19:47:36.652" v="4266" actId="478"/>
          <ac:cxnSpMkLst>
            <pc:docMk/>
            <pc:sldMk cId="4128476234" sldId="286"/>
            <ac:cxnSpMk id="17" creationId="{111A3741-B190-45B1-90F4-03475999789C}"/>
          </ac:cxnSpMkLst>
        </pc:cxnChg>
        <pc:cxnChg chg="del">
          <ac:chgData name=" 孫" userId="60518447-760e-4de1-85b2-a38383b91d05" providerId="ADAL" clId="{1F857027-35BE-40EF-873C-F5FFC4AB5F98}" dt="2019-10-16T19:47:36.652" v="4266" actId="478"/>
          <ac:cxnSpMkLst>
            <pc:docMk/>
            <pc:sldMk cId="4128476234" sldId="286"/>
            <ac:cxnSpMk id="21" creationId="{2A3A5768-EBD4-4A44-B952-9A5E7E687F63}"/>
          </ac:cxnSpMkLst>
        </pc:cxnChg>
        <pc:cxnChg chg="del mod">
          <ac:chgData name=" 孫" userId="60518447-760e-4de1-85b2-a38383b91d05" providerId="ADAL" clId="{1F857027-35BE-40EF-873C-F5FFC4AB5F98}" dt="2019-10-16T19:47:36.652" v="4266" actId="478"/>
          <ac:cxnSpMkLst>
            <pc:docMk/>
            <pc:sldMk cId="4128476234" sldId="286"/>
            <ac:cxnSpMk id="35" creationId="{B413AC13-D551-4C8C-A263-F60DB0634043}"/>
          </ac:cxnSpMkLst>
        </pc:cxnChg>
      </pc:sldChg>
      <pc:sldChg chg="del">
        <pc:chgData name=" 孫" userId="60518447-760e-4de1-85b2-a38383b91d05" providerId="ADAL" clId="{1F857027-35BE-40EF-873C-F5FFC4AB5F98}" dt="2019-10-16T13:52:11.873" v="167" actId="2696"/>
        <pc:sldMkLst>
          <pc:docMk/>
          <pc:sldMk cId="1216588853" sldId="287"/>
        </pc:sldMkLst>
      </pc:sldChg>
      <pc:sldChg chg="addSp delSp modSp add modNotesTx">
        <pc:chgData name=" 孫" userId="60518447-760e-4de1-85b2-a38383b91d05" providerId="ADAL" clId="{1F857027-35BE-40EF-873C-F5FFC4AB5F98}" dt="2019-10-16T21:33:45.915" v="7754" actId="403"/>
        <pc:sldMkLst>
          <pc:docMk/>
          <pc:sldMk cId="3235825074" sldId="287"/>
        </pc:sldMkLst>
        <pc:spChg chg="mod">
          <ac:chgData name=" 孫" userId="60518447-760e-4de1-85b2-a38383b91d05" providerId="ADAL" clId="{1F857027-35BE-40EF-873C-F5FFC4AB5F98}" dt="2019-10-16T20:42:57.167" v="6319" actId="1076"/>
          <ac:spMkLst>
            <pc:docMk/>
            <pc:sldMk cId="3235825074" sldId="287"/>
            <ac:spMk id="5" creationId="{618E624F-FB75-4281-8BA9-5418345DA1D5}"/>
          </ac:spMkLst>
        </pc:spChg>
        <pc:spChg chg="del">
          <ac:chgData name=" 孫" userId="60518447-760e-4de1-85b2-a38383b91d05" providerId="ADAL" clId="{1F857027-35BE-40EF-873C-F5FFC4AB5F98}" dt="2019-10-16T20:42:26.148" v="6308" actId="478"/>
          <ac:spMkLst>
            <pc:docMk/>
            <pc:sldMk cId="3235825074" sldId="287"/>
            <ac:spMk id="7" creationId="{390ED8E6-D420-474F-A7D2-C803B0E8CAF1}"/>
          </ac:spMkLst>
        </pc:spChg>
        <pc:spChg chg="del">
          <ac:chgData name=" 孫" userId="60518447-760e-4de1-85b2-a38383b91d05" providerId="ADAL" clId="{1F857027-35BE-40EF-873C-F5FFC4AB5F98}" dt="2019-10-16T20:42:29.617" v="6309" actId="478"/>
          <ac:spMkLst>
            <pc:docMk/>
            <pc:sldMk cId="3235825074" sldId="287"/>
            <ac:spMk id="12" creationId="{80B1DC7D-1D18-45B8-80FD-0F4FC9E834AC}"/>
          </ac:spMkLst>
        </pc:spChg>
        <pc:spChg chg="add mod">
          <ac:chgData name=" 孫" userId="60518447-760e-4de1-85b2-a38383b91d05" providerId="ADAL" clId="{1F857027-35BE-40EF-873C-F5FFC4AB5F98}" dt="2019-10-16T20:45:36.059" v="6413" actId="20577"/>
          <ac:spMkLst>
            <pc:docMk/>
            <pc:sldMk cId="3235825074" sldId="287"/>
            <ac:spMk id="13" creationId="{CF5A8656-A72A-4184-864C-FD40751D06C1}"/>
          </ac:spMkLst>
        </pc:spChg>
        <pc:spChg chg="add mod">
          <ac:chgData name=" 孫" userId="60518447-760e-4de1-85b2-a38383b91d05" providerId="ADAL" clId="{1F857027-35BE-40EF-873C-F5FFC4AB5F98}" dt="2019-10-16T21:33:45.915" v="7754" actId="403"/>
          <ac:spMkLst>
            <pc:docMk/>
            <pc:sldMk cId="3235825074" sldId="287"/>
            <ac:spMk id="14" creationId="{CB206BFB-8E0B-43F5-96C7-D3A90B877CCE}"/>
          </ac:spMkLst>
        </pc:spChg>
        <pc:picChg chg="add mod">
          <ac:chgData name=" 孫" userId="60518447-760e-4de1-85b2-a38383b91d05" providerId="ADAL" clId="{1F857027-35BE-40EF-873C-F5FFC4AB5F98}" dt="2019-10-16T20:42:55.231" v="6318" actId="1076"/>
          <ac:picMkLst>
            <pc:docMk/>
            <pc:sldMk cId="3235825074" sldId="287"/>
            <ac:picMk id="3" creationId="{8D4EB04A-3EF7-4C8F-92B3-076395081E05}"/>
          </ac:picMkLst>
        </pc:picChg>
        <pc:picChg chg="add mod">
          <ac:chgData name=" 孫" userId="60518447-760e-4de1-85b2-a38383b91d05" providerId="ADAL" clId="{1F857027-35BE-40EF-873C-F5FFC4AB5F98}" dt="2019-10-16T20:43:07.749" v="6322" actId="1076"/>
          <ac:picMkLst>
            <pc:docMk/>
            <pc:sldMk cId="3235825074" sldId="287"/>
            <ac:picMk id="6" creationId="{C198B23F-3CFB-4F99-98E6-AFBEC14C4F66}"/>
          </ac:picMkLst>
        </pc:picChg>
        <pc:picChg chg="add mod">
          <ac:chgData name=" 孫" userId="60518447-760e-4de1-85b2-a38383b91d05" providerId="ADAL" clId="{1F857027-35BE-40EF-873C-F5FFC4AB5F98}" dt="2019-10-16T20:43:02.850" v="6321" actId="1076"/>
          <ac:picMkLst>
            <pc:docMk/>
            <pc:sldMk cId="3235825074" sldId="287"/>
            <ac:picMk id="9" creationId="{F0F51C4F-D85D-4432-8E99-5C77EEEEC499}"/>
          </ac:picMkLst>
        </pc:picChg>
        <pc:picChg chg="del">
          <ac:chgData name=" 孫" userId="60518447-760e-4de1-85b2-a38383b91d05" providerId="ADAL" clId="{1F857027-35BE-40EF-873C-F5FFC4AB5F98}" dt="2019-10-16T20:42:25.355" v="6307" actId="478"/>
          <ac:picMkLst>
            <pc:docMk/>
            <pc:sldMk cId="3235825074" sldId="287"/>
            <ac:picMk id="11" creationId="{BFD1175C-C799-4885-B6C6-6DE3BAD11DA5}"/>
          </ac:picMkLst>
        </pc:picChg>
      </pc:sldChg>
      <pc:sldChg chg="addSp delSp modSp add">
        <pc:chgData name=" 孫" userId="60518447-760e-4de1-85b2-a38383b91d05" providerId="ADAL" clId="{1F857027-35BE-40EF-873C-F5FFC4AB5F98}" dt="2019-10-16T21:04:36.112" v="7090" actId="1076"/>
        <pc:sldMkLst>
          <pc:docMk/>
          <pc:sldMk cId="587563329" sldId="288"/>
        </pc:sldMkLst>
        <pc:spChg chg="del">
          <ac:chgData name=" 孫" userId="60518447-760e-4de1-85b2-a38383b91d05" providerId="ADAL" clId="{1F857027-35BE-40EF-873C-F5FFC4AB5F98}" dt="2019-10-16T20:54:48.180" v="6773"/>
          <ac:spMkLst>
            <pc:docMk/>
            <pc:sldMk cId="587563329" sldId="288"/>
            <ac:spMk id="2" creationId="{40670E28-88FA-47D2-A8DF-E3511D934C86}"/>
          </ac:spMkLst>
        </pc:spChg>
        <pc:spChg chg="add mod">
          <ac:chgData name=" 孫" userId="60518447-760e-4de1-85b2-a38383b91d05" providerId="ADAL" clId="{1F857027-35BE-40EF-873C-F5FFC4AB5F98}" dt="2019-10-16T21:04:26.434" v="7085" actId="1076"/>
          <ac:spMkLst>
            <pc:docMk/>
            <pc:sldMk cId="587563329" sldId="288"/>
            <ac:spMk id="5" creationId="{869C8DC2-F29C-49C8-9404-D85BC8F79AB8}"/>
          </ac:spMkLst>
        </pc:spChg>
        <pc:spChg chg="add mod">
          <ac:chgData name=" 孫" userId="60518447-760e-4de1-85b2-a38383b91d05" providerId="ADAL" clId="{1F857027-35BE-40EF-873C-F5FFC4AB5F98}" dt="2019-10-16T21:04:29.562" v="7086" actId="1076"/>
          <ac:spMkLst>
            <pc:docMk/>
            <pc:sldMk cId="587563329" sldId="288"/>
            <ac:spMk id="6" creationId="{634EFB0F-20DA-47A3-A0C2-67517514AE78}"/>
          </ac:spMkLst>
        </pc:spChg>
        <pc:picChg chg="add mod modCrop">
          <ac:chgData name=" 孫" userId="60518447-760e-4de1-85b2-a38383b91d05" providerId="ADAL" clId="{1F857027-35BE-40EF-873C-F5FFC4AB5F98}" dt="2019-10-16T20:58:47.390" v="6839" actId="732"/>
          <ac:picMkLst>
            <pc:docMk/>
            <pc:sldMk cId="587563329" sldId="288"/>
            <ac:picMk id="4" creationId="{1A1C158A-E824-4BA2-BC27-F27EA716AA2A}"/>
          </ac:picMkLst>
        </pc:picChg>
        <pc:picChg chg="add mod">
          <ac:chgData name=" 孫" userId="60518447-760e-4de1-85b2-a38383b91d05" providerId="ADAL" clId="{1F857027-35BE-40EF-873C-F5FFC4AB5F98}" dt="2019-10-16T21:04:36.112" v="7090" actId="1076"/>
          <ac:picMkLst>
            <pc:docMk/>
            <pc:sldMk cId="587563329" sldId="288"/>
            <ac:picMk id="8" creationId="{115131A1-7291-49FC-8736-73BD3D5E3351}"/>
          </ac:picMkLst>
        </pc:picChg>
      </pc:sldChg>
      <pc:sldChg chg="del">
        <pc:chgData name=" 孫" userId="60518447-760e-4de1-85b2-a38383b91d05" providerId="ADAL" clId="{1F857027-35BE-40EF-873C-F5FFC4AB5F98}" dt="2019-10-16T13:52:11.933" v="168" actId="2696"/>
        <pc:sldMkLst>
          <pc:docMk/>
          <pc:sldMk cId="1567278754" sldId="288"/>
        </pc:sldMkLst>
      </pc:sldChg>
      <pc:sldChg chg="addSp delSp modSp add">
        <pc:chgData name=" 孫" userId="60518447-760e-4de1-85b2-a38383b91d05" providerId="ADAL" clId="{1F857027-35BE-40EF-873C-F5FFC4AB5F98}" dt="2019-10-16T21:33:34.553" v="7752" actId="207"/>
        <pc:sldMkLst>
          <pc:docMk/>
          <pc:sldMk cId="597036016" sldId="289"/>
        </pc:sldMkLst>
        <pc:spChg chg="add mod">
          <ac:chgData name=" 孫" userId="60518447-760e-4de1-85b2-a38383b91d05" providerId="ADAL" clId="{1F857027-35BE-40EF-873C-F5FFC4AB5F98}" dt="2019-10-16T21:12:16.883" v="7258" actId="1076"/>
          <ac:spMkLst>
            <pc:docMk/>
            <pc:sldMk cId="597036016" sldId="289"/>
            <ac:spMk id="8" creationId="{DABCB278-9C78-4E9A-B38C-77259EDA799C}"/>
          </ac:spMkLst>
        </pc:spChg>
        <pc:spChg chg="add mod">
          <ac:chgData name=" 孫" userId="60518447-760e-4de1-85b2-a38383b91d05" providerId="ADAL" clId="{1F857027-35BE-40EF-873C-F5FFC4AB5F98}" dt="2019-10-16T21:33:20.911" v="7749" actId="1076"/>
          <ac:spMkLst>
            <pc:docMk/>
            <pc:sldMk cId="597036016" sldId="289"/>
            <ac:spMk id="9" creationId="{7EC90936-51D0-43BC-A08B-DFEC519EB44A}"/>
          </ac:spMkLst>
        </pc:spChg>
        <pc:spChg chg="add mod">
          <ac:chgData name=" 孫" userId="60518447-760e-4de1-85b2-a38383b91d05" providerId="ADAL" clId="{1F857027-35BE-40EF-873C-F5FFC4AB5F98}" dt="2019-10-16T21:33:20.911" v="7749" actId="1076"/>
          <ac:spMkLst>
            <pc:docMk/>
            <pc:sldMk cId="597036016" sldId="289"/>
            <ac:spMk id="10" creationId="{00AB0FC8-5381-42ED-8F3F-6983E865719B}"/>
          </ac:spMkLst>
        </pc:spChg>
        <pc:spChg chg="add mod">
          <ac:chgData name=" 孫" userId="60518447-760e-4de1-85b2-a38383b91d05" providerId="ADAL" clId="{1F857027-35BE-40EF-873C-F5FFC4AB5F98}" dt="2019-10-16T21:33:20.911" v="7749" actId="1076"/>
          <ac:spMkLst>
            <pc:docMk/>
            <pc:sldMk cId="597036016" sldId="289"/>
            <ac:spMk id="11" creationId="{BCDA96AC-82E6-4A2A-AAE1-318A8DB27E07}"/>
          </ac:spMkLst>
        </pc:spChg>
        <pc:spChg chg="add mod">
          <ac:chgData name=" 孫" userId="60518447-760e-4de1-85b2-a38383b91d05" providerId="ADAL" clId="{1F857027-35BE-40EF-873C-F5FFC4AB5F98}" dt="2019-10-16T21:33:15.597" v="7748" actId="1076"/>
          <ac:spMkLst>
            <pc:docMk/>
            <pc:sldMk cId="597036016" sldId="289"/>
            <ac:spMk id="12" creationId="{5F7092F6-FE27-40AF-AD68-7A957DE4A833}"/>
          </ac:spMkLst>
        </pc:spChg>
        <pc:spChg chg="add del mod">
          <ac:chgData name=" 孫" userId="60518447-760e-4de1-85b2-a38383b91d05" providerId="ADAL" clId="{1F857027-35BE-40EF-873C-F5FFC4AB5F98}" dt="2019-10-16T21:10:09.876" v="7188" actId="478"/>
          <ac:spMkLst>
            <pc:docMk/>
            <pc:sldMk cId="597036016" sldId="289"/>
            <ac:spMk id="13" creationId="{87EAE989-D757-4522-AA98-6CAC9ECC19BD}"/>
          </ac:spMkLst>
        </pc:spChg>
        <pc:spChg chg="add mod">
          <ac:chgData name=" 孫" userId="60518447-760e-4de1-85b2-a38383b91d05" providerId="ADAL" clId="{1F857027-35BE-40EF-873C-F5FFC4AB5F98}" dt="2019-10-16T21:33:34.553" v="7752" actId="207"/>
          <ac:spMkLst>
            <pc:docMk/>
            <pc:sldMk cId="597036016" sldId="289"/>
            <ac:spMk id="14" creationId="{ECA2FB64-7B9E-46D0-A911-6C13DC7D4A49}"/>
          </ac:spMkLst>
        </pc:spChg>
        <pc:picChg chg="add mod">
          <ac:chgData name=" 孫" userId="60518447-760e-4de1-85b2-a38383b91d05" providerId="ADAL" clId="{1F857027-35BE-40EF-873C-F5FFC4AB5F98}" dt="2019-10-16T21:33:20.911" v="7749" actId="1076"/>
          <ac:picMkLst>
            <pc:docMk/>
            <pc:sldMk cId="597036016" sldId="289"/>
            <ac:picMk id="3" creationId="{3506E14E-C8C8-4259-AAF3-04AB1F458D78}"/>
          </ac:picMkLst>
        </pc:picChg>
        <pc:picChg chg="add mod">
          <ac:chgData name=" 孫" userId="60518447-760e-4de1-85b2-a38383b91d05" providerId="ADAL" clId="{1F857027-35BE-40EF-873C-F5FFC4AB5F98}" dt="2019-10-16T21:33:20.911" v="7749" actId="1076"/>
          <ac:picMkLst>
            <pc:docMk/>
            <pc:sldMk cId="597036016" sldId="289"/>
            <ac:picMk id="5" creationId="{B46D7826-1E91-48F8-B0FD-71A13A0E13C9}"/>
          </ac:picMkLst>
        </pc:picChg>
        <pc:picChg chg="add mod">
          <ac:chgData name=" 孫" userId="60518447-760e-4de1-85b2-a38383b91d05" providerId="ADAL" clId="{1F857027-35BE-40EF-873C-F5FFC4AB5F98}" dt="2019-10-16T21:33:20.911" v="7749" actId="1076"/>
          <ac:picMkLst>
            <pc:docMk/>
            <pc:sldMk cId="597036016" sldId="289"/>
            <ac:picMk id="7" creationId="{8AD3E9E7-AE85-43FB-BC16-EFA112C8F6DB}"/>
          </ac:picMkLst>
        </pc:picChg>
      </pc:sldChg>
      <pc:sldChg chg="del">
        <pc:chgData name=" 孫" userId="60518447-760e-4de1-85b2-a38383b91d05" providerId="ADAL" clId="{1F857027-35BE-40EF-873C-F5FFC4AB5F98}" dt="2019-10-16T13:52:09.999" v="147" actId="2696"/>
        <pc:sldMkLst>
          <pc:docMk/>
          <pc:sldMk cId="4211603417" sldId="289"/>
        </pc:sldMkLst>
      </pc:sldChg>
      <pc:sldChg chg="add del">
        <pc:chgData name=" 孫" userId="60518447-760e-4de1-85b2-a38383b91d05" providerId="ADAL" clId="{1F857027-35BE-40EF-873C-F5FFC4AB5F98}" dt="2019-10-16T13:52:10.072" v="149" actId="2696"/>
        <pc:sldMkLst>
          <pc:docMk/>
          <pc:sldMk cId="218277988" sldId="290"/>
        </pc:sldMkLst>
      </pc:sldChg>
      <pc:sldChg chg="add del">
        <pc:chgData name=" 孫" userId="60518447-760e-4de1-85b2-a38383b91d05" providerId="ADAL" clId="{1F857027-35BE-40EF-873C-F5FFC4AB5F98}" dt="2019-10-16T13:49:21.434" v="117" actId="2696"/>
        <pc:sldMkLst>
          <pc:docMk/>
          <pc:sldMk cId="2890454778" sldId="290"/>
        </pc:sldMkLst>
      </pc:sldChg>
      <pc:sldChg chg="addSp delSp modSp add">
        <pc:chgData name=" 孫" userId="60518447-760e-4de1-85b2-a38383b91d05" providerId="ADAL" clId="{1F857027-35BE-40EF-873C-F5FFC4AB5F98}" dt="2019-10-16T21:33:05.331" v="7745" actId="1076"/>
        <pc:sldMkLst>
          <pc:docMk/>
          <pc:sldMk cId="4211603417" sldId="290"/>
        </pc:sldMkLst>
        <pc:spChg chg="add del mod">
          <ac:chgData name=" 孫" userId="60518447-760e-4de1-85b2-a38383b91d05" providerId="ADAL" clId="{1F857027-35BE-40EF-873C-F5FFC4AB5F98}" dt="2019-10-16T21:24:43.962" v="7544" actId="931"/>
          <ac:spMkLst>
            <pc:docMk/>
            <pc:sldMk cId="4211603417" sldId="290"/>
            <ac:spMk id="4" creationId="{83BECCD8-C44C-4556-8B68-6B9A91A29997}"/>
          </ac:spMkLst>
        </pc:spChg>
        <pc:spChg chg="mod">
          <ac:chgData name=" 孫" userId="60518447-760e-4de1-85b2-a38383b91d05" providerId="ADAL" clId="{1F857027-35BE-40EF-873C-F5FFC4AB5F98}" dt="2019-10-16T21:16:58.100" v="7435" actId="14100"/>
          <ac:spMkLst>
            <pc:docMk/>
            <pc:sldMk cId="4211603417" sldId="290"/>
            <ac:spMk id="5" creationId="{FDF6CBB7-2472-4ACA-B6CC-4525D6908F1C}"/>
          </ac:spMkLst>
        </pc:spChg>
        <pc:spChg chg="del">
          <ac:chgData name=" 孫" userId="60518447-760e-4de1-85b2-a38383b91d05" providerId="ADAL" clId="{1F857027-35BE-40EF-873C-F5FFC4AB5F98}" dt="2019-10-16T21:15:10.363" v="7323" actId="478"/>
          <ac:spMkLst>
            <pc:docMk/>
            <pc:sldMk cId="4211603417" sldId="290"/>
            <ac:spMk id="6" creationId="{F5BE84CB-E644-4700-B1E4-5615EC971BD4}"/>
          </ac:spMkLst>
        </pc:spChg>
        <pc:spChg chg="del">
          <ac:chgData name=" 孫" userId="60518447-760e-4de1-85b2-a38383b91d05" providerId="ADAL" clId="{1F857027-35BE-40EF-873C-F5FFC4AB5F98}" dt="2019-10-16T21:25:02.338" v="7546" actId="478"/>
          <ac:spMkLst>
            <pc:docMk/>
            <pc:sldMk cId="4211603417" sldId="290"/>
            <ac:spMk id="7" creationId="{7776A92B-F20B-47F3-8E5A-7D47FB305470}"/>
          </ac:spMkLst>
        </pc:spChg>
        <pc:spChg chg="add mod">
          <ac:chgData name=" 孫" userId="60518447-760e-4de1-85b2-a38383b91d05" providerId="ADAL" clId="{1F857027-35BE-40EF-873C-F5FFC4AB5F98}" dt="2019-10-16T21:33:05.331" v="7745" actId="1076"/>
          <ac:spMkLst>
            <pc:docMk/>
            <pc:sldMk cId="4211603417" sldId="290"/>
            <ac:spMk id="8" creationId="{A3C7A0E2-371C-4C32-A6C3-4F316B002CFF}"/>
          </ac:spMkLst>
        </pc:spChg>
        <pc:spChg chg="del">
          <ac:chgData name=" 孫" userId="60518447-760e-4de1-85b2-a38383b91d05" providerId="ADAL" clId="{1F857027-35BE-40EF-873C-F5FFC4AB5F98}" dt="2019-10-16T21:23:28.418" v="7532"/>
          <ac:spMkLst>
            <pc:docMk/>
            <pc:sldMk cId="4211603417" sldId="290"/>
            <ac:spMk id="9" creationId="{D089E281-9447-4911-B48E-6D1931482FA6}"/>
          </ac:spMkLst>
        </pc:spChg>
        <pc:picChg chg="add del mod ord">
          <ac:chgData name=" 孫" userId="60518447-760e-4de1-85b2-a38383b91d05" providerId="ADAL" clId="{1F857027-35BE-40EF-873C-F5FFC4AB5F98}" dt="2019-10-16T21:23:44.119" v="7539" actId="478"/>
          <ac:picMkLst>
            <pc:docMk/>
            <pc:sldMk cId="4211603417" sldId="290"/>
            <ac:picMk id="2" creationId="{0DC54958-C54B-400F-B103-9A813ED25F30}"/>
          </ac:picMkLst>
        </pc:picChg>
        <pc:picChg chg="add mod modCrop">
          <ac:chgData name=" 孫" userId="60518447-760e-4de1-85b2-a38383b91d05" providerId="ADAL" clId="{1F857027-35BE-40EF-873C-F5FFC4AB5F98}" dt="2019-10-16T21:25:24.092" v="7551" actId="18131"/>
          <ac:picMkLst>
            <pc:docMk/>
            <pc:sldMk cId="4211603417" sldId="290"/>
            <ac:picMk id="11" creationId="{87112B07-90D2-4353-8F41-5F791F0AB2F6}"/>
          </ac:picMkLst>
        </pc:picChg>
        <pc:picChg chg="add del mod">
          <ac:chgData name=" 孫" userId="60518447-760e-4de1-85b2-a38383b91d05" providerId="ADAL" clId="{1F857027-35BE-40EF-873C-F5FFC4AB5F98}" dt="2019-10-16T21:25:26.464" v="7552" actId="478"/>
          <ac:picMkLst>
            <pc:docMk/>
            <pc:sldMk cId="4211603417" sldId="290"/>
            <ac:picMk id="1026" creationId="{B0D66F6F-429E-41EB-BEF0-209792ED2FBE}"/>
          </ac:picMkLst>
        </pc:picChg>
      </pc:sldChg>
      <pc:sldChg chg="addSp delSp modSp add">
        <pc:chgData name=" 孫" userId="60518447-760e-4de1-85b2-a38383b91d05" providerId="ADAL" clId="{1F857027-35BE-40EF-873C-F5FFC4AB5F98}" dt="2019-10-16T21:43:31.916" v="7903" actId="20577"/>
        <pc:sldMkLst>
          <pc:docMk/>
          <pc:sldMk cId="1938075090" sldId="291"/>
        </pc:sldMkLst>
        <pc:spChg chg="add del">
          <ac:chgData name=" 孫" userId="60518447-760e-4de1-85b2-a38383b91d05" providerId="ADAL" clId="{1F857027-35BE-40EF-873C-F5FFC4AB5F98}" dt="2019-10-16T21:25:38.794" v="7553" actId="478"/>
          <ac:spMkLst>
            <pc:docMk/>
            <pc:sldMk cId="1938075090" sldId="291"/>
            <ac:spMk id="2" creationId="{C12FF189-D971-4A91-9C48-9B425ED2FCF9}"/>
          </ac:spMkLst>
        </pc:spChg>
        <pc:spChg chg="add mod">
          <ac:chgData name=" 孫" userId="60518447-760e-4de1-85b2-a38383b91d05" providerId="ADAL" clId="{1F857027-35BE-40EF-873C-F5FFC4AB5F98}" dt="2019-10-16T21:26:00.689" v="7565" actId="1076"/>
          <ac:spMkLst>
            <pc:docMk/>
            <pc:sldMk cId="1938075090" sldId="291"/>
            <ac:spMk id="3" creationId="{52A90481-1A74-43C7-870A-68528CD66C36}"/>
          </ac:spMkLst>
        </pc:spChg>
        <pc:spChg chg="add mod">
          <ac:chgData name=" 孫" userId="60518447-760e-4de1-85b2-a38383b91d05" providerId="ADAL" clId="{1F857027-35BE-40EF-873C-F5FFC4AB5F98}" dt="2019-10-16T21:27:46.311" v="7620" actId="1076"/>
          <ac:spMkLst>
            <pc:docMk/>
            <pc:sldMk cId="1938075090" sldId="291"/>
            <ac:spMk id="4" creationId="{BC95AB2F-EC6F-40FE-8FE5-2AE6E34F3A19}"/>
          </ac:spMkLst>
        </pc:spChg>
        <pc:spChg chg="add mod">
          <ac:chgData name=" 孫" userId="60518447-760e-4de1-85b2-a38383b91d05" providerId="ADAL" clId="{1F857027-35BE-40EF-873C-F5FFC4AB5F98}" dt="2019-10-16T21:29:25.829" v="7665" actId="1076"/>
          <ac:spMkLst>
            <pc:docMk/>
            <pc:sldMk cId="1938075090" sldId="291"/>
            <ac:spMk id="5" creationId="{8AAAAAD2-3AAD-4BA4-8EEA-357711EBE2AA}"/>
          </ac:spMkLst>
        </pc:spChg>
        <pc:spChg chg="add mod">
          <ac:chgData name=" 孫" userId="60518447-760e-4de1-85b2-a38383b91d05" providerId="ADAL" clId="{1F857027-35BE-40EF-873C-F5FFC4AB5F98}" dt="2019-10-16T21:29:23.117" v="7664" actId="1076"/>
          <ac:spMkLst>
            <pc:docMk/>
            <pc:sldMk cId="1938075090" sldId="291"/>
            <ac:spMk id="6" creationId="{A0A9F846-6336-4127-9A88-A7099E595E62}"/>
          </ac:spMkLst>
        </pc:spChg>
        <pc:spChg chg="add mod">
          <ac:chgData name=" 孫" userId="60518447-760e-4de1-85b2-a38383b91d05" providerId="ADAL" clId="{1F857027-35BE-40EF-873C-F5FFC4AB5F98}" dt="2019-10-16T21:41:53.149" v="7820" actId="1076"/>
          <ac:spMkLst>
            <pc:docMk/>
            <pc:sldMk cId="1938075090" sldId="291"/>
            <ac:spMk id="10" creationId="{C02CDF00-AE64-4DE7-A343-543D4796483C}"/>
          </ac:spMkLst>
        </pc:spChg>
        <pc:spChg chg="add mod">
          <ac:chgData name=" 孫" userId="60518447-760e-4de1-85b2-a38383b91d05" providerId="ADAL" clId="{1F857027-35BE-40EF-873C-F5FFC4AB5F98}" dt="2019-10-16T21:43:31.916" v="7903" actId="20577"/>
          <ac:spMkLst>
            <pc:docMk/>
            <pc:sldMk cId="1938075090" sldId="291"/>
            <ac:spMk id="11" creationId="{C24E6C4D-E30F-40FE-93C6-18C43189B033}"/>
          </ac:spMkLst>
        </pc:spChg>
        <pc:spChg chg="add mod">
          <ac:chgData name=" 孫" userId="60518447-760e-4de1-85b2-a38383b91d05" providerId="ADAL" clId="{1F857027-35BE-40EF-873C-F5FFC4AB5F98}" dt="2019-10-16T21:43:25.354" v="7900" actId="207"/>
          <ac:spMkLst>
            <pc:docMk/>
            <pc:sldMk cId="1938075090" sldId="291"/>
            <ac:spMk id="12" creationId="{30E740EA-8699-43F6-A43C-7D359D22D386}"/>
          </ac:spMkLst>
        </pc:spChg>
        <pc:spChg chg="add mod">
          <ac:chgData name=" 孫" userId="60518447-760e-4de1-85b2-a38383b91d05" providerId="ADAL" clId="{1F857027-35BE-40EF-873C-F5FFC4AB5F98}" dt="2019-10-16T21:43:12.358" v="7899" actId="207"/>
          <ac:spMkLst>
            <pc:docMk/>
            <pc:sldMk cId="1938075090" sldId="291"/>
            <ac:spMk id="13" creationId="{BCC11F1B-194A-4A26-BD7D-A3D18A4EE0EB}"/>
          </ac:spMkLst>
        </pc:spChg>
        <pc:cxnChg chg="add mod">
          <ac:chgData name=" 孫" userId="60518447-760e-4de1-85b2-a38383b91d05" providerId="ADAL" clId="{1F857027-35BE-40EF-873C-F5FFC4AB5F98}" dt="2019-10-16T21:31:01.647" v="7668" actId="208"/>
          <ac:cxnSpMkLst>
            <pc:docMk/>
            <pc:sldMk cId="1938075090" sldId="291"/>
            <ac:cxnSpMk id="8" creationId="{89A0BB00-F15B-4869-A5F2-F9B171AD266F}"/>
          </ac:cxnSpMkLst>
        </pc:cxnChg>
        <pc:cxnChg chg="add mod">
          <ac:chgData name=" 孫" userId="60518447-760e-4de1-85b2-a38383b91d05" providerId="ADAL" clId="{1F857027-35BE-40EF-873C-F5FFC4AB5F98}" dt="2019-10-16T21:31:05.393" v="7669" actId="571"/>
          <ac:cxnSpMkLst>
            <pc:docMk/>
            <pc:sldMk cId="1938075090" sldId="291"/>
            <ac:cxnSpMk id="9" creationId="{5B23C569-1D77-4DDC-9D9B-74B6E5696B55}"/>
          </ac:cxnSpMkLst>
        </pc:cxnChg>
      </pc:sldChg>
      <pc:sldChg chg="add del">
        <pc:chgData name=" 孫" userId="60518447-760e-4de1-85b2-a38383b91d05" providerId="ADAL" clId="{1F857027-35BE-40EF-873C-F5FFC4AB5F98}" dt="2019-10-16T13:52:10.173" v="152" actId="2696"/>
        <pc:sldMkLst>
          <pc:docMk/>
          <pc:sldMk cId="1959741304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2555-155A-483D-9582-099A542FBA01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E9E68-EC90-4DCB-938B-213617D1C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21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很多做這種情境感測的都會使用強力的感測器像 </a:t>
            </a:r>
            <a:r>
              <a:rPr lang="en-US" altLang="zh-TW" dirty="0"/>
              <a:t>GPS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E9E68-EC90-4DCB-938B-213617D1CBA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492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E9E68-EC90-4DCB-938B-213617D1CBA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232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/>
              <a:t>https://zh.wikipedia.org/wiki/</a:t>
            </a:r>
            <a:r>
              <a:rPr lang="zh-TW" altLang="en-US" sz="1200" dirty="0"/>
              <a:t>機率密度函數</a:t>
            </a:r>
            <a:endParaRPr lang="en-US" altLang="zh-TW" sz="1200" dirty="0"/>
          </a:p>
          <a:p>
            <a:r>
              <a:rPr lang="en-US" altLang="zh-TW" sz="1200" dirty="0"/>
              <a:t>https://zh.wikipedia.org/wiki/</a:t>
            </a:r>
            <a:r>
              <a:rPr lang="zh-TW" altLang="en-US" sz="1200" dirty="0"/>
              <a:t>独立同分布</a:t>
            </a:r>
            <a:endParaRPr lang="en-US" altLang="zh-TW" sz="1200" dirty="0"/>
          </a:p>
          <a:p>
            <a:r>
              <a:rPr lang="en-US" altLang="zh-TW" sz="1200" dirty="0"/>
              <a:t>https://en.wikipedia.org/wiki/Kernel_density_estimation</a:t>
            </a:r>
          </a:p>
          <a:p>
            <a:r>
              <a:rPr lang="en-US" altLang="zh-TW" sz="1200" dirty="0"/>
              <a:t>https://en.wikipedia.org/wiki/Kernel_(statistics)#Kernel_functions_in_common_use</a:t>
            </a:r>
          </a:p>
          <a:p>
            <a:r>
              <a:rPr lang="en-US" altLang="zh-TW" sz="1200" dirty="0"/>
              <a:t>https://zh.wikipedia.org/wiki/</a:t>
            </a:r>
            <a:r>
              <a:rPr lang="zh-TW" altLang="en-US" sz="1200" dirty="0"/>
              <a:t>正态分布</a:t>
            </a:r>
            <a:endParaRPr lang="en-US" altLang="zh-TW" sz="1200" dirty="0"/>
          </a:p>
          <a:p>
            <a:endParaRPr lang="en-US" altLang="zh-TW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/>
              <a:t>PDF</a:t>
            </a:r>
            <a:r>
              <a:rPr lang="zh-TW" altLang="en-US" sz="1200" dirty="0"/>
              <a:t> 機率密度函數：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描述一個隨機變量，在某個確定的取值點附近的可能性的函數</a:t>
            </a:r>
            <a:endParaRPr lang="en-US" altLang="zh-TW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/>
              <a:t>IID</a:t>
            </a:r>
            <a:r>
              <a:rPr lang="zh-TW" altLang="en-US" sz="1200" dirty="0"/>
              <a:t> 獨立同分布：指一組隨機變量中每個變量的概率分布都相同，且這些隨機變量互相獨立</a:t>
            </a:r>
            <a:endParaRPr lang="en-US" altLang="zh-TW" sz="1200" dirty="0"/>
          </a:p>
          <a:p>
            <a:endParaRPr lang="en-US" altLang="zh-TW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/>
              <a:t>kernel function</a:t>
            </a:r>
            <a:r>
              <a:rPr lang="zh-TW" altLang="en-US" sz="1200" dirty="0"/>
              <a:t> 取高斯，也就是標準常態分布，平均值為 </a:t>
            </a:r>
            <a:r>
              <a:rPr lang="en-US" altLang="zh-TW" sz="1200" dirty="0"/>
              <a:t>0</a:t>
            </a:r>
            <a:r>
              <a:rPr lang="zh-TW" altLang="en-US" sz="1200" dirty="0"/>
              <a:t>，變異數為 </a:t>
            </a:r>
            <a:r>
              <a:rPr lang="en-US" altLang="zh-TW" sz="1200" dirty="0"/>
              <a:t>1</a:t>
            </a:r>
            <a:r>
              <a:rPr lang="zh-TW" altLang="en-US" sz="1200" dirty="0"/>
              <a:t> 的情況</a:t>
            </a:r>
            <a:endParaRPr lang="en-US" altLang="zh-TW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/>
              <a:t>但事實上 </a:t>
            </a:r>
            <a:r>
              <a:rPr lang="en-US" altLang="zh-TW" sz="1200" dirty="0"/>
              <a:t>KDE</a:t>
            </a:r>
            <a:r>
              <a:rPr lang="zh-TW" altLang="en-US" sz="1200" dirty="0"/>
              <a:t> 要使用何種 </a:t>
            </a:r>
            <a:r>
              <a:rPr lang="en-US" altLang="zh-TW" sz="1200" dirty="0"/>
              <a:t>kernel</a:t>
            </a:r>
            <a:r>
              <a:rPr lang="zh-TW" altLang="en-US" sz="1200" dirty="0"/>
              <a:t> 最好依舊是研究議題</a:t>
            </a:r>
            <a:endParaRPr lang="en-US" altLang="zh-TW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/>
              <a:t>h</a:t>
            </a:r>
            <a:r>
              <a:rPr lang="zh-TW" altLang="en-US" sz="1200" dirty="0"/>
              <a:t> 有些會叫 </a:t>
            </a:r>
            <a:r>
              <a:rPr lang="en-US" altLang="zh-TW" sz="1200" dirty="0"/>
              <a:t>bandwidth</a:t>
            </a:r>
            <a:r>
              <a:rPr lang="zh-TW" altLang="en-US" sz="1200" dirty="0"/>
              <a:t>，因為是將分布切成 </a:t>
            </a:r>
            <a:r>
              <a:rPr lang="en-US" altLang="zh-TW" sz="1200" dirty="0"/>
              <a:t>h</a:t>
            </a:r>
            <a:r>
              <a:rPr lang="zh-TW" altLang="en-US" sz="1200" dirty="0"/>
              <a:t> 的寬度去處理</a:t>
            </a:r>
            <a:endParaRPr lang="en-US" altLang="zh-TW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/>
              <a:t>這邊的 </a:t>
            </a:r>
            <a:r>
              <a:rPr lang="en-US" altLang="zh-TW" sz="1200" dirty="0"/>
              <a:t>h</a:t>
            </a:r>
            <a:r>
              <a:rPr lang="zh-TW" altLang="en-US" sz="1200" dirty="0"/>
              <a:t> 基本上是基於經驗法則得到的，在此是高斯常用的 </a:t>
            </a:r>
            <a:r>
              <a:rPr lang="en-US" altLang="zh-TW" sz="1200" dirty="0"/>
              <a:t>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/>
              <a:t>最後是展開後的 </a:t>
            </a:r>
            <a:r>
              <a:rPr lang="en-US" altLang="zh-TW" sz="1200" dirty="0"/>
              <a:t>KDE</a:t>
            </a: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E9E68-EC90-4DCB-938B-213617D1CBA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36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https://zh.wikipedia.org/wiki/</a:t>
            </a:r>
            <a:r>
              <a:rPr lang="zh-TW" altLang="en-US" dirty="0"/>
              <a:t>粒子濾波器</a:t>
            </a:r>
            <a:endParaRPr lang="en-US" altLang="zh-TW" dirty="0"/>
          </a:p>
          <a:p>
            <a:r>
              <a:rPr lang="en-US" altLang="zh-TW" dirty="0"/>
              <a:t>https://zh.wikipedia.org/wiki/</a:t>
            </a:r>
            <a:r>
              <a:rPr lang="zh-TW" altLang="en-US" dirty="0"/>
              <a:t>马尔可夫链蒙特卡洛</a:t>
            </a:r>
            <a:endParaRPr lang="en-US" altLang="zh-TW" dirty="0"/>
          </a:p>
          <a:p>
            <a:r>
              <a:rPr lang="en-US" altLang="zh-TW" dirty="0"/>
              <a:t>https://zh.wikipedia.org/wiki/</a:t>
            </a:r>
            <a:r>
              <a:rPr lang="zh-TW" altLang="en-US" dirty="0"/>
              <a:t>蒙地卡羅方法</a:t>
            </a:r>
            <a:endParaRPr lang="en-US" altLang="zh-TW" dirty="0"/>
          </a:p>
          <a:p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蒙地卡羅法是透過有限個隨機採樣點來評估未知目標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粒子濾波就是透過蒙地卡羅法，利用有限個具有權重的粒子來近似目標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馬可夫鏈基本上是指狀態間轉換的過程，下一狀態的機率只能由當前狀態決定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兩者結合就是將原本隨機取得的數字，改成允許與前一數字具有某種關係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也就是後面的數字可以從前面的數字運算得來，但又不失去隨機的特性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E9E68-EC90-4DCB-938B-213617D1CBA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104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/>
              <a:t>https://zh.wikipedia.org/wiki/</a:t>
            </a:r>
            <a:r>
              <a:rPr lang="zh-TW" altLang="en-US" sz="1200" dirty="0"/>
              <a:t>梅特罗波利斯－黑斯廷斯算法</a:t>
            </a:r>
            <a:endParaRPr lang="en-US" altLang="zh-TW" sz="1200" dirty="0"/>
          </a:p>
          <a:p>
            <a:endParaRPr lang="en-US" altLang="zh-TW" sz="1200" dirty="0"/>
          </a:p>
          <a:p>
            <a:pPr marL="228600" indent="-228600">
              <a:buAutoNum type="arabicPeriod"/>
            </a:pPr>
            <a:r>
              <a:rPr lang="zh-TW" altLang="en-US" sz="1200" dirty="0"/>
              <a:t>對於每個粒子，都從提議分布 </a:t>
            </a:r>
            <a:r>
              <a:rPr lang="en-US" altLang="zh-TW" sz="1200" dirty="0"/>
              <a:t>q</a:t>
            </a:r>
            <a:r>
              <a:rPr lang="zh-TW" altLang="en-US" sz="1200" dirty="0"/>
              <a:t> 中抽選一個情境</a:t>
            </a:r>
            <a:r>
              <a:rPr lang="en-US" altLang="zh-TW" sz="1200" dirty="0"/>
              <a:t> z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透過每個 </a:t>
            </a:r>
            <a:r>
              <a:rPr lang="en-US" altLang="zh-TW" sz="1200" dirty="0"/>
              <a:t>sensor</a:t>
            </a:r>
            <a:r>
              <a:rPr lang="zh-TW" altLang="en-US" sz="1200" dirty="0"/>
              <a:t> 得到對應情境的權重</a:t>
            </a:r>
            <a:endParaRPr lang="en-US" altLang="zh-TW" sz="1200" dirty="0"/>
          </a:p>
          <a:p>
            <a:pPr marL="228600" indent="-228600">
              <a:buAutoNum type="arabicPeriod"/>
            </a:pPr>
            <a:r>
              <a:rPr lang="zh-TW" altLang="en-US" sz="1200" dirty="0"/>
              <a:t>如此每個例子都會得到對應的情境權重，再正規化確保加總為 </a:t>
            </a:r>
            <a:r>
              <a:rPr lang="en-US" altLang="zh-TW" sz="1200" dirty="0"/>
              <a:t>1</a:t>
            </a:r>
          </a:p>
          <a:p>
            <a:pPr marL="0" indent="0">
              <a:buNone/>
            </a:pPr>
            <a:endParaRPr lang="en-US" altLang="zh-TW" sz="1200" dirty="0"/>
          </a:p>
          <a:p>
            <a:pPr marL="228600" indent="-228600">
              <a:buAutoNum type="arabicPeriod"/>
            </a:pPr>
            <a:r>
              <a:rPr lang="en-US" altLang="zh-TW" sz="1200" dirty="0" err="1"/>
              <a:t>Seff</a:t>
            </a:r>
            <a:r>
              <a:rPr lang="en-US" altLang="zh-TW" sz="1200" dirty="0"/>
              <a:t> </a:t>
            </a:r>
            <a:r>
              <a:rPr lang="zh-TW" altLang="en-US" sz="1200" dirty="0"/>
              <a:t>有效粒子數，值越小表示粒子之間權重差距越來越大，表示退化越嚴重</a:t>
            </a:r>
            <a:endParaRPr lang="en-US" altLang="zh-TW" sz="1200" dirty="0"/>
          </a:p>
          <a:p>
            <a:pPr marL="228600" indent="-228600">
              <a:buAutoNum type="arabicPeriod"/>
            </a:pPr>
            <a:r>
              <a:rPr lang="zh-TW" altLang="en-US" sz="1200" dirty="0"/>
              <a:t>因此使用 </a:t>
            </a:r>
            <a:r>
              <a:rPr lang="en-US" altLang="zh-TW" sz="1200" dirty="0" err="1"/>
              <a:t>Seff</a:t>
            </a:r>
            <a:r>
              <a:rPr lang="zh-TW" altLang="en-US" sz="1200" dirty="0"/>
              <a:t> 作為閥值，小於表示退化嚴重，對粒子進行重採樣</a:t>
            </a:r>
            <a:endParaRPr lang="en-US" altLang="zh-TW" sz="1200" dirty="0"/>
          </a:p>
          <a:p>
            <a:pPr marL="228600" indent="-228600">
              <a:buAutoNum type="arabicPeriod"/>
            </a:pPr>
            <a:r>
              <a:rPr lang="zh-TW" altLang="en-US" sz="1200" dirty="0"/>
              <a:t>保持粒子總數不變，一般的做法是權重大的多保留一些，權重小的重新採樣</a:t>
            </a:r>
            <a:endParaRPr lang="en-US" altLang="zh-TW" sz="1200" dirty="0"/>
          </a:p>
          <a:p>
            <a:pPr marL="228600" indent="-228600">
              <a:buAutoNum type="arabicPeriod"/>
            </a:pPr>
            <a:r>
              <a:rPr lang="zh-TW" altLang="en-US" sz="1200" dirty="0"/>
              <a:t>在此是分成兩半，一半專注在高權重的情境，一半則是不在乎權重重新選取情境</a:t>
            </a:r>
            <a:endParaRPr lang="en-US" altLang="zh-TW" sz="1200" dirty="0"/>
          </a:p>
          <a:p>
            <a:pPr marL="228600" indent="-228600">
              <a:buAutoNum type="arabicPeriod"/>
            </a:pPr>
            <a:r>
              <a:rPr lang="zh-TW" altLang="en-US" sz="1200" dirty="0"/>
              <a:t>最後每個粒子都設為相同權重</a:t>
            </a:r>
            <a:endParaRPr lang="en-US" altLang="zh-TW" sz="1200" dirty="0"/>
          </a:p>
          <a:p>
            <a:pPr marL="228600" indent="-228600">
              <a:buAutoNum type="arabicPeriod"/>
            </a:pPr>
            <a:r>
              <a:rPr lang="zh-TW" altLang="en-US" sz="1200" dirty="0"/>
              <a:t>重取樣的情境越集中，抽到的機率與權重都會受到一定影響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E9E68-EC90-4DCB-938B-213617D1CBA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522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chemeClr val="bg2"/>
                </a:solidFill>
                <a:latin typeface="Roboto" panose="02000000000000000000"/>
              </a:rPr>
              <a:t>Light</a:t>
            </a:r>
            <a:r>
              <a:rPr lang="zh-TW" altLang="en-US" sz="1200" dirty="0">
                <a:solidFill>
                  <a:schemeClr val="bg2"/>
                </a:solidFill>
                <a:latin typeface="Roboto" panose="02000000000000000000"/>
              </a:rPr>
              <a:t>：光線強就表示戶外</a:t>
            </a:r>
            <a:endParaRPr lang="en-US" altLang="zh-TW" sz="1200" dirty="0">
              <a:solidFill>
                <a:schemeClr val="bg2"/>
              </a:solidFill>
              <a:latin typeface="Roboto" panose="020000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chemeClr val="bg2"/>
                </a:solidFill>
                <a:latin typeface="Roboto" panose="02000000000000000000"/>
              </a:rPr>
              <a:t>Orientation</a:t>
            </a:r>
            <a:r>
              <a:rPr lang="zh-TW" altLang="en-US" sz="1200" dirty="0">
                <a:solidFill>
                  <a:schemeClr val="bg2"/>
                </a:solidFill>
                <a:latin typeface="Roboto" panose="02000000000000000000"/>
              </a:rPr>
              <a:t>：基本上只有直立與橫放的情況</a:t>
            </a:r>
            <a:endParaRPr lang="en-US" altLang="zh-TW" sz="1200" dirty="0">
              <a:solidFill>
                <a:schemeClr val="bg2"/>
              </a:solidFill>
              <a:latin typeface="Roboto" panose="020000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chemeClr val="bg2"/>
                </a:solidFill>
                <a:latin typeface="Roboto" panose="02000000000000000000"/>
              </a:rPr>
              <a:t>Lat / Lon</a:t>
            </a:r>
            <a:r>
              <a:rPr lang="zh-TW" altLang="en-US" sz="1200" dirty="0">
                <a:solidFill>
                  <a:schemeClr val="bg2"/>
                </a:solidFill>
                <a:latin typeface="Roboto" panose="02000000000000000000"/>
              </a:rPr>
              <a:t>：大多在家情境幾乎沒差</a:t>
            </a:r>
            <a:endParaRPr lang="en-US" altLang="zh-TW" sz="1200" dirty="0">
              <a:solidFill>
                <a:schemeClr val="bg2"/>
              </a:solidFill>
              <a:latin typeface="Roboto" panose="020000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chemeClr val="bg2"/>
                </a:solidFill>
                <a:latin typeface="Roboto" panose="02000000000000000000"/>
              </a:rPr>
              <a:t>Altitude</a:t>
            </a:r>
            <a:r>
              <a:rPr lang="zh-TW" altLang="en-US" sz="1200" dirty="0">
                <a:solidFill>
                  <a:schemeClr val="bg2"/>
                </a:solidFill>
                <a:latin typeface="Roboto" panose="02000000000000000000"/>
              </a:rPr>
              <a:t>：海拔也幾乎不會變</a:t>
            </a:r>
            <a:endParaRPr lang="en-US" altLang="zh-TW" sz="1200" dirty="0">
              <a:solidFill>
                <a:schemeClr val="bg2"/>
              </a:solidFill>
              <a:latin typeface="Roboto" panose="020000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chemeClr val="bg2"/>
                </a:solidFill>
                <a:latin typeface="Roboto" panose="02000000000000000000"/>
              </a:rPr>
              <a:t>Time</a:t>
            </a:r>
            <a:r>
              <a:rPr lang="zh-TW" altLang="en-US" sz="1200" dirty="0">
                <a:solidFill>
                  <a:schemeClr val="bg2"/>
                </a:solidFill>
                <a:latin typeface="Roboto" panose="02000000000000000000"/>
              </a:rPr>
              <a:t>：時間區間不夠彈性</a:t>
            </a:r>
            <a:endParaRPr lang="en-US" altLang="zh-TW" sz="1200" dirty="0">
              <a:solidFill>
                <a:schemeClr val="bg2"/>
              </a:solidFill>
              <a:latin typeface="Roboto" panose="0200000000000000000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E9E68-EC90-4DCB-938B-213617D1CBA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753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E9E68-EC90-4DCB-938B-213617D1CBA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814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E9E68-EC90-4DCB-938B-213617D1CBA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643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E9E68-EC90-4DCB-938B-213617D1CBA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270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EBD6-00A2-4CFC-A150-BF7E854CF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6DF21-B8A6-45FC-881F-C6AD6CA5D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16976-ED9C-4965-88A8-5264A0080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1A50-D111-4C48-95CF-51F7318BACF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0414E-CB2A-4172-8A28-10A6DDBA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C1FA3-FE5A-4B23-91D0-EEB0C2B8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8C43-5A68-4FF2-A9C9-C6FE6475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Blank">
    <p:bg>
      <p:bgPr>
        <a:solidFill>
          <a:srgbClr val="1B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1">
            <a:extLst>
              <a:ext uri="{FF2B5EF4-FFF2-40B4-BE49-F238E27FC236}">
                <a16:creationId xmlns:a16="http://schemas.microsoft.com/office/drawing/2014/main" id="{11387229-E7A1-430C-A520-1F4E6D041808}"/>
              </a:ext>
            </a:extLst>
          </p:cNvPr>
          <p:cNvSpPr/>
          <p:nvPr/>
        </p:nvSpPr>
        <p:spPr>
          <a:xfrm>
            <a:off x="0" y="0"/>
            <a:ext cx="6341721" cy="5038328"/>
          </a:xfrm>
          <a:custGeom>
            <a:avLst/>
            <a:gdLst>
              <a:gd name="connsiteX0" fmla="*/ 0 w 6341721"/>
              <a:gd name="connsiteY0" fmla="*/ 5046105 h 5038328"/>
              <a:gd name="connsiteX1" fmla="*/ 2890467 w 6341721"/>
              <a:gd name="connsiteY1" fmla="*/ 3839206 h 5038328"/>
              <a:gd name="connsiteX2" fmla="*/ 4390465 w 6341721"/>
              <a:gd name="connsiteY2" fmla="*/ 1187622 h 5038328"/>
              <a:gd name="connsiteX3" fmla="*/ 6347965 w 6341721"/>
              <a:gd name="connsiteY3" fmla="*/ 0 h 5038328"/>
              <a:gd name="connsiteX4" fmla="*/ 0 w 6341721"/>
              <a:gd name="connsiteY4" fmla="*/ 4819 h 5038328"/>
              <a:gd name="connsiteX5" fmla="*/ 0 w 6341721"/>
              <a:gd name="connsiteY5" fmla="*/ 5046105 h 503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1721" h="5038328">
                <a:moveTo>
                  <a:pt x="0" y="5046105"/>
                </a:moveTo>
                <a:cubicBezTo>
                  <a:pt x="67251" y="5060234"/>
                  <a:pt x="1996602" y="5046762"/>
                  <a:pt x="2890467" y="3839206"/>
                </a:cubicBezTo>
                <a:cubicBezTo>
                  <a:pt x="3577760" y="2910840"/>
                  <a:pt x="2691672" y="893537"/>
                  <a:pt x="4390465" y="1187622"/>
                </a:cubicBezTo>
                <a:cubicBezTo>
                  <a:pt x="5855085" y="1441072"/>
                  <a:pt x="6347965" y="0"/>
                  <a:pt x="6347965" y="0"/>
                </a:cubicBezTo>
                <a:lnTo>
                  <a:pt x="0" y="4819"/>
                </a:lnTo>
                <a:lnTo>
                  <a:pt x="0" y="5046105"/>
                </a:lnTo>
                <a:close/>
              </a:path>
            </a:pathLst>
          </a:custGeom>
          <a:gradFill>
            <a:gsLst>
              <a:gs pos="100000">
                <a:srgbClr val="FC5F2A">
                  <a:alpha val="80000"/>
                </a:srgbClr>
              </a:gs>
              <a:gs pos="0">
                <a:srgbClr val="9E4486">
                  <a:alpha val="80000"/>
                </a:srgbClr>
              </a:gs>
            </a:gsLst>
            <a:lin ang="5400000" scaled="0"/>
          </a:gradFill>
          <a:ln w="109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53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Blank">
    <p:bg>
      <p:bgPr>
        <a:solidFill>
          <a:srgbClr val="1B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D9A65-CCE9-4DE9-B341-F023CB33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1A50-D111-4C48-95CF-51F7318BACF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42BFA-C34B-4ED3-B73A-0DF4D80D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A07AA-FF6E-45C6-B6BD-B495B519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8C43-5A68-4FF2-A9C9-C6FE6475F4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Graphic 4">
            <a:extLst>
              <a:ext uri="{FF2B5EF4-FFF2-40B4-BE49-F238E27FC236}">
                <a16:creationId xmlns:a16="http://schemas.microsoft.com/office/drawing/2014/main" id="{DD833B52-CA32-415F-9678-5C90771A51AE}"/>
              </a:ext>
            </a:extLst>
          </p:cNvPr>
          <p:cNvSpPr/>
          <p:nvPr/>
        </p:nvSpPr>
        <p:spPr>
          <a:xfrm>
            <a:off x="-1" y="-1"/>
            <a:ext cx="3695701" cy="6858001"/>
          </a:xfrm>
          <a:custGeom>
            <a:avLst/>
            <a:gdLst>
              <a:gd name="connsiteX0" fmla="*/ 861822 w 3695700"/>
              <a:gd name="connsiteY0" fmla="*/ 6858001 h 6858001"/>
              <a:gd name="connsiteX1" fmla="*/ 2853945 w 3695700"/>
              <a:gd name="connsiteY1" fmla="*/ 4934840 h 6858001"/>
              <a:gd name="connsiteX2" fmla="*/ 1859535 w 3695700"/>
              <a:gd name="connsiteY2" fmla="*/ 2240661 h 6858001"/>
              <a:gd name="connsiteX3" fmla="*/ 3702940 w 3695700"/>
              <a:gd name="connsiteY3" fmla="*/ 0 h 6858001"/>
              <a:gd name="connsiteX4" fmla="*/ 0 w 3695700"/>
              <a:gd name="connsiteY4" fmla="*/ 0 h 6858001"/>
              <a:gd name="connsiteX5" fmla="*/ 0 w 3695700"/>
              <a:gd name="connsiteY5" fmla="*/ 6858001 h 6858001"/>
              <a:gd name="connsiteX6" fmla="*/ 861822 w 3695700"/>
              <a:gd name="connsiteY6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95700" h="6858001">
                <a:moveTo>
                  <a:pt x="861822" y="6858001"/>
                </a:moveTo>
                <a:cubicBezTo>
                  <a:pt x="861822" y="6858001"/>
                  <a:pt x="2789302" y="6194299"/>
                  <a:pt x="2853945" y="4934840"/>
                </a:cubicBezTo>
                <a:cubicBezTo>
                  <a:pt x="2919223" y="3661157"/>
                  <a:pt x="1926591" y="3367279"/>
                  <a:pt x="1859535" y="2240661"/>
                </a:cubicBezTo>
                <a:cubicBezTo>
                  <a:pt x="1792479" y="1113917"/>
                  <a:pt x="3702940" y="0"/>
                  <a:pt x="3702940" y="0"/>
                </a:cubicBezTo>
                <a:lnTo>
                  <a:pt x="0" y="0"/>
                </a:lnTo>
                <a:lnTo>
                  <a:pt x="0" y="6858001"/>
                </a:lnTo>
                <a:lnTo>
                  <a:pt x="861822" y="6858001"/>
                </a:lnTo>
                <a:close/>
              </a:path>
            </a:pathLst>
          </a:custGeom>
          <a:gradFill>
            <a:gsLst>
              <a:gs pos="100000">
                <a:srgbClr val="FC5F2A">
                  <a:alpha val="80000"/>
                </a:srgbClr>
              </a:gs>
              <a:gs pos="0">
                <a:srgbClr val="9E4486">
                  <a:alpha val="80000"/>
                </a:srgbClr>
              </a:gs>
            </a:gsLst>
            <a:lin ang="5400000" scaled="0"/>
          </a:gradFill>
          <a:ln w="126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73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Blank">
    <p:bg>
      <p:bgPr>
        <a:solidFill>
          <a:srgbClr val="1B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D9A65-CCE9-4DE9-B341-F023CB33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1A50-D111-4C48-95CF-51F7318BACF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42BFA-C34B-4ED3-B73A-0DF4D80D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A07AA-FF6E-45C6-B6BD-B495B519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8C43-5A68-4FF2-A9C9-C6FE6475F4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Graphic 4">
            <a:extLst>
              <a:ext uri="{FF2B5EF4-FFF2-40B4-BE49-F238E27FC236}">
                <a16:creationId xmlns:a16="http://schemas.microsoft.com/office/drawing/2014/main" id="{E15EB2AF-A345-4AC8-9270-83E573F1C50D}"/>
              </a:ext>
            </a:extLst>
          </p:cNvPr>
          <p:cNvSpPr/>
          <p:nvPr/>
        </p:nvSpPr>
        <p:spPr>
          <a:xfrm>
            <a:off x="0" y="0"/>
            <a:ext cx="12209652" cy="4159192"/>
          </a:xfrm>
          <a:custGeom>
            <a:avLst/>
            <a:gdLst>
              <a:gd name="connsiteX0" fmla="*/ 12217306 w 12209651"/>
              <a:gd name="connsiteY0" fmla="*/ 2972674 h 4159191"/>
              <a:gd name="connsiteX1" fmla="*/ 9510387 w 12209651"/>
              <a:gd name="connsiteY1" fmla="*/ 4171567 h 4159191"/>
              <a:gd name="connsiteX2" fmla="*/ 4966662 w 12209651"/>
              <a:gd name="connsiteY2" fmla="*/ 1447169 h 4159191"/>
              <a:gd name="connsiteX3" fmla="*/ 0 w 12209651"/>
              <a:gd name="connsiteY3" fmla="*/ 3317147 h 4159191"/>
              <a:gd name="connsiteX4" fmla="*/ 0 w 12209651"/>
              <a:gd name="connsiteY4" fmla="*/ 0 h 4159191"/>
              <a:gd name="connsiteX5" fmla="*/ 12217306 w 12209651"/>
              <a:gd name="connsiteY5" fmla="*/ 0 h 4159191"/>
              <a:gd name="connsiteX6" fmla="*/ 12217306 w 12209651"/>
              <a:gd name="connsiteY6" fmla="*/ 2972674 h 415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9651" h="4159191">
                <a:moveTo>
                  <a:pt x="12217306" y="2972674"/>
                </a:moveTo>
                <a:cubicBezTo>
                  <a:pt x="12217306" y="2972674"/>
                  <a:pt x="10855490" y="4172971"/>
                  <a:pt x="9510387" y="4171567"/>
                </a:cubicBezTo>
                <a:cubicBezTo>
                  <a:pt x="6852587" y="4168761"/>
                  <a:pt x="6984253" y="1479958"/>
                  <a:pt x="4966662" y="1447169"/>
                </a:cubicBezTo>
                <a:cubicBezTo>
                  <a:pt x="2948944" y="1414380"/>
                  <a:pt x="2152446" y="3366394"/>
                  <a:pt x="0" y="3317147"/>
                </a:cubicBezTo>
                <a:lnTo>
                  <a:pt x="0" y="0"/>
                </a:lnTo>
                <a:lnTo>
                  <a:pt x="12217306" y="0"/>
                </a:lnTo>
                <a:lnTo>
                  <a:pt x="12217306" y="2972674"/>
                </a:lnTo>
                <a:close/>
              </a:path>
            </a:pathLst>
          </a:custGeom>
          <a:gradFill>
            <a:gsLst>
              <a:gs pos="100000">
                <a:srgbClr val="FC5F2A">
                  <a:alpha val="80000"/>
                </a:srgbClr>
              </a:gs>
              <a:gs pos="0">
                <a:srgbClr val="9E4486">
                  <a:alpha val="80000"/>
                </a:srgbClr>
              </a:gs>
            </a:gsLst>
            <a:lin ang="10800000" scaled="0"/>
          </a:gradFill>
          <a:ln w="12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40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Blank">
    <p:bg>
      <p:bgPr>
        <a:solidFill>
          <a:srgbClr val="1B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D9A65-CCE9-4DE9-B341-F023CB33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1A50-D111-4C48-95CF-51F7318BACF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42BFA-C34B-4ED3-B73A-0DF4D80D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A07AA-FF6E-45C6-B6BD-B495B519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8C43-5A68-4FF2-A9C9-C6FE6475F4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35D1B1-C9F2-4978-8F3A-14A2B45C11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217307" cy="4171569"/>
          </a:xfrm>
          <a:custGeom>
            <a:avLst/>
            <a:gdLst>
              <a:gd name="connsiteX0" fmla="*/ 0 w 12217307"/>
              <a:gd name="connsiteY0" fmla="*/ 0 h 4171569"/>
              <a:gd name="connsiteX1" fmla="*/ 12217307 w 12217307"/>
              <a:gd name="connsiteY1" fmla="*/ 0 h 4171569"/>
              <a:gd name="connsiteX2" fmla="*/ 12217307 w 12217307"/>
              <a:gd name="connsiteY2" fmla="*/ 2972675 h 4171569"/>
              <a:gd name="connsiteX3" fmla="*/ 9510388 w 12217307"/>
              <a:gd name="connsiteY3" fmla="*/ 4171568 h 4171569"/>
              <a:gd name="connsiteX4" fmla="*/ 4966663 w 12217307"/>
              <a:gd name="connsiteY4" fmla="*/ 1447170 h 4171569"/>
              <a:gd name="connsiteX5" fmla="*/ 0 w 12217307"/>
              <a:gd name="connsiteY5" fmla="*/ 3317148 h 417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17307" h="4171569">
                <a:moveTo>
                  <a:pt x="0" y="0"/>
                </a:moveTo>
                <a:lnTo>
                  <a:pt x="12217307" y="0"/>
                </a:lnTo>
                <a:lnTo>
                  <a:pt x="12217307" y="2972675"/>
                </a:lnTo>
                <a:cubicBezTo>
                  <a:pt x="12217307" y="2972675"/>
                  <a:pt x="10855491" y="4172972"/>
                  <a:pt x="9510388" y="4171568"/>
                </a:cubicBezTo>
                <a:cubicBezTo>
                  <a:pt x="6852588" y="4168762"/>
                  <a:pt x="6984254" y="1479959"/>
                  <a:pt x="4966663" y="1447170"/>
                </a:cubicBezTo>
                <a:cubicBezTo>
                  <a:pt x="2948945" y="1414380"/>
                  <a:pt x="2152447" y="3366395"/>
                  <a:pt x="0" y="331714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84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lank">
    <p:bg>
      <p:bgPr>
        <a:solidFill>
          <a:srgbClr val="1B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D9A65-CCE9-4DE9-B341-F023CB33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1A50-D111-4C48-95CF-51F7318BACF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42BFA-C34B-4ED3-B73A-0DF4D80D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A07AA-FF6E-45C6-B6BD-B495B519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8C43-5A68-4FF2-A9C9-C6FE6475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5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lank">
    <p:bg>
      <p:bgPr>
        <a:solidFill>
          <a:srgbClr val="1B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D9A65-CCE9-4DE9-B341-F023CB33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1A50-D111-4C48-95CF-51F7318BACF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42BFA-C34B-4ED3-B73A-0DF4D80D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A07AA-FF6E-45C6-B6BD-B495B519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8C43-5A68-4FF2-A9C9-C6FE6475F4C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15">
            <a:extLst>
              <a:ext uri="{FF2B5EF4-FFF2-40B4-BE49-F238E27FC236}">
                <a16:creationId xmlns:a16="http://schemas.microsoft.com/office/drawing/2014/main" id="{0D7F9C9C-5FEA-4BB1-A9F6-4C5F5F180F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43500" y="-34926"/>
            <a:ext cx="3695700" cy="68929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20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lank">
    <p:bg>
      <p:bgPr>
        <a:solidFill>
          <a:srgbClr val="1B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D9A65-CCE9-4DE9-B341-F023CB33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1A50-D111-4C48-95CF-51F7318BACF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42BFA-C34B-4ED3-B73A-0DF4D80D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A07AA-FF6E-45C6-B6BD-B495B519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8C43-5A68-4FF2-A9C9-C6FE6475F4C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876E41D-15D1-4422-B1F9-27350D6674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2450" y="1543050"/>
            <a:ext cx="10039350" cy="4648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36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bg>
      <p:bgPr>
        <a:solidFill>
          <a:srgbClr val="1B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D9A65-CCE9-4DE9-B341-F023CB33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1A50-D111-4C48-95CF-51F7318BACF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42BFA-C34B-4ED3-B73A-0DF4D80D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A07AA-FF6E-45C6-B6BD-B495B519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8C43-5A68-4FF2-A9C9-C6FE6475F4C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D0EAB7B-CB5C-4E06-A2B3-0A571EC48E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57700" cy="6858000"/>
          </a:xfrm>
          <a:custGeom>
            <a:avLst/>
            <a:gdLst>
              <a:gd name="connsiteX0" fmla="*/ 0 w 4457700"/>
              <a:gd name="connsiteY0" fmla="*/ 0 h 6858000"/>
              <a:gd name="connsiteX1" fmla="*/ 4457700 w 4457700"/>
              <a:gd name="connsiteY1" fmla="*/ 6858000 h 6858000"/>
              <a:gd name="connsiteX2" fmla="*/ 0 w 4457700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57700" h="6858000">
                <a:moveTo>
                  <a:pt x="0" y="0"/>
                </a:moveTo>
                <a:lnTo>
                  <a:pt x="44577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57AB26D-F596-4768-9C2E-71C1FD9894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04900" y="-800100"/>
            <a:ext cx="4991100" cy="7658100"/>
          </a:xfrm>
          <a:custGeom>
            <a:avLst/>
            <a:gdLst>
              <a:gd name="connsiteX0" fmla="*/ 0 w 6248400"/>
              <a:gd name="connsiteY0" fmla="*/ 0 h 8362950"/>
              <a:gd name="connsiteX1" fmla="*/ 6248400 w 6248400"/>
              <a:gd name="connsiteY1" fmla="*/ 1181100 h 8362950"/>
              <a:gd name="connsiteX2" fmla="*/ 6248400 w 6248400"/>
              <a:gd name="connsiteY2" fmla="*/ 8039100 h 8362950"/>
              <a:gd name="connsiteX3" fmla="*/ 5619750 w 6248400"/>
              <a:gd name="connsiteY3" fmla="*/ 8362950 h 8362950"/>
              <a:gd name="connsiteX0" fmla="*/ 0 w 4991100"/>
              <a:gd name="connsiteY0" fmla="*/ 0 h 7981950"/>
              <a:gd name="connsiteX1" fmla="*/ 4991100 w 4991100"/>
              <a:gd name="connsiteY1" fmla="*/ 800100 h 7981950"/>
              <a:gd name="connsiteX2" fmla="*/ 4991100 w 4991100"/>
              <a:gd name="connsiteY2" fmla="*/ 7658100 h 7981950"/>
              <a:gd name="connsiteX3" fmla="*/ 4362450 w 4991100"/>
              <a:gd name="connsiteY3" fmla="*/ 7981950 h 7981950"/>
              <a:gd name="connsiteX4" fmla="*/ 0 w 4991100"/>
              <a:gd name="connsiteY4" fmla="*/ 0 h 7981950"/>
              <a:gd name="connsiteX0" fmla="*/ 0 w 4991100"/>
              <a:gd name="connsiteY0" fmla="*/ 0 h 7658100"/>
              <a:gd name="connsiteX1" fmla="*/ 4991100 w 4991100"/>
              <a:gd name="connsiteY1" fmla="*/ 800100 h 7658100"/>
              <a:gd name="connsiteX2" fmla="*/ 4991100 w 4991100"/>
              <a:gd name="connsiteY2" fmla="*/ 7658100 h 7658100"/>
              <a:gd name="connsiteX3" fmla="*/ 3771900 w 4991100"/>
              <a:gd name="connsiteY3" fmla="*/ 7505700 h 7658100"/>
              <a:gd name="connsiteX4" fmla="*/ 0 w 4991100"/>
              <a:gd name="connsiteY4" fmla="*/ 0 h 7658100"/>
              <a:gd name="connsiteX0" fmla="*/ 0 w 4991100"/>
              <a:gd name="connsiteY0" fmla="*/ 0 h 7658100"/>
              <a:gd name="connsiteX1" fmla="*/ 4991100 w 4991100"/>
              <a:gd name="connsiteY1" fmla="*/ 800100 h 7658100"/>
              <a:gd name="connsiteX2" fmla="*/ 4991100 w 4991100"/>
              <a:gd name="connsiteY2" fmla="*/ 7658100 h 7658100"/>
              <a:gd name="connsiteX3" fmla="*/ 3771900 w 4991100"/>
              <a:gd name="connsiteY3" fmla="*/ 7505700 h 7658100"/>
              <a:gd name="connsiteX4" fmla="*/ 0 w 4991100"/>
              <a:gd name="connsiteY4" fmla="*/ 0 h 765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1100" h="7658100">
                <a:moveTo>
                  <a:pt x="0" y="0"/>
                </a:moveTo>
                <a:lnTo>
                  <a:pt x="4991100" y="800100"/>
                </a:lnTo>
                <a:lnTo>
                  <a:pt x="4991100" y="7658100"/>
                </a:lnTo>
                <a:lnTo>
                  <a:pt x="3771900" y="7505700"/>
                </a:lnTo>
                <a:cubicBezTo>
                  <a:pt x="3898900" y="7689850"/>
                  <a:pt x="1873250" y="2787650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81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bg>
      <p:bgPr>
        <a:solidFill>
          <a:srgbClr val="1B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D9A65-CCE9-4DE9-B341-F023CB33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1A50-D111-4C48-95CF-51F7318BACF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42BFA-C34B-4ED3-B73A-0DF4D80D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A07AA-FF6E-45C6-B6BD-B495B519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8C43-5A68-4FF2-A9C9-C6FE6475F4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1D8E57A-0D76-4B0C-AA68-3587DCE852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62100" y="0"/>
            <a:ext cx="36576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95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bg>
      <p:bgPr>
        <a:solidFill>
          <a:srgbClr val="1B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D9A65-CCE9-4DE9-B341-F023CB33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1A50-D111-4C48-95CF-51F7318BACF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42BFA-C34B-4ED3-B73A-0DF4D80D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A07AA-FF6E-45C6-B6BD-B495B519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8C43-5A68-4FF2-A9C9-C6FE6475F4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90A66EF-A82F-4FD2-AF85-92FE409BF1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0650" y="0"/>
            <a:ext cx="6991350" cy="3429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63EA-B6CA-4DA1-BCD5-A48064B7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4E4AA-A54C-4A2A-9675-36BD9C4A2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9BC88-7888-4C7B-B77A-36349E1C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1A50-D111-4C48-95CF-51F7318BACF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89F96-4BBB-43FB-80EF-E5150608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0EA5E-21AB-4BF4-BF60-08585789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8C43-5A68-4FF2-A9C9-C6FE6475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33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solidFill>
          <a:srgbClr val="1B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D9A65-CCE9-4DE9-B341-F023CB33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1A50-D111-4C48-95CF-51F7318BACF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42BFA-C34B-4ED3-B73A-0DF4D80D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A07AA-FF6E-45C6-B6BD-B495B519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8C43-5A68-4FF2-A9C9-C6FE6475F4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36AD1D2-0803-4791-9483-19CF5E862B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942263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205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rgbClr val="1B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D9A65-CCE9-4DE9-B341-F023CB33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1A50-D111-4C48-95CF-51F7318BACF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42BFA-C34B-4ED3-B73A-0DF4D80D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A07AA-FF6E-45C6-B6BD-B495B519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8C43-5A68-4FF2-A9C9-C6FE6475F4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744A511-6F42-46EB-AC78-1F6B4E8BF3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16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solidFill>
          <a:srgbClr val="1B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D9A65-CCE9-4DE9-B341-F023CB33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1A50-D111-4C48-95CF-51F7318BACF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42BFA-C34B-4ED3-B73A-0DF4D80D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A07AA-FF6E-45C6-B6BD-B495B519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8C43-5A68-4FF2-A9C9-C6FE6475F4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744A511-6F42-46EB-AC78-1F6B4E8BF3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55893" y="709683"/>
            <a:ext cx="4531056" cy="547275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9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bg>
      <p:bgPr>
        <a:solidFill>
          <a:srgbClr val="1B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D9A65-CCE9-4DE9-B341-F023CB33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1A50-D111-4C48-95CF-51F7318BACF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42BFA-C34B-4ED3-B73A-0DF4D80D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A07AA-FF6E-45C6-B6BD-B495B519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8C43-5A68-4FF2-A9C9-C6FE6475F4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744A511-6F42-46EB-AC78-1F6B4E8BF3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349" y="709683"/>
            <a:ext cx="8229600" cy="365760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846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bg>
      <p:bgPr>
        <a:solidFill>
          <a:srgbClr val="1B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D9A65-CCE9-4DE9-B341-F023CB33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1A50-D111-4C48-95CF-51F7318BACF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42BFA-C34B-4ED3-B73A-0DF4D80D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A07AA-FF6E-45C6-B6BD-B495B519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8C43-5A68-4FF2-A9C9-C6FE6475F4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744A511-6F42-46EB-AC78-1F6B4E8BF3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9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322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bg>
      <p:bgPr>
        <a:solidFill>
          <a:srgbClr val="1B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D9A65-CCE9-4DE9-B341-F023CB33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1A50-D111-4C48-95CF-51F7318BACF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42BFA-C34B-4ED3-B73A-0DF4D80D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A07AA-FF6E-45C6-B6BD-B495B519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8C43-5A68-4FF2-A9C9-C6FE6475F4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744A511-6F42-46EB-AC78-1F6B4E8BF3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445" y="709683"/>
            <a:ext cx="4531056" cy="547275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267E600-5B01-41FC-9B1C-26F83FB1E1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11556" y="1422755"/>
            <a:ext cx="2444087" cy="404660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11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bg>
      <p:bgPr>
        <a:solidFill>
          <a:srgbClr val="1B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D9A65-CCE9-4DE9-B341-F023CB33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1A50-D111-4C48-95CF-51F7318BACF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42BFA-C34B-4ED3-B73A-0DF4D80D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A07AA-FF6E-45C6-B6BD-B495B519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8C43-5A68-4FF2-A9C9-C6FE6475F4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744A511-6F42-46EB-AC78-1F6B4E8BF3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7397" y="692623"/>
            <a:ext cx="2743200" cy="547275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267E600-5B01-41FC-9B1C-26F83FB1E1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1048" y="2122179"/>
            <a:ext cx="2444087" cy="404660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698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bg>
      <p:bgPr>
        <a:solidFill>
          <a:srgbClr val="1B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267E600-5B01-41FC-9B1C-26F83FB1E1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1404" y="2514600"/>
            <a:ext cx="6457096" cy="36541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116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bg>
      <p:bgPr>
        <a:solidFill>
          <a:srgbClr val="1B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267E600-5B01-41FC-9B1C-26F83FB1E1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601906"/>
            <a:ext cx="12192000" cy="27605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064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bg>
      <p:bgPr>
        <a:solidFill>
          <a:srgbClr val="1B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267E600-5B01-41FC-9B1C-26F83FB1E1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62550" y="647700"/>
            <a:ext cx="6381750" cy="371475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391E6E57-4D29-45E7-8535-B9C2CBBA57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7700" y="3429000"/>
            <a:ext cx="5448300" cy="2781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5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3155-FA27-49FB-A113-162DFE4C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19AA2-37F6-47A3-8523-A722FD8B0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53C97-6F01-4764-8D66-6C5D4015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1A50-D111-4C48-95CF-51F7318BACF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A9B65-DCD0-445E-A7D0-7EC258EE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259CB-1A63-4289-888F-07B5C17A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8C43-5A68-4FF2-A9C9-C6FE6475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485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bg>
      <p:bgPr>
        <a:solidFill>
          <a:srgbClr val="1B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9609A20-9B54-407E-96EE-A515A7704C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00650" y="-84732"/>
            <a:ext cx="6286500" cy="6942731"/>
          </a:xfrm>
          <a:custGeom>
            <a:avLst/>
            <a:gdLst>
              <a:gd name="connsiteX0" fmla="*/ 1847850 w 6286500"/>
              <a:gd name="connsiteY0" fmla="*/ 0 h 6942731"/>
              <a:gd name="connsiteX1" fmla="*/ 6286500 w 6286500"/>
              <a:gd name="connsiteY1" fmla="*/ 84731 h 6942731"/>
              <a:gd name="connsiteX2" fmla="*/ 2552700 w 6286500"/>
              <a:gd name="connsiteY2" fmla="*/ 6923681 h 6942731"/>
              <a:gd name="connsiteX3" fmla="*/ 0 w 6286500"/>
              <a:gd name="connsiteY3" fmla="*/ 6942731 h 6942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86500" h="6942731">
                <a:moveTo>
                  <a:pt x="1847850" y="0"/>
                </a:moveTo>
                <a:lnTo>
                  <a:pt x="6286500" y="84731"/>
                </a:lnTo>
                <a:lnTo>
                  <a:pt x="2552700" y="6923681"/>
                </a:lnTo>
                <a:lnTo>
                  <a:pt x="0" y="69427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6205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bg>
      <p:bgPr>
        <a:solidFill>
          <a:srgbClr val="1B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A6EE41-36C8-4223-99F8-604C034C00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924800" cy="3429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355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bg>
      <p:bgPr>
        <a:solidFill>
          <a:srgbClr val="1B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A6EE41-36C8-4223-99F8-604C034C00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4000" y="685800"/>
            <a:ext cx="10668000" cy="5581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52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CA0BD-D4A7-4106-8220-878853FD1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DF9A3-BB08-4CA9-8F88-E35779501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7C420-A2E8-403D-A41F-AF444C035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D81F2-6468-43F8-9436-54D39A600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1A50-D111-4C48-95CF-51F7318BACF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76AC1-03A7-43CA-9D2E-B3769FFE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C529D-AD79-4812-B5C4-48E707D9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8C43-5A68-4FF2-A9C9-C6FE6475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173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1CA3-DE10-4C4C-86EB-13C42C83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8CFBA-3850-4AF7-B7D3-0883E7E85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C45CA-EBF0-4071-A700-D15FCBEA7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82B86-AFD5-4470-A69D-250C98A4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1A50-D111-4C48-95CF-51F7318BACF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7A8C-4DB5-4C3C-9FA2-FB41270D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D2074-27CC-481B-8E36-74DAEDA0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8C43-5A68-4FF2-A9C9-C6FE6475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898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C8E6-CE0D-463D-AA9B-E4401D7F1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9401E-A08C-4777-9B21-6A347F2BF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7F376-E34C-4DF9-A727-A25EC665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1A50-D111-4C48-95CF-51F7318BACF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3B0B6-66DD-4415-B12E-DBD22BE6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F8ED5-FC94-4479-9F94-2A84EE03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8C43-5A68-4FF2-A9C9-C6FE6475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123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015F1-FA0B-497B-B4F6-FFC4017CC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21AC8-CB36-4792-881E-6FAD94560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32BD1-DA8A-4449-B2F2-3D462E2F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1A50-D111-4C48-95CF-51F7318BACF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1AFC4-0103-474D-B95D-968B7304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D9795-FB4A-48C7-81F5-437CE1F3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8C43-5A68-4FF2-A9C9-C6FE6475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4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B841-D7FF-4705-A0E6-2AF82DAD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CF0FE-0EE4-4FCA-9552-537519994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1213B-62C6-470E-BFC0-65A37C854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6D65-5FE1-41D9-9B6E-9D1E8191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1A50-D111-4C48-95CF-51F7318BACF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FBC6E-5C01-4209-BE5E-644CBEEC6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E2B4E-89AD-4ABA-A95B-562F844F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8C43-5A68-4FF2-A9C9-C6FE6475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9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E522-CD18-48F3-ADA3-DD09218F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64590-24BB-4877-9EA4-2069972B5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E1C17-7F67-4252-AAC8-FE2BCA97B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A6085-3659-4A17-A35F-8AE683E43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3AE3E-F8B1-4EA0-B241-DB9B94841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D8D6A-919C-45BB-B0B3-5A47F415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1A50-D111-4C48-95CF-51F7318BACF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0412A-C351-419D-AEC7-99E105FC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FBAE27-5FFF-4BF8-9915-ED6F20B4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8C43-5A68-4FF2-A9C9-C6FE6475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4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DB85-EE2D-480B-855D-5DCB8E47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1EFDE-AAF7-400D-B191-33A4A881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1A50-D111-4C48-95CF-51F7318BACF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BE4C6-7F18-4276-9D4B-9596A0B7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8DFE4-BCEB-4F4A-ABE1-3FF042DA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8C43-5A68-4FF2-A9C9-C6FE6475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5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D9A65-CCE9-4DE9-B341-F023CB33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1A50-D111-4C48-95CF-51F7318BACF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42BFA-C34B-4ED3-B73A-0DF4D80D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A07AA-FF6E-45C6-B6BD-B495B519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8C43-5A68-4FF2-A9C9-C6FE6475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7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1B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Blank">
    <p:bg>
      <p:bgPr>
        <a:solidFill>
          <a:srgbClr val="1B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1976B5D-D057-4E99-AD7D-BEE5D3EFA5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3914" y="1264685"/>
            <a:ext cx="4852657" cy="4333063"/>
          </a:xfrm>
          <a:custGeom>
            <a:avLst/>
            <a:gdLst>
              <a:gd name="connsiteX0" fmla="*/ 2915610 w 4852657"/>
              <a:gd name="connsiteY0" fmla="*/ 359 h 4333063"/>
              <a:gd name="connsiteX1" fmla="*/ 2982140 w 4852657"/>
              <a:gd name="connsiteY1" fmla="*/ 6842 h 4333063"/>
              <a:gd name="connsiteX2" fmla="*/ 3693874 w 4852657"/>
              <a:gd name="connsiteY2" fmla="*/ 1344843 h 4333063"/>
              <a:gd name="connsiteX3" fmla="*/ 4832602 w 4852657"/>
              <a:gd name="connsiteY3" fmla="*/ 2640111 h 4333063"/>
              <a:gd name="connsiteX4" fmla="*/ 3366514 w 4852657"/>
              <a:gd name="connsiteY4" fmla="*/ 4319641 h 4333063"/>
              <a:gd name="connsiteX5" fmla="*/ 1245707 w 4852657"/>
              <a:gd name="connsiteY5" fmla="*/ 2995922 h 4333063"/>
              <a:gd name="connsiteX6" fmla="*/ 7343 w 4852657"/>
              <a:gd name="connsiteY6" fmla="*/ 1643641 h 4333063"/>
              <a:gd name="connsiteX7" fmla="*/ 1560336 w 4852657"/>
              <a:gd name="connsiteY7" fmla="*/ 803930 h 4333063"/>
              <a:gd name="connsiteX8" fmla="*/ 2915610 w 4852657"/>
              <a:gd name="connsiteY8" fmla="*/ 359 h 433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52657" h="4333063">
                <a:moveTo>
                  <a:pt x="2915610" y="359"/>
                </a:moveTo>
                <a:cubicBezTo>
                  <a:pt x="2936858" y="1154"/>
                  <a:pt x="2959013" y="3282"/>
                  <a:pt x="2982140" y="6842"/>
                </a:cubicBezTo>
                <a:cubicBezTo>
                  <a:pt x="3722215" y="120760"/>
                  <a:pt x="3181412" y="860834"/>
                  <a:pt x="3693874" y="1344843"/>
                </a:cubicBezTo>
                <a:cubicBezTo>
                  <a:pt x="4206335" y="1828853"/>
                  <a:pt x="4729645" y="2112926"/>
                  <a:pt x="4832602" y="2640111"/>
                </a:cubicBezTo>
                <a:cubicBezTo>
                  <a:pt x="4946520" y="3223646"/>
                  <a:pt x="4590598" y="4476180"/>
                  <a:pt x="3366514" y="4319641"/>
                </a:cubicBezTo>
                <a:cubicBezTo>
                  <a:pt x="2547507" y="4214912"/>
                  <a:pt x="2303842" y="2426558"/>
                  <a:pt x="1245707" y="2995922"/>
                </a:cubicBezTo>
                <a:cubicBezTo>
                  <a:pt x="713873" y="3281987"/>
                  <a:pt x="-84986" y="2324929"/>
                  <a:pt x="7343" y="1643641"/>
                </a:cubicBezTo>
                <a:cubicBezTo>
                  <a:pt x="144287" y="633110"/>
                  <a:pt x="1030716" y="554730"/>
                  <a:pt x="1560336" y="803930"/>
                </a:cubicBezTo>
                <a:cubicBezTo>
                  <a:pt x="2468933" y="1231417"/>
                  <a:pt x="2256912" y="-24308"/>
                  <a:pt x="2915610" y="35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6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16CD4-7F21-44E4-9B30-14AB8876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9FD8D-2D29-4A32-B6FC-88A4DDF5B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5BEB4-C5D0-4E31-B792-46A09A041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E1A50-D111-4C48-95CF-51F7318BACF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135DE-73ED-4704-BAEA-CF2F8FBFD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63C7-1E28-440D-BFCD-4E2C67B13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08C43-5A68-4FF2-A9C9-C6FE6475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8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84" r:id="rId9"/>
    <p:sldLayoutId id="2147483683" r:id="rId10"/>
    <p:sldLayoutId id="2147483682" r:id="rId11"/>
    <p:sldLayoutId id="2147483680" r:id="rId12"/>
    <p:sldLayoutId id="2147483681" r:id="rId13"/>
    <p:sldLayoutId id="2147483679" r:id="rId14"/>
    <p:sldLayoutId id="2147483678" r:id="rId15"/>
    <p:sldLayoutId id="2147483675" r:id="rId16"/>
    <p:sldLayoutId id="2147483674" r:id="rId17"/>
    <p:sldLayoutId id="2147483673" r:id="rId18"/>
    <p:sldLayoutId id="2147483672" r:id="rId19"/>
    <p:sldLayoutId id="2147483666" r:id="rId20"/>
    <p:sldLayoutId id="2147483661" r:id="rId21"/>
    <p:sldLayoutId id="2147483662" r:id="rId22"/>
    <p:sldLayoutId id="2147483664" r:id="rId23"/>
    <p:sldLayoutId id="2147483665" r:id="rId24"/>
    <p:sldLayoutId id="2147483663" r:id="rId25"/>
    <p:sldLayoutId id="2147483667" r:id="rId26"/>
    <p:sldLayoutId id="2147483668" r:id="rId27"/>
    <p:sldLayoutId id="2147483669" r:id="rId28"/>
    <p:sldLayoutId id="2147483670" r:id="rId29"/>
    <p:sldLayoutId id="2147483671" r:id="rId30"/>
    <p:sldLayoutId id="2147483676" r:id="rId31"/>
    <p:sldLayoutId id="2147483677" r:id="rId32"/>
    <p:sldLayoutId id="2147483656" r:id="rId33"/>
    <p:sldLayoutId id="2147483657" r:id="rId34"/>
    <p:sldLayoutId id="2147483658" r:id="rId35"/>
    <p:sldLayoutId id="2147483659" r:id="rId3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1">
            <a:extLst>
              <a:ext uri="{FF2B5EF4-FFF2-40B4-BE49-F238E27FC236}">
                <a16:creationId xmlns:a16="http://schemas.microsoft.com/office/drawing/2014/main" id="{1838C945-D8C1-4F2D-A2D1-B1658DADF203}"/>
              </a:ext>
            </a:extLst>
          </p:cNvPr>
          <p:cNvGrpSpPr/>
          <p:nvPr/>
        </p:nvGrpSpPr>
        <p:grpSpPr>
          <a:xfrm>
            <a:off x="0" y="-1"/>
            <a:ext cx="12192000" cy="6872317"/>
            <a:chOff x="0" y="-1"/>
            <a:chExt cx="12192000" cy="6872317"/>
          </a:xfrm>
          <a:gradFill>
            <a:gsLst>
              <a:gs pos="100000">
                <a:srgbClr val="FC5F2A">
                  <a:alpha val="80000"/>
                </a:srgbClr>
              </a:gs>
              <a:gs pos="0">
                <a:srgbClr val="9E4486">
                  <a:alpha val="80000"/>
                </a:srgbClr>
              </a:gs>
            </a:gsLst>
            <a:lin ang="5400000" scaled="0"/>
          </a:gra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CE87025-E3A2-43F7-A6E5-A458835DB001}"/>
                </a:ext>
              </a:extLst>
            </p:cNvPr>
            <p:cNvSpPr/>
            <p:nvPr/>
          </p:nvSpPr>
          <p:spPr>
            <a:xfrm>
              <a:off x="8881325" y="-1"/>
              <a:ext cx="3296167" cy="3690689"/>
            </a:xfrm>
            <a:custGeom>
              <a:avLst/>
              <a:gdLst>
                <a:gd name="connsiteX0" fmla="*/ 0 w 3296167"/>
                <a:gd name="connsiteY0" fmla="*/ 0 h 3690688"/>
                <a:gd name="connsiteX1" fmla="*/ 490862 w 3296167"/>
                <a:gd name="connsiteY1" fmla="*/ 1263616 h 3690688"/>
                <a:gd name="connsiteX2" fmla="*/ 1718079 w 3296167"/>
                <a:gd name="connsiteY2" fmla="*/ 1263616 h 3690688"/>
                <a:gd name="connsiteX3" fmla="*/ 2274356 w 3296167"/>
                <a:gd name="connsiteY3" fmla="*/ 2916280 h 3690688"/>
                <a:gd name="connsiteX4" fmla="*/ 3305585 w 3296167"/>
                <a:gd name="connsiteY4" fmla="*/ 3701633 h 3690688"/>
                <a:gd name="connsiteX5" fmla="*/ 3305585 w 3296167"/>
                <a:gd name="connsiteY5" fmla="*/ 0 h 3690688"/>
                <a:gd name="connsiteX6" fmla="*/ 0 w 3296167"/>
                <a:gd name="connsiteY6" fmla="*/ 0 h 369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96167" h="3690688">
                  <a:moveTo>
                    <a:pt x="0" y="0"/>
                  </a:moveTo>
                  <a:cubicBezTo>
                    <a:pt x="0" y="101812"/>
                    <a:pt x="98122" y="985414"/>
                    <a:pt x="490862" y="1263616"/>
                  </a:cubicBezTo>
                  <a:cubicBezTo>
                    <a:pt x="883602" y="1541817"/>
                    <a:pt x="1292632" y="854585"/>
                    <a:pt x="1718079" y="1263616"/>
                  </a:cubicBezTo>
                  <a:cubicBezTo>
                    <a:pt x="2143527" y="1672646"/>
                    <a:pt x="1799911" y="2245339"/>
                    <a:pt x="2274356" y="2916280"/>
                  </a:cubicBezTo>
                  <a:cubicBezTo>
                    <a:pt x="2748800" y="3587222"/>
                    <a:pt x="3305585" y="3701633"/>
                    <a:pt x="3305585" y="3701633"/>
                  </a:cubicBezTo>
                  <a:lnTo>
                    <a:pt x="330558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C00651F-DDF2-4BCD-953A-11F46386CF0C}"/>
                </a:ext>
              </a:extLst>
            </p:cNvPr>
            <p:cNvSpPr/>
            <p:nvPr/>
          </p:nvSpPr>
          <p:spPr>
            <a:xfrm>
              <a:off x="0" y="3276107"/>
              <a:ext cx="3347073" cy="3588877"/>
            </a:xfrm>
            <a:custGeom>
              <a:avLst/>
              <a:gdLst>
                <a:gd name="connsiteX0" fmla="*/ 0 w 3347073"/>
                <a:gd name="connsiteY0" fmla="*/ 79 h 3588876"/>
                <a:gd name="connsiteX1" fmla="*/ 830914 w 3347073"/>
                <a:gd name="connsiteY1" fmla="*/ 425526 h 3588876"/>
                <a:gd name="connsiteX2" fmla="*/ 1403607 w 3347073"/>
                <a:gd name="connsiteY2" fmla="*/ 1734575 h 3588876"/>
                <a:gd name="connsiteX3" fmla="*/ 2974314 w 3347073"/>
                <a:gd name="connsiteY3" fmla="*/ 2601760 h 3588876"/>
                <a:gd name="connsiteX4" fmla="*/ 3350764 w 3347073"/>
                <a:gd name="connsiteY4" fmla="*/ 3596210 h 3588876"/>
                <a:gd name="connsiteX5" fmla="*/ 0 w 3347073"/>
                <a:gd name="connsiteY5" fmla="*/ 3596210 h 3588876"/>
                <a:gd name="connsiteX6" fmla="*/ 0 w 3347073"/>
                <a:gd name="connsiteY6" fmla="*/ 79 h 358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7073" h="3588876">
                  <a:moveTo>
                    <a:pt x="0" y="79"/>
                  </a:moveTo>
                  <a:cubicBezTo>
                    <a:pt x="0" y="79"/>
                    <a:pt x="634544" y="-16338"/>
                    <a:pt x="830914" y="425526"/>
                  </a:cubicBezTo>
                  <a:cubicBezTo>
                    <a:pt x="1027284" y="867390"/>
                    <a:pt x="732793" y="1652744"/>
                    <a:pt x="1403607" y="1734575"/>
                  </a:cubicBezTo>
                  <a:cubicBezTo>
                    <a:pt x="2074422" y="1816280"/>
                    <a:pt x="2761654" y="2176312"/>
                    <a:pt x="2974314" y="2601760"/>
                  </a:cubicBezTo>
                  <a:cubicBezTo>
                    <a:pt x="3186974" y="3027207"/>
                    <a:pt x="3350764" y="3596210"/>
                    <a:pt x="3350764" y="3596210"/>
                  </a:cubicBezTo>
                  <a:lnTo>
                    <a:pt x="0" y="3596210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127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Title 2">
            <a:extLst>
              <a:ext uri="{FF2B5EF4-FFF2-40B4-BE49-F238E27FC236}">
                <a16:creationId xmlns:a16="http://schemas.microsoft.com/office/drawing/2014/main" id="{877A56D0-4CCA-4A3D-B7C6-E098CF60C567}"/>
              </a:ext>
            </a:extLst>
          </p:cNvPr>
          <p:cNvSpPr txBox="1">
            <a:spLocks/>
          </p:cNvSpPr>
          <p:nvPr/>
        </p:nvSpPr>
        <p:spPr>
          <a:xfrm>
            <a:off x="1188700" y="2517935"/>
            <a:ext cx="9516554" cy="7571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>
                <a:solidFill>
                  <a:srgbClr val="F0496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Estimating Contextual Situations</a:t>
            </a:r>
            <a:endParaRPr lang="en-US" sz="4800" dirty="0">
              <a:solidFill>
                <a:srgbClr val="F04962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CF58B28-3A39-44C9-9F3E-3357B704CCBD}"/>
              </a:ext>
            </a:extLst>
          </p:cNvPr>
          <p:cNvSpPr txBox="1">
            <a:spLocks/>
          </p:cNvSpPr>
          <p:nvPr/>
        </p:nvSpPr>
        <p:spPr>
          <a:xfrm>
            <a:off x="3274320" y="4283057"/>
            <a:ext cx="7601764" cy="1440735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Stefan </a:t>
            </a:r>
            <a:r>
              <a:rPr lang="en-US" sz="24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Forsström</a:t>
            </a:r>
            <a:r>
              <a:rPr lang="en-US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and Victor</a:t>
            </a:r>
          </a:p>
          <a:p>
            <a:pPr marL="0" indent="0" algn="ctr">
              <a:buNone/>
            </a:pPr>
            <a:r>
              <a:rPr lang="en-US" sz="20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Kardeby</a:t>
            </a:r>
            <a:r>
              <a:rPr lang="en-US" sz="2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Department of Information and Communication Systems Mid Sweden University, Sundsvall SE-85170, Sweden 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3733812-7153-4C1C-ABC0-B84EF940119C}"/>
              </a:ext>
            </a:extLst>
          </p:cNvPr>
          <p:cNvSpPr txBox="1">
            <a:spLocks/>
          </p:cNvSpPr>
          <p:nvPr/>
        </p:nvSpPr>
        <p:spPr>
          <a:xfrm>
            <a:off x="1673536" y="3418870"/>
            <a:ext cx="9516554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rgbClr val="F0496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using Indicators from Smartphone Sensor Values</a:t>
            </a:r>
            <a:endParaRPr lang="en-US" sz="3200" dirty="0">
              <a:solidFill>
                <a:srgbClr val="F04962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E96655D-01C0-46D3-855B-68B156916CA4}"/>
              </a:ext>
            </a:extLst>
          </p:cNvPr>
          <p:cNvSpPr/>
          <p:nvPr/>
        </p:nvSpPr>
        <p:spPr>
          <a:xfrm>
            <a:off x="511103" y="247972"/>
            <a:ext cx="68040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bg2"/>
                </a:solidFill>
                <a:latin typeface="Roboto" panose="02000000000000000000"/>
              </a:rPr>
              <a:t>2014 IEEE International Conference on Internet of Things (iThings 2014),</a:t>
            </a:r>
            <a:endParaRPr lang="en-US" altLang="zh-TW" sz="1600" dirty="0">
              <a:solidFill>
                <a:schemeClr val="bg2"/>
              </a:solidFill>
              <a:latin typeface="Roboto" panose="02000000000000000000"/>
            </a:endParaRPr>
          </a:p>
          <a:p>
            <a:r>
              <a:rPr lang="zh-TW" altLang="en-US" sz="1600" dirty="0">
                <a:solidFill>
                  <a:schemeClr val="bg2"/>
                </a:solidFill>
                <a:latin typeface="Roboto" panose="02000000000000000000"/>
              </a:rPr>
              <a:t>Green Computing and Communications (GreenCom 2014),</a:t>
            </a:r>
            <a:endParaRPr lang="en-US" altLang="zh-TW" sz="1600" dirty="0">
              <a:solidFill>
                <a:schemeClr val="bg2"/>
              </a:solidFill>
              <a:latin typeface="Roboto" panose="02000000000000000000"/>
            </a:endParaRPr>
          </a:p>
          <a:p>
            <a:r>
              <a:rPr lang="zh-TW" altLang="en-US" sz="1600" dirty="0">
                <a:solidFill>
                  <a:schemeClr val="bg2"/>
                </a:solidFill>
                <a:latin typeface="Roboto" panose="02000000000000000000"/>
              </a:rPr>
              <a:t>and Cyber-Physical-Social Computing (CPSCom 2014)</a:t>
            </a:r>
          </a:p>
        </p:txBody>
      </p:sp>
    </p:spTree>
    <p:extLst>
      <p:ext uri="{BB962C8B-B14F-4D97-AF65-F5344CB8AC3E}">
        <p14:creationId xmlns:p14="http://schemas.microsoft.com/office/powerpoint/2010/main" val="347227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618E624F-FB75-4281-8BA9-5418345DA1D5}"/>
              </a:ext>
            </a:extLst>
          </p:cNvPr>
          <p:cNvSpPr txBox="1">
            <a:spLocks/>
          </p:cNvSpPr>
          <p:nvPr/>
        </p:nvSpPr>
        <p:spPr>
          <a:xfrm>
            <a:off x="8390286" y="278148"/>
            <a:ext cx="3669952" cy="8402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TW" sz="5400" dirty="0">
                <a:solidFill>
                  <a:srgbClr val="F0496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Simulation</a:t>
            </a:r>
            <a:endParaRPr lang="en-US" sz="5400" dirty="0">
              <a:solidFill>
                <a:srgbClr val="F04962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D4EB04A-3EF7-4C8F-92B3-076395081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2" y="536295"/>
            <a:ext cx="8448675" cy="18192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198B23F-3CFB-4F99-98E6-AFBEC14C4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2" y="2613717"/>
            <a:ext cx="7029450" cy="18097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0F51C4F-D85D-4432-8E99-5C77EEEEC4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2" y="4654787"/>
            <a:ext cx="8391525" cy="180975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5A8656-A72A-4184-864C-FD40751D06C1}"/>
              </a:ext>
            </a:extLst>
          </p:cNvPr>
          <p:cNvSpPr txBox="1"/>
          <p:nvPr/>
        </p:nvSpPr>
        <p:spPr>
          <a:xfrm>
            <a:off x="8928099" y="1118378"/>
            <a:ext cx="34798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2"/>
                </a:solidFill>
                <a:latin typeface="Roboto" panose="02000000000000000000"/>
              </a:rPr>
              <a:t>N: normal distribution</a:t>
            </a:r>
          </a:p>
          <a:p>
            <a:endParaRPr lang="en-US" altLang="zh-TW" sz="2000" dirty="0">
              <a:solidFill>
                <a:schemeClr val="bg2"/>
              </a:solidFill>
              <a:latin typeface="Roboto" panose="02000000000000000000"/>
            </a:endParaRPr>
          </a:p>
          <a:p>
            <a:r>
              <a:rPr lang="en-US" altLang="zh-TW" sz="2000" dirty="0">
                <a:solidFill>
                  <a:schemeClr val="bg2"/>
                </a:solidFill>
                <a:latin typeface="Roboto" panose="02000000000000000000"/>
              </a:rPr>
              <a:t>DUC: discrete uniform distribution of category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B206BFB-8E0B-43F5-96C7-D3A90B877CCE}"/>
              </a:ext>
            </a:extLst>
          </p:cNvPr>
          <p:cNvSpPr txBox="1"/>
          <p:nvPr/>
        </p:nvSpPr>
        <p:spPr>
          <a:xfrm>
            <a:off x="7437438" y="4074936"/>
            <a:ext cx="4622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bg2"/>
                </a:solidFill>
                <a:latin typeface="Roboto" panose="02000000000000000000"/>
              </a:rPr>
              <a:t>Too intuitive</a:t>
            </a:r>
            <a:r>
              <a:rPr lang="zh-TW" altLang="en-US" sz="2000" dirty="0">
                <a:solidFill>
                  <a:schemeClr val="bg2"/>
                </a:solidFill>
                <a:latin typeface="Roboto" panose="02000000000000000000"/>
              </a:rPr>
              <a:t> </a:t>
            </a:r>
            <a:r>
              <a:rPr lang="en-US" altLang="zh-TW" sz="2000" dirty="0">
                <a:solidFill>
                  <a:schemeClr val="bg2"/>
                </a:solidFill>
                <a:latin typeface="Roboto" panose="02000000000000000000"/>
              </a:rPr>
              <a:t>and not comprehensive</a:t>
            </a:r>
          </a:p>
          <a:p>
            <a:pPr algn="ctr"/>
            <a:endParaRPr lang="en-US" altLang="zh-TW" sz="2000" dirty="0">
              <a:solidFill>
                <a:schemeClr val="bg2"/>
              </a:solidFill>
              <a:latin typeface="Roboto" panose="0200000000000000000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bg2"/>
                </a:solidFill>
                <a:latin typeface="Roboto" panose="02000000000000000000"/>
              </a:rPr>
              <a:t>Light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bg2"/>
                </a:solidFill>
                <a:latin typeface="Roboto" panose="02000000000000000000"/>
              </a:rPr>
              <a:t>Orientation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bg2"/>
                </a:solidFill>
                <a:latin typeface="Roboto" panose="02000000000000000000"/>
              </a:rPr>
              <a:t>Lat / Lon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bg2"/>
                </a:solidFill>
                <a:latin typeface="Roboto" panose="02000000000000000000"/>
              </a:rPr>
              <a:t>Altitude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bg2"/>
                </a:solidFill>
                <a:latin typeface="Roboto" panose="0200000000000000000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235825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506E14E-C8C8-4259-AAF3-04AB1F458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53" y="1075311"/>
            <a:ext cx="6065772" cy="126841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46D7826-1E91-48F8-B0FD-71A13A0E1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53" y="3027805"/>
            <a:ext cx="6065770" cy="125585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AD3E9E7-AE85-43FB-BC16-EFA112C8F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53" y="4967740"/>
            <a:ext cx="6065771" cy="1311869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DABCB278-9C78-4E9A-B38C-77259EDA799C}"/>
              </a:ext>
            </a:extLst>
          </p:cNvPr>
          <p:cNvSpPr txBox="1">
            <a:spLocks/>
          </p:cNvSpPr>
          <p:nvPr/>
        </p:nvSpPr>
        <p:spPr>
          <a:xfrm>
            <a:off x="7647162" y="525243"/>
            <a:ext cx="3669952" cy="8402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TW" sz="5400" dirty="0">
                <a:solidFill>
                  <a:srgbClr val="F0496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Results</a:t>
            </a:r>
            <a:endParaRPr lang="en-US" sz="5400" dirty="0">
              <a:solidFill>
                <a:srgbClr val="F04962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EC90936-51D0-43BC-A08B-DFEC519EB44A}"/>
              </a:ext>
            </a:extLst>
          </p:cNvPr>
          <p:cNvSpPr txBox="1"/>
          <p:nvPr/>
        </p:nvSpPr>
        <p:spPr>
          <a:xfrm>
            <a:off x="4046493" y="656403"/>
            <a:ext cx="1663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04962"/>
                </a:solidFill>
                <a:latin typeface="Roboto" panose="02000000000000000000"/>
              </a:rPr>
              <a:t>10 particles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0AB0FC8-5381-42ED-8F3F-6983E865719B}"/>
              </a:ext>
            </a:extLst>
          </p:cNvPr>
          <p:cNvSpPr txBox="1"/>
          <p:nvPr/>
        </p:nvSpPr>
        <p:spPr>
          <a:xfrm>
            <a:off x="4091292" y="2562576"/>
            <a:ext cx="1663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04962"/>
                </a:solidFill>
                <a:latin typeface="Roboto" panose="02000000000000000000"/>
              </a:rPr>
              <a:t>30 particles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CDA96AC-82E6-4A2A-AAE1-318A8DB27E07}"/>
              </a:ext>
            </a:extLst>
          </p:cNvPr>
          <p:cNvSpPr txBox="1"/>
          <p:nvPr/>
        </p:nvSpPr>
        <p:spPr>
          <a:xfrm>
            <a:off x="4091292" y="4567630"/>
            <a:ext cx="1663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04962"/>
                </a:solidFill>
                <a:latin typeface="Roboto" panose="02000000000000000000"/>
              </a:rPr>
              <a:t>50 particles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F7092F6-FE27-40AF-AD68-7A957DE4A833}"/>
                  </a:ext>
                </a:extLst>
              </p:cNvPr>
              <p:cNvSpPr txBox="1"/>
              <p:nvPr/>
            </p:nvSpPr>
            <p:spPr>
              <a:xfrm>
                <a:off x="7378980" y="2939853"/>
                <a:ext cx="4916662" cy="1685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solidFill>
                      <a:schemeClr val="bg2"/>
                    </a:solidFill>
                    <a:latin typeface="Roboto" panose="02000000000000000000"/>
                  </a:rPr>
                  <a:t>Higher S, higher accuracy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bg2"/>
                    </a:solidFill>
                    <a:latin typeface="Roboto" panose="02000000000000000000"/>
                  </a:rPr>
                  <a:t> affects not much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solidFill>
                      <a:schemeClr val="bg2"/>
                    </a:solidFill>
                    <a:latin typeface="Roboto" panose="02000000000000000000"/>
                  </a:rPr>
                  <a:t>Resample frequency near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altLang="zh-TW" sz="2400" dirty="0">
                  <a:solidFill>
                    <a:schemeClr val="bg2"/>
                  </a:solidFill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F7092F6-FE27-40AF-AD68-7A957DE4A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980" y="2939853"/>
                <a:ext cx="4916662" cy="1685846"/>
              </a:xfrm>
              <a:prstGeom prst="rect">
                <a:avLst/>
              </a:prstGeom>
              <a:blipFill>
                <a:blip r:embed="rId5"/>
                <a:stretch>
                  <a:fillRect l="-1611" b="-75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>
            <a:extLst>
              <a:ext uri="{FF2B5EF4-FFF2-40B4-BE49-F238E27FC236}">
                <a16:creationId xmlns:a16="http://schemas.microsoft.com/office/drawing/2014/main" id="{ECA2FB64-7B9E-46D0-A911-6C13DC7D4A49}"/>
              </a:ext>
            </a:extLst>
          </p:cNvPr>
          <p:cNvSpPr txBox="1"/>
          <p:nvPr/>
        </p:nvSpPr>
        <p:spPr>
          <a:xfrm>
            <a:off x="8053562" y="5879499"/>
            <a:ext cx="3554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2"/>
                </a:solidFill>
                <a:latin typeface="Roboto" panose="02000000000000000000"/>
              </a:rPr>
              <a:t>Simulation on computer</a:t>
            </a:r>
          </a:p>
        </p:txBody>
      </p:sp>
    </p:spTree>
    <p:extLst>
      <p:ext uri="{BB962C8B-B14F-4D97-AF65-F5344CB8AC3E}">
        <p14:creationId xmlns:p14="http://schemas.microsoft.com/office/powerpoint/2010/main" val="597036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版面配置區 3">
            <a:extLst>
              <a:ext uri="{FF2B5EF4-FFF2-40B4-BE49-F238E27FC236}">
                <a16:creationId xmlns:a16="http://schemas.microsoft.com/office/drawing/2014/main" id="{1A1C158A-E824-4BA2-BC27-F27EA716AA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90" b="16174"/>
          <a:stretch/>
        </p:blipFill>
        <p:spPr>
          <a:xfrm>
            <a:off x="0" y="-431800"/>
            <a:ext cx="12192000" cy="4140200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69C8DC2-F29C-49C8-9404-D85BC8F79AB8}"/>
              </a:ext>
            </a:extLst>
          </p:cNvPr>
          <p:cNvSpPr txBox="1"/>
          <p:nvPr/>
        </p:nvSpPr>
        <p:spPr>
          <a:xfrm>
            <a:off x="266699" y="6058678"/>
            <a:ext cx="6108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2"/>
                </a:solidFill>
                <a:latin typeface="Roboto" panose="02000000000000000000"/>
              </a:rPr>
              <a:t>Samsung Galaxy Nexus (2011) as a limited device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34EFB0F-20DA-47A3-A0C2-67517514AE78}"/>
              </a:ext>
            </a:extLst>
          </p:cNvPr>
          <p:cNvSpPr txBox="1"/>
          <p:nvPr/>
        </p:nvSpPr>
        <p:spPr>
          <a:xfrm>
            <a:off x="266699" y="3918915"/>
            <a:ext cx="97409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dirty="0">
                <a:solidFill>
                  <a:srgbClr val="F04962"/>
                </a:solidFill>
                <a:latin typeface="Roboto" panose="02000000000000000000"/>
              </a:rPr>
              <a:t>Build mode: </a:t>
            </a:r>
            <a:r>
              <a:rPr lang="en-US" altLang="zh-TW" sz="2000" dirty="0">
                <a:solidFill>
                  <a:schemeClr val="bg2"/>
                </a:solidFill>
                <a:latin typeface="Roboto" panose="02000000000000000000"/>
              </a:rPr>
              <a:t>create situation model and set up the transitions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solidFill>
                  <a:srgbClr val="F04962"/>
                </a:solidFill>
                <a:latin typeface="Roboto" panose="02000000000000000000"/>
              </a:rPr>
              <a:t>Learn mode: </a:t>
            </a:r>
            <a:r>
              <a:rPr lang="en-US" altLang="zh-TW" sz="2000" dirty="0">
                <a:solidFill>
                  <a:schemeClr val="bg2"/>
                </a:solidFill>
                <a:latin typeface="Roboto" panose="02000000000000000000"/>
              </a:rPr>
              <a:t>teach the system sensor values corresponding to specific situation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solidFill>
                  <a:srgbClr val="F04962"/>
                </a:solidFill>
                <a:latin typeface="Roboto" panose="02000000000000000000"/>
              </a:rPr>
              <a:t>Estimate mode: </a:t>
            </a:r>
            <a:r>
              <a:rPr lang="en-US" altLang="zh-TW" sz="2000" dirty="0">
                <a:solidFill>
                  <a:schemeClr val="bg2"/>
                </a:solidFill>
                <a:latin typeface="Roboto" panose="02000000000000000000"/>
              </a:rPr>
              <a:t>estimate the situation based on latest sensor values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15131A1-7291-49FC-8736-73BD3D5E3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251" y="5298981"/>
            <a:ext cx="5872775" cy="129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63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FDF6CBB7-2472-4ACA-B6CC-4525D6908F1C}"/>
              </a:ext>
            </a:extLst>
          </p:cNvPr>
          <p:cNvSpPr txBox="1">
            <a:spLocks/>
          </p:cNvSpPr>
          <p:nvPr/>
        </p:nvSpPr>
        <p:spPr>
          <a:xfrm>
            <a:off x="5874883" y="1166731"/>
            <a:ext cx="5618617" cy="10064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600" dirty="0">
                <a:solidFill>
                  <a:srgbClr val="F0496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My Concerns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3C7A0E2-371C-4C32-A6C3-4F316B002CFF}"/>
              </a:ext>
            </a:extLst>
          </p:cNvPr>
          <p:cNvSpPr txBox="1"/>
          <p:nvPr/>
        </p:nvSpPr>
        <p:spPr>
          <a:xfrm>
            <a:off x="5629840" y="2934478"/>
            <a:ext cx="6108701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2"/>
                </a:solidFill>
                <a:latin typeface="Roboto" panose="02000000000000000000"/>
              </a:rPr>
              <a:t>No proof of power consumption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2"/>
                </a:solidFill>
                <a:latin typeface="Roboto" panose="02000000000000000000"/>
              </a:rPr>
              <a:t>Simulations on computer is</a:t>
            </a:r>
            <a:r>
              <a:rPr lang="zh-TW" altLang="en-US" sz="2400" dirty="0">
                <a:solidFill>
                  <a:schemeClr val="bg2"/>
                </a:solidFill>
                <a:latin typeface="Roboto" panose="02000000000000000000"/>
              </a:rPr>
              <a:t> </a:t>
            </a:r>
            <a:r>
              <a:rPr lang="en-US" altLang="zh-TW" sz="2400" dirty="0">
                <a:solidFill>
                  <a:schemeClr val="bg2"/>
                </a:solidFill>
                <a:latin typeface="Roboto" panose="02000000000000000000"/>
              </a:rPr>
              <a:t>limited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2"/>
                </a:solidFill>
                <a:latin typeface="Roboto" panose="02000000000000000000"/>
              </a:rPr>
              <a:t>No detailed simulation about smartphone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2"/>
                </a:solidFill>
                <a:latin typeface="Roboto" panose="02000000000000000000"/>
              </a:rPr>
              <a:t>The necessity of using particle filter</a:t>
            </a:r>
          </a:p>
        </p:txBody>
      </p:sp>
      <p:pic>
        <p:nvPicPr>
          <p:cNvPr id="11" name="圖片版面配置區 10">
            <a:extLst>
              <a:ext uri="{FF2B5EF4-FFF2-40B4-BE49-F238E27FC236}">
                <a16:creationId xmlns:a16="http://schemas.microsoft.com/office/drawing/2014/main" id="{87112B07-90D2-4353-8F41-5F791F0AB2F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64" t="-20190" r="-20728" b="-21924"/>
          <a:stretch/>
        </p:blipFill>
        <p:spPr>
          <a:xfrm>
            <a:off x="211850" y="0"/>
            <a:ext cx="6286500" cy="6942731"/>
          </a:xfrm>
        </p:spPr>
      </p:pic>
    </p:spTree>
    <p:extLst>
      <p:ext uri="{BB962C8B-B14F-4D97-AF65-F5344CB8AC3E}">
        <p14:creationId xmlns:p14="http://schemas.microsoft.com/office/powerpoint/2010/main" val="4211603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A90481-1A74-43C7-870A-68528CD66C36}"/>
              </a:ext>
            </a:extLst>
          </p:cNvPr>
          <p:cNvSpPr txBox="1">
            <a:spLocks/>
          </p:cNvSpPr>
          <p:nvPr/>
        </p:nvSpPr>
        <p:spPr>
          <a:xfrm>
            <a:off x="3286691" y="925431"/>
            <a:ext cx="5618617" cy="10064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rgbClr val="F0496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Roadmap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BC95AB2F-EC6F-40FE-8FE5-2AE6E34F3A19}"/>
              </a:ext>
            </a:extLst>
          </p:cNvPr>
          <p:cNvSpPr/>
          <p:nvPr/>
        </p:nvSpPr>
        <p:spPr>
          <a:xfrm>
            <a:off x="733991" y="2787650"/>
            <a:ext cx="2552700" cy="1282700"/>
          </a:xfrm>
          <a:prstGeom prst="roundRect">
            <a:avLst/>
          </a:prstGeom>
          <a:solidFill>
            <a:srgbClr val="FF996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Simulation on computer</a:t>
            </a:r>
            <a:endParaRPr lang="zh-TW" altLang="en-US" sz="24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AAAAAD2-3AAD-4BA4-8EEA-357711EBE2AA}"/>
              </a:ext>
            </a:extLst>
          </p:cNvPr>
          <p:cNvSpPr/>
          <p:nvPr/>
        </p:nvSpPr>
        <p:spPr>
          <a:xfrm>
            <a:off x="4819650" y="2787650"/>
            <a:ext cx="2552700" cy="1282700"/>
          </a:xfrm>
          <a:prstGeom prst="roundRect">
            <a:avLst/>
          </a:prstGeom>
          <a:solidFill>
            <a:srgbClr val="FF993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Simulation on recent cellphone</a:t>
            </a:r>
            <a:endParaRPr lang="zh-TW" altLang="en-US" sz="24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0A9F846-6336-4127-9A88-A7099E595E62}"/>
              </a:ext>
            </a:extLst>
          </p:cNvPr>
          <p:cNvSpPr/>
          <p:nvPr/>
        </p:nvSpPr>
        <p:spPr>
          <a:xfrm>
            <a:off x="8905309" y="2787650"/>
            <a:ext cx="2552700" cy="1282700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Simulation on legacy devices</a:t>
            </a:r>
            <a:endParaRPr lang="zh-TW" altLang="en-US" sz="2400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9A0BB00-F15B-4869-A5F2-F9B171AD266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86691" y="3429000"/>
            <a:ext cx="1532959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B23C569-1D77-4DDC-9D9B-74B6E5696B55}"/>
              </a:ext>
            </a:extLst>
          </p:cNvPr>
          <p:cNvCxnSpPr/>
          <p:nvPr/>
        </p:nvCxnSpPr>
        <p:spPr>
          <a:xfrm>
            <a:off x="7372349" y="3416300"/>
            <a:ext cx="1532959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02CDF00-AE64-4DE7-A343-543D4796483C}"/>
              </a:ext>
            </a:extLst>
          </p:cNvPr>
          <p:cNvSpPr txBox="1"/>
          <p:nvPr/>
        </p:nvSpPr>
        <p:spPr>
          <a:xfrm>
            <a:off x="2745068" y="4699000"/>
            <a:ext cx="8342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2"/>
                </a:solidFill>
                <a:latin typeface="Roboto" panose="02000000000000000000"/>
              </a:rPr>
              <a:t>Same approach i.e.</a:t>
            </a:r>
            <a:r>
              <a:rPr lang="zh-TW" altLang="en-US" sz="2400" dirty="0">
                <a:solidFill>
                  <a:schemeClr val="bg2"/>
                </a:solidFill>
                <a:latin typeface="Roboto" panose="02000000000000000000"/>
              </a:rPr>
              <a:t> </a:t>
            </a:r>
            <a:r>
              <a:rPr lang="en-US" altLang="zh-TW" sz="2400" dirty="0">
                <a:solidFill>
                  <a:srgbClr val="F04962"/>
                </a:solidFill>
                <a:latin typeface="Roboto" panose="02000000000000000000"/>
              </a:rPr>
              <a:t>particle filter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2"/>
                </a:solidFill>
                <a:latin typeface="Roboto" panose="02000000000000000000"/>
              </a:rPr>
              <a:t>Other classification method, e.g. </a:t>
            </a:r>
            <a:r>
              <a:rPr lang="en-US" altLang="zh-TW" sz="2400" dirty="0">
                <a:solidFill>
                  <a:srgbClr val="F04962"/>
                </a:solidFill>
                <a:latin typeface="Roboto" panose="02000000000000000000"/>
              </a:rPr>
              <a:t>decision tree 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24E6C4D-E30F-40FE-93C6-18C43189B033}"/>
              </a:ext>
            </a:extLst>
          </p:cNvPr>
          <p:cNvSpPr txBox="1"/>
          <p:nvPr/>
        </p:nvSpPr>
        <p:spPr>
          <a:xfrm>
            <a:off x="2276051" y="4237335"/>
            <a:ext cx="3554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2"/>
                </a:solidFill>
                <a:latin typeface="Roboto" panose="02000000000000000000"/>
              </a:rPr>
              <a:t>Based on </a:t>
            </a:r>
            <a:r>
              <a:rPr lang="en-US" altLang="zh-TW" sz="2400" dirty="0">
                <a:solidFill>
                  <a:srgbClr val="F04962"/>
                </a:solidFill>
                <a:latin typeface="Roboto" panose="02000000000000000000"/>
              </a:rPr>
              <a:t>approaches</a:t>
            </a:r>
            <a:r>
              <a:rPr lang="en-US" altLang="zh-TW" sz="2400" dirty="0">
                <a:solidFill>
                  <a:schemeClr val="bg2"/>
                </a:solidFill>
                <a:latin typeface="Roboto" panose="02000000000000000000"/>
              </a:rPr>
              <a:t>: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0E740EA-8699-43F6-A43C-7D359D22D386}"/>
              </a:ext>
            </a:extLst>
          </p:cNvPr>
          <p:cNvSpPr txBox="1"/>
          <p:nvPr/>
        </p:nvSpPr>
        <p:spPr>
          <a:xfrm>
            <a:off x="2276051" y="5486489"/>
            <a:ext cx="3554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2"/>
                </a:solidFill>
                <a:latin typeface="Roboto" panose="02000000000000000000"/>
              </a:rPr>
              <a:t>Based on </a:t>
            </a:r>
            <a:r>
              <a:rPr lang="en-US" altLang="zh-TW" sz="2400" dirty="0">
                <a:solidFill>
                  <a:srgbClr val="F04962"/>
                </a:solidFill>
                <a:latin typeface="Roboto" panose="02000000000000000000"/>
              </a:rPr>
              <a:t>sensors</a:t>
            </a:r>
            <a:r>
              <a:rPr lang="en-US" altLang="zh-TW" sz="2400" dirty="0">
                <a:solidFill>
                  <a:schemeClr val="bg2"/>
                </a:solidFill>
                <a:latin typeface="Roboto" panose="02000000000000000000"/>
              </a:rPr>
              <a:t>: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CC11F1B-194A-4A26-BD7D-A3D18A4EE0EB}"/>
              </a:ext>
            </a:extLst>
          </p:cNvPr>
          <p:cNvSpPr txBox="1"/>
          <p:nvPr/>
        </p:nvSpPr>
        <p:spPr>
          <a:xfrm>
            <a:off x="2733357" y="5904646"/>
            <a:ext cx="8342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2"/>
                </a:solidFill>
                <a:latin typeface="Roboto" panose="02000000000000000000"/>
              </a:rPr>
              <a:t>Use </a:t>
            </a:r>
            <a:r>
              <a:rPr lang="en-US" altLang="zh-TW" sz="2400" dirty="0">
                <a:solidFill>
                  <a:srgbClr val="F04962"/>
                </a:solidFill>
                <a:latin typeface="Roboto" panose="02000000000000000000"/>
              </a:rPr>
              <a:t>less / more sensors </a:t>
            </a:r>
            <a:r>
              <a:rPr lang="en-US" altLang="zh-TW" sz="2400" dirty="0">
                <a:solidFill>
                  <a:schemeClr val="bg2"/>
                </a:solidFill>
                <a:latin typeface="Roboto" panose="02000000000000000000"/>
              </a:rPr>
              <a:t>and evaluate accuracy</a:t>
            </a:r>
            <a:endParaRPr lang="en-US" altLang="zh-TW" sz="2400" dirty="0">
              <a:solidFill>
                <a:srgbClr val="F04962"/>
              </a:solidFill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938075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AC530F61-6692-41EC-A86B-6BAA16EF813D}"/>
              </a:ext>
            </a:extLst>
          </p:cNvPr>
          <p:cNvSpPr txBox="1">
            <a:spLocks/>
          </p:cNvSpPr>
          <p:nvPr/>
        </p:nvSpPr>
        <p:spPr>
          <a:xfrm>
            <a:off x="7588250" y="1033932"/>
            <a:ext cx="4438650" cy="8402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Future Work</a:t>
            </a:r>
          </a:p>
        </p:txBody>
      </p:sp>
      <p:pic>
        <p:nvPicPr>
          <p:cNvPr id="4" name="圖形 3" descr="智慧型手機">
            <a:extLst>
              <a:ext uri="{FF2B5EF4-FFF2-40B4-BE49-F238E27FC236}">
                <a16:creationId xmlns:a16="http://schemas.microsoft.com/office/drawing/2014/main" id="{8D946B7F-F020-47D7-89E0-D76474DF8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9300" y="4648200"/>
            <a:ext cx="914400" cy="914400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93E394E6-FD0A-4D5D-9FFB-2E4826F9792E}"/>
              </a:ext>
            </a:extLst>
          </p:cNvPr>
          <p:cNvCxnSpPr>
            <a:cxnSpLocks/>
          </p:cNvCxnSpPr>
          <p:nvPr/>
        </p:nvCxnSpPr>
        <p:spPr>
          <a:xfrm>
            <a:off x="4533900" y="4248149"/>
            <a:ext cx="3429000" cy="0"/>
          </a:xfrm>
          <a:prstGeom prst="straightConnector1">
            <a:avLst/>
          </a:prstGeom>
          <a:ln w="57150">
            <a:solidFill>
              <a:srgbClr val="F049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id="{ABCE9B6C-41FD-459A-956E-8D321AA148C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958" y="4381499"/>
            <a:ext cx="914400" cy="9144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921C297-6D51-4FC3-921E-69F35319052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802" y="5480049"/>
            <a:ext cx="1028702" cy="102870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39548EA-39DC-4E0C-A7D2-45782E2024E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758" y="4699153"/>
            <a:ext cx="761694" cy="761694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F8B92F60-C05C-430A-9DB2-99467D20B6D5}"/>
              </a:ext>
            </a:extLst>
          </p:cNvPr>
          <p:cNvSpPr txBox="1"/>
          <p:nvPr/>
        </p:nvSpPr>
        <p:spPr>
          <a:xfrm>
            <a:off x="1323655" y="4025936"/>
            <a:ext cx="2905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2"/>
                </a:solidFill>
                <a:latin typeface="Roboto" panose="02000000000000000000"/>
              </a:rPr>
              <a:t>estimate situation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C6137AC-3F0B-4054-8898-FCF9737A558D}"/>
              </a:ext>
            </a:extLst>
          </p:cNvPr>
          <p:cNvSpPr txBox="1"/>
          <p:nvPr/>
        </p:nvSpPr>
        <p:spPr>
          <a:xfrm>
            <a:off x="1323654" y="4025936"/>
            <a:ext cx="2905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2"/>
                </a:solidFill>
                <a:latin typeface="Roboto" panose="02000000000000000000"/>
              </a:rPr>
              <a:t>estimate situation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815D65F-24A7-4A35-B5D0-45557F2001CD}"/>
              </a:ext>
            </a:extLst>
          </p:cNvPr>
          <p:cNvSpPr txBox="1"/>
          <p:nvPr/>
        </p:nvSpPr>
        <p:spPr>
          <a:xfrm>
            <a:off x="8375958" y="3735684"/>
            <a:ext cx="2905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2"/>
                </a:solidFill>
                <a:latin typeface="Roboto" panose="02000000000000000000"/>
              </a:rPr>
              <a:t>applications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DC891A52-7D7D-4E67-BA0C-8247A628A58A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705" y="4999262"/>
            <a:ext cx="914400" cy="914400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23209744-702E-42A4-97E0-455B0F484FB0}"/>
              </a:ext>
            </a:extLst>
          </p:cNvPr>
          <p:cNvSpPr txBox="1"/>
          <p:nvPr/>
        </p:nvSpPr>
        <p:spPr>
          <a:xfrm>
            <a:off x="5504410" y="4417367"/>
            <a:ext cx="1697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2"/>
                </a:solidFill>
                <a:latin typeface="Roboto" panose="02000000000000000000"/>
              </a:rPr>
              <a:t>simulation</a:t>
            </a:r>
          </a:p>
        </p:txBody>
      </p:sp>
      <p:pic>
        <p:nvPicPr>
          <p:cNvPr id="21" name="圖形 20" descr="智慧型手機">
            <a:extLst>
              <a:ext uri="{FF2B5EF4-FFF2-40B4-BE49-F238E27FC236}">
                <a16:creationId xmlns:a16="http://schemas.microsoft.com/office/drawing/2014/main" id="{9B3A0D3D-949B-4BA7-8F46-1C4B4BC8C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3546" y="5031230"/>
            <a:ext cx="914400" cy="914400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87C36430-29A2-45D4-8D0E-E69836A7AA24}"/>
              </a:ext>
            </a:extLst>
          </p:cNvPr>
          <p:cNvSpPr txBox="1"/>
          <p:nvPr/>
        </p:nvSpPr>
        <p:spPr>
          <a:xfrm>
            <a:off x="4229096" y="3647755"/>
            <a:ext cx="4025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2"/>
                </a:solidFill>
                <a:latin typeface="Roboto" panose="02000000000000000000"/>
              </a:rPr>
              <a:t>MQTT, Zigbee, Bluetooth…</a:t>
            </a:r>
          </a:p>
        </p:txBody>
      </p:sp>
    </p:spTree>
    <p:extLst>
      <p:ext uri="{BB962C8B-B14F-4D97-AF65-F5344CB8AC3E}">
        <p14:creationId xmlns:p14="http://schemas.microsoft.com/office/powerpoint/2010/main" val="674742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BBE856F9-7B9F-44D4-94E8-DE26A5E305BD}"/>
              </a:ext>
            </a:extLst>
          </p:cNvPr>
          <p:cNvSpPr txBox="1">
            <a:spLocks/>
          </p:cNvSpPr>
          <p:nvPr/>
        </p:nvSpPr>
        <p:spPr>
          <a:xfrm>
            <a:off x="682399" y="3429000"/>
            <a:ext cx="9300072" cy="3130062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F0496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Situation-aware (context-aware):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 change behavior depending on the situation of user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F0496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How?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various sensors, e.g. accelerometer sensor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>
              <a:solidFill>
                <a:srgbClr val="F0496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F0496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Some concerns: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Battery consumption, accuracy in underground or indoor situations, e.g. GPS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>
              <a:solidFill>
                <a:srgbClr val="F0496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9F460-0291-4590-81CD-FD23873827FA}"/>
              </a:ext>
            </a:extLst>
          </p:cNvPr>
          <p:cNvSpPr/>
          <p:nvPr/>
        </p:nvSpPr>
        <p:spPr>
          <a:xfrm>
            <a:off x="7660945" y="0"/>
            <a:ext cx="4531055" cy="1920526"/>
          </a:xfrm>
          <a:prstGeom prst="rect">
            <a:avLst/>
          </a:prstGeom>
          <a:gradFill>
            <a:gsLst>
              <a:gs pos="100000">
                <a:srgbClr val="FC5F2A">
                  <a:alpha val="80000"/>
                </a:srgbClr>
              </a:gs>
              <a:gs pos="0">
                <a:srgbClr val="9E4486">
                  <a:alpha val="8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圖片版面配置區 2">
            <a:extLst>
              <a:ext uri="{FF2B5EF4-FFF2-40B4-BE49-F238E27FC236}">
                <a16:creationId xmlns:a16="http://schemas.microsoft.com/office/drawing/2014/main" id="{492BC9F3-254F-4F2D-A7D3-6B8B864D54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5" b="10575"/>
          <a:stretch>
            <a:fillRect/>
          </a:stretch>
        </p:blipFill>
        <p:spPr>
          <a:xfrm>
            <a:off x="5332435" y="547616"/>
            <a:ext cx="6483113" cy="28813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22FE2980-2866-4463-9053-7A7CF2588752}"/>
              </a:ext>
            </a:extLst>
          </p:cNvPr>
          <p:cNvSpPr txBox="1">
            <a:spLocks/>
          </p:cNvSpPr>
          <p:nvPr/>
        </p:nvSpPr>
        <p:spPr>
          <a:xfrm>
            <a:off x="605051" y="1166731"/>
            <a:ext cx="5119643" cy="10064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F0496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40374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EC9E017-6B27-454D-B7BF-17298EDEC3AA}"/>
              </a:ext>
            </a:extLst>
          </p:cNvPr>
          <p:cNvSpPr txBox="1">
            <a:spLocks/>
          </p:cNvSpPr>
          <p:nvPr/>
        </p:nvSpPr>
        <p:spPr>
          <a:xfrm>
            <a:off x="5838094" y="894171"/>
            <a:ext cx="3852649" cy="10064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rgbClr val="F0496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Our</a:t>
            </a:r>
            <a:r>
              <a:rPr lang="en-US" sz="4800" dirty="0">
                <a:solidFill>
                  <a:srgbClr val="F0496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6600" dirty="0">
                <a:solidFill>
                  <a:srgbClr val="F0496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goal</a:t>
            </a:r>
            <a:endParaRPr lang="en-US" sz="4800" dirty="0">
              <a:solidFill>
                <a:srgbClr val="F04962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7A0F7369-38BF-4C2B-99E1-AAB3ADE797CD}"/>
              </a:ext>
            </a:extLst>
          </p:cNvPr>
          <p:cNvSpPr txBox="1">
            <a:spLocks/>
          </p:cNvSpPr>
          <p:nvPr/>
        </p:nvSpPr>
        <p:spPr>
          <a:xfrm>
            <a:off x="3346467" y="2453053"/>
            <a:ext cx="7934064" cy="3130062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F0496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Be able to estimate the situation &lt; 100ms: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support real-time applications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avoid unpredictable accidents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F0496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2. Be reliable (over 90% accuracy):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 applications can make right decision 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>
              <a:solidFill>
                <a:srgbClr val="F0496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F0496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3. Be able run the estimation on limited hardware and with low resource consumption: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deploy on IoT devices</a:t>
            </a:r>
            <a:endParaRPr lang="en-US" sz="2000" dirty="0">
              <a:solidFill>
                <a:srgbClr val="F0496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502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版面配置區 3">
            <a:extLst>
              <a:ext uri="{FF2B5EF4-FFF2-40B4-BE49-F238E27FC236}">
                <a16:creationId xmlns:a16="http://schemas.microsoft.com/office/drawing/2014/main" id="{5B67E966-C6FC-41AB-80ED-01F08EDF58B2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1" t="-8180" r="-619" b="-8108"/>
          <a:stretch/>
        </p:blipFill>
        <p:spPr>
          <a:xfrm>
            <a:off x="4126660" y="1923646"/>
            <a:ext cx="5754253" cy="30107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AE0348AD-3362-46C4-B344-E0F26F0FE6F7}"/>
              </a:ext>
            </a:extLst>
          </p:cNvPr>
          <p:cNvSpPr txBox="1">
            <a:spLocks/>
          </p:cNvSpPr>
          <p:nvPr/>
        </p:nvSpPr>
        <p:spPr>
          <a:xfrm>
            <a:off x="6392010" y="788663"/>
            <a:ext cx="5020405" cy="10064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rgbClr val="F0496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Architecture</a:t>
            </a:r>
            <a:endParaRPr lang="en-US" sz="4800" dirty="0">
              <a:solidFill>
                <a:srgbClr val="F04962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6330BC04-4F25-4732-83FB-D383F20ECDA0}"/>
              </a:ext>
            </a:extLst>
          </p:cNvPr>
          <p:cNvSpPr txBox="1">
            <a:spLocks/>
          </p:cNvSpPr>
          <p:nvPr/>
        </p:nvSpPr>
        <p:spPr>
          <a:xfrm>
            <a:off x="3036753" y="5284380"/>
            <a:ext cx="8637795" cy="1830231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AutoNum type="arabicPeriod"/>
            </a:pPr>
            <a:r>
              <a:rPr lang="en-US" sz="2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Record situations and corresponding sensor values</a:t>
            </a:r>
          </a:p>
          <a:p>
            <a:pPr>
              <a:spcBef>
                <a:spcPts val="600"/>
              </a:spcBef>
              <a:buAutoNum type="arabicPeriod"/>
            </a:pPr>
            <a:r>
              <a:rPr lang="en-US" sz="2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Store these values and optimize</a:t>
            </a:r>
          </a:p>
          <a:p>
            <a:pPr>
              <a:spcBef>
                <a:spcPts val="600"/>
              </a:spcBef>
              <a:buAutoNum type="arabicPeriod"/>
            </a:pPr>
            <a:r>
              <a:rPr lang="en-US" altLang="zh-TW" sz="2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Estimate the situation with the distributions and current sensor values</a:t>
            </a:r>
            <a:endParaRPr lang="en-US" sz="20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668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exagon 13">
            <a:extLst>
              <a:ext uri="{FF2B5EF4-FFF2-40B4-BE49-F238E27FC236}">
                <a16:creationId xmlns:a16="http://schemas.microsoft.com/office/drawing/2014/main" id="{CF46B053-1B29-4551-92B9-A0F0EE9387C4}"/>
              </a:ext>
            </a:extLst>
          </p:cNvPr>
          <p:cNvSpPr/>
          <p:nvPr/>
        </p:nvSpPr>
        <p:spPr>
          <a:xfrm>
            <a:off x="2247788" y="3864420"/>
            <a:ext cx="1351776" cy="1165323"/>
          </a:xfrm>
          <a:prstGeom prst="hexagon">
            <a:avLst/>
          </a:prstGeom>
          <a:solidFill>
            <a:srgbClr val="9E4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4EC1DDDD-0CEC-4350-A231-009CF15D341B}"/>
              </a:ext>
            </a:extLst>
          </p:cNvPr>
          <p:cNvSpPr/>
          <p:nvPr/>
        </p:nvSpPr>
        <p:spPr>
          <a:xfrm>
            <a:off x="1082844" y="4490852"/>
            <a:ext cx="1351776" cy="1165323"/>
          </a:xfrm>
          <a:prstGeom prst="hexagon">
            <a:avLst/>
          </a:prstGeom>
          <a:solidFill>
            <a:srgbClr val="F0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2B6EF7-A6F6-4D45-9DDA-00C110D1292B}"/>
              </a:ext>
            </a:extLst>
          </p:cNvPr>
          <p:cNvSpPr/>
          <p:nvPr/>
        </p:nvSpPr>
        <p:spPr>
          <a:xfrm>
            <a:off x="2247788" y="2611554"/>
            <a:ext cx="1351776" cy="1165323"/>
          </a:xfrm>
          <a:prstGeom prst="hexagon">
            <a:avLst/>
          </a:prstGeom>
          <a:solidFill>
            <a:srgbClr val="FC5F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452E64C5-E9FC-4CAF-BD5F-F14D2E95315C}"/>
              </a:ext>
            </a:extLst>
          </p:cNvPr>
          <p:cNvSpPr/>
          <p:nvPr/>
        </p:nvSpPr>
        <p:spPr>
          <a:xfrm>
            <a:off x="2247787" y="5117285"/>
            <a:ext cx="1351776" cy="1165323"/>
          </a:xfrm>
          <a:prstGeom prst="hexagon">
            <a:avLst/>
          </a:prstGeom>
          <a:solidFill>
            <a:srgbClr val="FC5F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CC78EE05-FBFC-4144-9671-AD099B113F0B}"/>
              </a:ext>
            </a:extLst>
          </p:cNvPr>
          <p:cNvSpPr/>
          <p:nvPr/>
        </p:nvSpPr>
        <p:spPr>
          <a:xfrm>
            <a:off x="3412731" y="3237987"/>
            <a:ext cx="1351776" cy="1165323"/>
          </a:xfrm>
          <a:prstGeom prst="hexagon">
            <a:avLst/>
          </a:prstGeom>
          <a:solidFill>
            <a:srgbClr val="039B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2FB2B2B7-A37C-4E14-837A-1C418C3D73AD}"/>
              </a:ext>
            </a:extLst>
          </p:cNvPr>
          <p:cNvSpPr/>
          <p:nvPr/>
        </p:nvSpPr>
        <p:spPr>
          <a:xfrm>
            <a:off x="3412731" y="1974132"/>
            <a:ext cx="1351776" cy="1165323"/>
          </a:xfrm>
          <a:prstGeom prst="hexagon">
            <a:avLst/>
          </a:prstGeom>
          <a:solidFill>
            <a:srgbClr val="F0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Open envelope">
            <a:extLst>
              <a:ext uri="{FF2B5EF4-FFF2-40B4-BE49-F238E27FC236}">
                <a16:creationId xmlns:a16="http://schemas.microsoft.com/office/drawing/2014/main" id="{5BF65930-056A-42F9-A5F3-C83638A42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7979" y="5285108"/>
            <a:ext cx="742134" cy="742134"/>
          </a:xfrm>
          <a:prstGeom prst="rect">
            <a:avLst/>
          </a:prstGeom>
        </p:spPr>
      </p:pic>
      <p:pic>
        <p:nvPicPr>
          <p:cNvPr id="21" name="Graphic 20" descr="Download from cloud">
            <a:extLst>
              <a:ext uri="{FF2B5EF4-FFF2-40B4-BE49-F238E27FC236}">
                <a16:creationId xmlns:a16="http://schemas.microsoft.com/office/drawing/2014/main" id="{12718407-624B-4434-A494-5DBDC4B59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2293" y="4702446"/>
            <a:ext cx="742134" cy="742134"/>
          </a:xfrm>
          <a:prstGeom prst="rect">
            <a:avLst/>
          </a:prstGeom>
        </p:spPr>
      </p:pic>
      <p:pic>
        <p:nvPicPr>
          <p:cNvPr id="22" name="Graphic 21" descr="Satellite dish">
            <a:extLst>
              <a:ext uri="{FF2B5EF4-FFF2-40B4-BE49-F238E27FC236}">
                <a16:creationId xmlns:a16="http://schemas.microsoft.com/office/drawing/2014/main" id="{791E5BDE-D12B-475B-A8F9-CD39013A9F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87147" y="4076014"/>
            <a:ext cx="742134" cy="742134"/>
          </a:xfrm>
          <a:prstGeom prst="rect">
            <a:avLst/>
          </a:prstGeom>
        </p:spPr>
      </p:pic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296E69E2-354D-4112-B533-C44B4BCC59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17551" y="3408169"/>
            <a:ext cx="742134" cy="742134"/>
          </a:xfrm>
          <a:prstGeom prst="rect">
            <a:avLst/>
          </a:prstGeom>
        </p:spPr>
      </p:pic>
      <p:pic>
        <p:nvPicPr>
          <p:cNvPr id="24" name="Graphic 23" descr="Handshake">
            <a:extLst>
              <a:ext uri="{FF2B5EF4-FFF2-40B4-BE49-F238E27FC236}">
                <a16:creationId xmlns:a16="http://schemas.microsoft.com/office/drawing/2014/main" id="{271B74C6-5A0B-4666-859F-B655D1342F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52608" y="2866920"/>
            <a:ext cx="742134" cy="742134"/>
          </a:xfrm>
          <a:prstGeom prst="rect">
            <a:avLst/>
          </a:prstGeom>
        </p:spPr>
      </p:pic>
      <p:pic>
        <p:nvPicPr>
          <p:cNvPr id="25" name="Graphic 24" descr="Employee Badge">
            <a:extLst>
              <a:ext uri="{FF2B5EF4-FFF2-40B4-BE49-F238E27FC236}">
                <a16:creationId xmlns:a16="http://schemas.microsoft.com/office/drawing/2014/main" id="{553B3C73-31F5-43EC-8B2A-98A3CD4D99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17551" y="2185727"/>
            <a:ext cx="742134" cy="742134"/>
          </a:xfrm>
          <a:prstGeom prst="rect">
            <a:avLst/>
          </a:prstGeom>
        </p:spPr>
      </p:pic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551B03E3-CB6E-4174-A340-EA5B342E95FC}"/>
              </a:ext>
            </a:extLst>
          </p:cNvPr>
          <p:cNvSpPr txBox="1">
            <a:spLocks/>
          </p:cNvSpPr>
          <p:nvPr/>
        </p:nvSpPr>
        <p:spPr>
          <a:xfrm>
            <a:off x="7374593" y="2217459"/>
            <a:ext cx="3473242" cy="1190710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1600" dirty="0">
              <a:solidFill>
                <a:srgbClr val="039BC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0" name="Title 2">
            <a:extLst>
              <a:ext uri="{FF2B5EF4-FFF2-40B4-BE49-F238E27FC236}">
                <a16:creationId xmlns:a16="http://schemas.microsoft.com/office/drawing/2014/main" id="{482C6247-39F9-47DB-A89F-00FD147B12D0}"/>
              </a:ext>
            </a:extLst>
          </p:cNvPr>
          <p:cNvSpPr txBox="1">
            <a:spLocks/>
          </p:cNvSpPr>
          <p:nvPr/>
        </p:nvSpPr>
        <p:spPr>
          <a:xfrm>
            <a:off x="2407300" y="575392"/>
            <a:ext cx="7377400" cy="8402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rgbClr val="F0496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Differences from others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F82597ED-9418-496F-A924-9819F5F4002A}"/>
              </a:ext>
            </a:extLst>
          </p:cNvPr>
          <p:cNvSpPr txBox="1">
            <a:spLocks/>
          </p:cNvSpPr>
          <p:nvPr/>
        </p:nvSpPr>
        <p:spPr>
          <a:xfrm>
            <a:off x="5361881" y="3132730"/>
            <a:ext cx="6461113" cy="1830231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 reduction in dimensionality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only raw sensor values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 preprocessing of the data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Focus on </a:t>
            </a:r>
            <a:r>
              <a:rPr lang="en-US" sz="2000" dirty="0">
                <a:solidFill>
                  <a:srgbClr val="F0496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low cost sensor </a:t>
            </a:r>
            <a:r>
              <a:rPr lang="en-US" sz="2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 </a:t>
            </a:r>
            <a:r>
              <a:rPr lang="en-US" sz="2000" dirty="0">
                <a:solidFill>
                  <a:srgbClr val="F0496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simple computation</a:t>
            </a:r>
          </a:p>
        </p:txBody>
      </p:sp>
    </p:spTree>
    <p:extLst>
      <p:ext uri="{BB962C8B-B14F-4D97-AF65-F5344CB8AC3E}">
        <p14:creationId xmlns:p14="http://schemas.microsoft.com/office/powerpoint/2010/main" val="489505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3D004AC-398F-42D3-9B2D-9D586F5FC907}"/>
              </a:ext>
            </a:extLst>
          </p:cNvPr>
          <p:cNvSpPr/>
          <p:nvPr/>
        </p:nvSpPr>
        <p:spPr>
          <a:xfrm>
            <a:off x="0" y="0"/>
            <a:ext cx="5181600" cy="6858000"/>
          </a:xfrm>
          <a:prstGeom prst="rect">
            <a:avLst/>
          </a:prstGeom>
          <a:gradFill>
            <a:gsLst>
              <a:gs pos="100000">
                <a:srgbClr val="FC5F2A">
                  <a:alpha val="80000"/>
                </a:srgbClr>
              </a:gs>
              <a:gs pos="0">
                <a:srgbClr val="9E4486">
                  <a:alpha val="8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A73B161-38D0-4CCB-8494-8D4E2E95A48E}"/>
              </a:ext>
            </a:extLst>
          </p:cNvPr>
          <p:cNvSpPr txBox="1">
            <a:spLocks/>
          </p:cNvSpPr>
          <p:nvPr/>
        </p:nvSpPr>
        <p:spPr>
          <a:xfrm>
            <a:off x="704850" y="501935"/>
            <a:ext cx="3414501" cy="233602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Kernel Density Estimation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23828A-617A-4ACF-82CB-0861466CB3A3}"/>
              </a:ext>
            </a:extLst>
          </p:cNvPr>
          <p:cNvSpPr txBox="1">
            <a:spLocks/>
          </p:cNvSpPr>
          <p:nvPr/>
        </p:nvSpPr>
        <p:spPr>
          <a:xfrm>
            <a:off x="226591" y="3781316"/>
            <a:ext cx="4728417" cy="2481261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estimate the PDF (Probability Density Function)</a:t>
            </a:r>
            <a:r>
              <a:rPr lang="zh-TW" alt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of a random value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finite set of IID (Independent and Identically Distributed) samples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estimate the unknown distribution of the sensor values for a specific situation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7219EAE-538F-46BB-91C6-3173C004E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246" y="1021320"/>
            <a:ext cx="3009900" cy="8477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0C63536-A514-4C42-A86D-4305EFD0C6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484" y="2485534"/>
            <a:ext cx="2238375" cy="70485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8BE9FFC-4CF6-4240-853D-8C2C42ADE2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217" y="2609520"/>
            <a:ext cx="1390650" cy="67627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B5183276-E5C5-47DA-9C49-64850F7781B1}"/>
              </a:ext>
            </a:extLst>
          </p:cNvPr>
          <p:cNvSpPr txBox="1"/>
          <p:nvPr/>
        </p:nvSpPr>
        <p:spPr>
          <a:xfrm>
            <a:off x="7513455" y="4507283"/>
            <a:ext cx="3385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2"/>
                </a:solidFill>
                <a:latin typeface="Roboto" panose="02000000000000000000"/>
              </a:rPr>
              <a:t>based on </a:t>
            </a:r>
            <a:r>
              <a:rPr lang="en-US" altLang="zh-TW" sz="2000" dirty="0">
                <a:solidFill>
                  <a:srgbClr val="F04962"/>
                </a:solidFill>
                <a:latin typeface="Roboto" panose="02000000000000000000"/>
              </a:rPr>
              <a:t>rule-of-thumb</a:t>
            </a:r>
            <a:endParaRPr lang="zh-TW" altLang="en-US" sz="2000" dirty="0">
              <a:solidFill>
                <a:srgbClr val="F04962"/>
              </a:solidFill>
              <a:latin typeface="Roboto" panose="0200000000000000000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D82111F-60C2-4D73-91BF-F71526182B50}"/>
              </a:ext>
            </a:extLst>
          </p:cNvPr>
          <p:cNvSpPr txBox="1"/>
          <p:nvPr/>
        </p:nvSpPr>
        <p:spPr>
          <a:xfrm>
            <a:off x="5624405" y="3381206"/>
            <a:ext cx="3050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bg2"/>
                </a:solidFill>
                <a:latin typeface="Roboto" panose="02000000000000000000"/>
              </a:rPr>
              <a:t>smooth parameter (</a:t>
            </a:r>
            <a:r>
              <a:rPr lang="en-US" altLang="zh-TW" sz="2000" dirty="0">
                <a:solidFill>
                  <a:srgbClr val="F04962"/>
                </a:solidFill>
                <a:latin typeface="Roboto" panose="02000000000000000000"/>
              </a:rPr>
              <a:t>h &gt; 0</a:t>
            </a:r>
            <a:r>
              <a:rPr lang="en-US" altLang="zh-TW" sz="2000" dirty="0">
                <a:solidFill>
                  <a:schemeClr val="bg2"/>
                </a:solidFill>
                <a:latin typeface="Roboto" panose="02000000000000000000"/>
              </a:rPr>
              <a:t>)</a:t>
            </a:r>
          </a:p>
          <a:p>
            <a:pPr algn="ctr"/>
            <a:r>
              <a:rPr lang="en-US" altLang="zh-TW" sz="2000" dirty="0">
                <a:solidFill>
                  <a:schemeClr val="bg2"/>
                </a:solidFill>
                <a:latin typeface="Roboto" panose="02000000000000000000"/>
              </a:rPr>
              <a:t>(bandwidth)</a:t>
            </a:r>
            <a:endParaRPr lang="zh-TW" altLang="en-US" sz="2000" dirty="0">
              <a:solidFill>
                <a:schemeClr val="bg2"/>
              </a:solidFill>
              <a:latin typeface="Roboto" panose="0200000000000000000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5E1BF323-A17E-462F-A14F-A9CCF969A0ED}"/>
                  </a:ext>
                </a:extLst>
              </p:cNvPr>
              <p:cNvSpPr txBox="1"/>
              <p:nvPr/>
            </p:nvSpPr>
            <p:spPr>
              <a:xfrm>
                <a:off x="9037674" y="1227901"/>
                <a:ext cx="33855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solidFill>
                      <a:schemeClr val="bg2"/>
                    </a:solidFill>
                    <a:latin typeface="Roboto" panose="0200000000000000000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TW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000" dirty="0">
                    <a:solidFill>
                      <a:schemeClr val="bg2"/>
                    </a:solidFill>
                    <a:latin typeface="Roboto" panose="02000000000000000000"/>
                  </a:rPr>
                  <a:t> are </a:t>
                </a:r>
                <a:r>
                  <a:rPr lang="en-US" altLang="zh-TW" sz="2000" dirty="0">
                    <a:solidFill>
                      <a:srgbClr val="F04962"/>
                    </a:solidFill>
                    <a:latin typeface="Roboto" panose="02000000000000000000"/>
                  </a:rPr>
                  <a:t>IID</a:t>
                </a:r>
                <a:endParaRPr lang="zh-TW" altLang="en-US" sz="2000" dirty="0">
                  <a:solidFill>
                    <a:srgbClr val="F04962"/>
                  </a:solidFill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5E1BF323-A17E-462F-A14F-A9CCF969A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674" y="1227901"/>
                <a:ext cx="3385581" cy="400110"/>
              </a:xfrm>
              <a:prstGeom prst="rect">
                <a:avLst/>
              </a:prstGeom>
              <a:blipFill>
                <a:blip r:embed="rId6"/>
                <a:stretch>
                  <a:fillRect l="-1982" t="-6061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111A3741-B190-45B1-90F4-03475999789C}"/>
              </a:ext>
            </a:extLst>
          </p:cNvPr>
          <p:cNvCxnSpPr>
            <a:cxnSpLocks/>
          </p:cNvCxnSpPr>
          <p:nvPr/>
        </p:nvCxnSpPr>
        <p:spPr>
          <a:xfrm>
            <a:off x="7000542" y="1669947"/>
            <a:ext cx="0" cy="939573"/>
          </a:xfrm>
          <a:prstGeom prst="straightConnector1">
            <a:avLst/>
          </a:prstGeom>
          <a:ln w="57150">
            <a:solidFill>
              <a:srgbClr val="F049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A3A5768-EBD4-4A44-B952-9A5E7E687F63}"/>
              </a:ext>
            </a:extLst>
          </p:cNvPr>
          <p:cNvCxnSpPr>
            <a:cxnSpLocks/>
          </p:cNvCxnSpPr>
          <p:nvPr/>
        </p:nvCxnSpPr>
        <p:spPr>
          <a:xfrm>
            <a:off x="7772400" y="1552353"/>
            <a:ext cx="1047084" cy="1204859"/>
          </a:xfrm>
          <a:prstGeom prst="straightConnector1">
            <a:avLst/>
          </a:prstGeom>
          <a:ln w="57150">
            <a:solidFill>
              <a:srgbClr val="F049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79BFD9D-8EF8-4B5F-AC5C-6AAF9787E2A5}"/>
              </a:ext>
            </a:extLst>
          </p:cNvPr>
          <p:cNvSpPr txBox="1"/>
          <p:nvPr/>
        </p:nvSpPr>
        <p:spPr>
          <a:xfrm>
            <a:off x="9009986" y="3381206"/>
            <a:ext cx="341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2"/>
                </a:solidFill>
                <a:latin typeface="Roboto" panose="02000000000000000000"/>
              </a:rPr>
              <a:t>kernel function</a:t>
            </a:r>
          </a:p>
          <a:p>
            <a:r>
              <a:rPr lang="en-US" altLang="zh-TW" sz="2000" dirty="0">
                <a:solidFill>
                  <a:schemeClr val="bg2"/>
                </a:solidFill>
                <a:latin typeface="Roboto" panose="02000000000000000000"/>
              </a:rPr>
              <a:t>(here is </a:t>
            </a:r>
            <a:r>
              <a:rPr lang="en-US" altLang="zh-TW" sz="2000" dirty="0">
                <a:solidFill>
                  <a:srgbClr val="F04962"/>
                </a:solidFill>
                <a:latin typeface="Roboto" panose="02000000000000000000"/>
              </a:rPr>
              <a:t>Gaussian</a:t>
            </a:r>
            <a:r>
              <a:rPr lang="en-US" altLang="zh-TW" sz="2000" dirty="0">
                <a:solidFill>
                  <a:schemeClr val="bg2"/>
                </a:solidFill>
                <a:latin typeface="Roboto" panose="02000000000000000000"/>
              </a:rPr>
              <a:t>)</a:t>
            </a:r>
            <a:endParaRPr lang="zh-TW" altLang="en-US" sz="2000" dirty="0">
              <a:solidFill>
                <a:schemeClr val="bg2"/>
              </a:solidFill>
              <a:latin typeface="Roboto" panose="02000000000000000000"/>
            </a:endParaRPr>
          </a:p>
        </p:txBody>
      </p:sp>
      <p:cxnSp>
        <p:nvCxnSpPr>
          <p:cNvPr id="35" name="接點: 弧形 34">
            <a:extLst>
              <a:ext uri="{FF2B5EF4-FFF2-40B4-BE49-F238E27FC236}">
                <a16:creationId xmlns:a16="http://schemas.microsoft.com/office/drawing/2014/main" id="{B413AC13-D551-4C8C-A263-F60DB0634043}"/>
              </a:ext>
            </a:extLst>
          </p:cNvPr>
          <p:cNvCxnSpPr>
            <a:cxnSpLocks/>
            <a:stCxn id="24" idx="2"/>
            <a:endCxn id="14" idx="2"/>
          </p:cNvCxnSpPr>
          <p:nvPr/>
        </p:nvCxnSpPr>
        <p:spPr>
          <a:xfrm rot="5400000">
            <a:off x="8933255" y="2305726"/>
            <a:ext cx="12700" cy="3566733"/>
          </a:xfrm>
          <a:prstGeom prst="curvedConnector3">
            <a:avLst>
              <a:gd name="adj1" fmla="val 1800000"/>
            </a:avLst>
          </a:prstGeom>
          <a:ln w="57150">
            <a:solidFill>
              <a:srgbClr val="F049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576FB0D-B80B-4D18-BAC1-20B2520B2AA0}"/>
              </a:ext>
            </a:extLst>
          </p:cNvPr>
          <p:cNvSpPr txBox="1"/>
          <p:nvPr/>
        </p:nvSpPr>
        <p:spPr>
          <a:xfrm>
            <a:off x="5822659" y="573505"/>
            <a:ext cx="3385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2"/>
                </a:solidFill>
                <a:latin typeface="Roboto" panose="02000000000000000000"/>
              </a:rPr>
              <a:t>kernel density estimation</a:t>
            </a:r>
            <a:endParaRPr lang="zh-TW" altLang="en-US" sz="2000" dirty="0">
              <a:solidFill>
                <a:schemeClr val="bg2"/>
              </a:solidFill>
              <a:latin typeface="Roboto" panose="02000000000000000000"/>
            </a:endParaRP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625F227F-28F0-4FA6-B867-FBCE6A5F48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003" y="5412817"/>
            <a:ext cx="3209925" cy="847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1955EA1C-36C2-4D7D-BE30-831EB7220A7B}"/>
                  </a:ext>
                </a:extLst>
              </p:cNvPr>
              <p:cNvSpPr txBox="1"/>
              <p:nvPr/>
            </p:nvSpPr>
            <p:spPr>
              <a:xfrm>
                <a:off x="5652093" y="2161705"/>
                <a:ext cx="33855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0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TW" sz="2000" dirty="0">
                    <a:solidFill>
                      <a:schemeClr val="bg2"/>
                    </a:solidFill>
                    <a:latin typeface="Roboto" panose="02000000000000000000"/>
                  </a:rPr>
                  <a:t>: standard derivation</a:t>
                </a:r>
                <a:endParaRPr lang="zh-TW" altLang="en-US" sz="2000" dirty="0">
                  <a:solidFill>
                    <a:schemeClr val="bg2"/>
                  </a:solidFill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1955EA1C-36C2-4D7D-BE30-831EB7220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093" y="2161705"/>
                <a:ext cx="3385581" cy="400110"/>
              </a:xfrm>
              <a:prstGeom prst="rect">
                <a:avLst/>
              </a:prstGeom>
              <a:blipFill>
                <a:blip r:embed="rId8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01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4">
            <a:extLst>
              <a:ext uri="{FF2B5EF4-FFF2-40B4-BE49-F238E27FC236}">
                <a16:creationId xmlns:a16="http://schemas.microsoft.com/office/drawing/2014/main" id="{B85C5523-2730-4F2A-8714-5D75E12F7890}"/>
              </a:ext>
            </a:extLst>
          </p:cNvPr>
          <p:cNvSpPr/>
          <p:nvPr/>
        </p:nvSpPr>
        <p:spPr>
          <a:xfrm>
            <a:off x="0" y="0"/>
            <a:ext cx="12217306" cy="4159192"/>
          </a:xfrm>
          <a:custGeom>
            <a:avLst/>
            <a:gdLst>
              <a:gd name="connsiteX0" fmla="*/ 12217306 w 12209651"/>
              <a:gd name="connsiteY0" fmla="*/ 2972674 h 4159191"/>
              <a:gd name="connsiteX1" fmla="*/ 9510387 w 12209651"/>
              <a:gd name="connsiteY1" fmla="*/ 4171567 h 4159191"/>
              <a:gd name="connsiteX2" fmla="*/ 4966662 w 12209651"/>
              <a:gd name="connsiteY2" fmla="*/ 1447169 h 4159191"/>
              <a:gd name="connsiteX3" fmla="*/ 0 w 12209651"/>
              <a:gd name="connsiteY3" fmla="*/ 3317147 h 4159191"/>
              <a:gd name="connsiteX4" fmla="*/ 0 w 12209651"/>
              <a:gd name="connsiteY4" fmla="*/ 0 h 4159191"/>
              <a:gd name="connsiteX5" fmla="*/ 12217306 w 12209651"/>
              <a:gd name="connsiteY5" fmla="*/ 0 h 4159191"/>
              <a:gd name="connsiteX6" fmla="*/ 12217306 w 12209651"/>
              <a:gd name="connsiteY6" fmla="*/ 2972674 h 415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9651" h="4159191">
                <a:moveTo>
                  <a:pt x="12217306" y="2972674"/>
                </a:moveTo>
                <a:cubicBezTo>
                  <a:pt x="12217306" y="2972674"/>
                  <a:pt x="10855490" y="4172971"/>
                  <a:pt x="9510387" y="4171567"/>
                </a:cubicBezTo>
                <a:cubicBezTo>
                  <a:pt x="6852587" y="4168761"/>
                  <a:pt x="6984253" y="1479958"/>
                  <a:pt x="4966662" y="1447169"/>
                </a:cubicBezTo>
                <a:cubicBezTo>
                  <a:pt x="2948944" y="1414380"/>
                  <a:pt x="2152446" y="3366394"/>
                  <a:pt x="0" y="3317147"/>
                </a:cubicBezTo>
                <a:lnTo>
                  <a:pt x="0" y="0"/>
                </a:lnTo>
                <a:lnTo>
                  <a:pt x="12217306" y="0"/>
                </a:lnTo>
                <a:lnTo>
                  <a:pt x="12217306" y="2972674"/>
                </a:lnTo>
                <a:close/>
              </a:path>
            </a:pathLst>
          </a:custGeom>
          <a:gradFill>
            <a:gsLst>
              <a:gs pos="100000">
                <a:srgbClr val="FC5F2A">
                  <a:alpha val="80000"/>
                </a:srgbClr>
              </a:gs>
              <a:gs pos="0">
                <a:srgbClr val="9E4486">
                  <a:alpha val="80000"/>
                </a:srgbClr>
              </a:gs>
            </a:gsLst>
            <a:lin ang="10800000" scaled="0"/>
          </a:gradFill>
          <a:ln w="12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350ADB0A-A57E-4046-9DA9-2901B9DA1CB4}"/>
              </a:ext>
            </a:extLst>
          </p:cNvPr>
          <p:cNvSpPr txBox="1">
            <a:spLocks/>
          </p:cNvSpPr>
          <p:nvPr/>
        </p:nvSpPr>
        <p:spPr>
          <a:xfrm>
            <a:off x="7416929" y="580757"/>
            <a:ext cx="3852649" cy="158812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Particle Filtering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7D20695-5C72-4F96-91AF-98D08C9C48D8}"/>
              </a:ext>
            </a:extLst>
          </p:cNvPr>
          <p:cNvSpPr txBox="1">
            <a:spLocks/>
          </p:cNvSpPr>
          <p:nvPr/>
        </p:nvSpPr>
        <p:spPr>
          <a:xfrm>
            <a:off x="455191" y="3882916"/>
            <a:ext cx="4728417" cy="2481261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MCMC (</a:t>
            </a:r>
            <a:r>
              <a:rPr lang="en-US" altLang="zh-TW" sz="2000" dirty="0">
                <a:solidFill>
                  <a:srgbClr val="F0496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Monte Carlo Markov Chain</a:t>
            </a:r>
            <a:r>
              <a:rPr lang="en-US" altLang="zh-TW" sz="2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method to estimate Bayesian model</a:t>
            </a:r>
          </a:p>
          <a:p>
            <a:r>
              <a:rPr lang="en-US" altLang="zh-TW" sz="2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numerous particles that traverse the model to find which particle is </a:t>
            </a:r>
            <a:r>
              <a:rPr lang="en-US" altLang="zh-TW" sz="2000" dirty="0">
                <a:solidFill>
                  <a:srgbClr val="F0496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most probable </a:t>
            </a:r>
            <a:r>
              <a:rPr lang="en-US" altLang="zh-TW" sz="2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 the correct state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8D8BB9B-0687-43EF-82E0-A4E151252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679" y="4448282"/>
            <a:ext cx="3238500" cy="4762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66C4111-2F7C-41FC-A099-63B2A98AA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679" y="5283243"/>
            <a:ext cx="4819396" cy="56832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FDC50CE8-282C-4BD6-A6C2-1D1176A2543E}"/>
              </a:ext>
            </a:extLst>
          </p:cNvPr>
          <p:cNvSpPr txBox="1"/>
          <p:nvPr/>
        </p:nvSpPr>
        <p:spPr>
          <a:xfrm>
            <a:off x="8666719" y="5863871"/>
            <a:ext cx="3385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2"/>
                </a:solidFill>
                <a:latin typeface="Roboto" panose="02000000000000000000"/>
              </a:rPr>
              <a:t>all available sensor weights</a:t>
            </a:r>
            <a:endParaRPr lang="zh-TW" altLang="en-US" sz="2000" dirty="0">
              <a:solidFill>
                <a:schemeClr val="bg2"/>
              </a:solidFill>
              <a:latin typeface="Roboto" panose="0200000000000000000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A1121C2-029D-4637-86B8-3BEF1449FC4F}"/>
              </a:ext>
            </a:extLst>
          </p:cNvPr>
          <p:cNvSpPr txBox="1"/>
          <p:nvPr/>
        </p:nvSpPr>
        <p:spPr>
          <a:xfrm>
            <a:off x="6903648" y="3758059"/>
            <a:ext cx="4003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2"/>
                </a:solidFill>
                <a:latin typeface="Roboto" panose="02000000000000000000"/>
              </a:rPr>
              <a:t>current sensor value distribution</a:t>
            </a:r>
            <a:endParaRPr lang="zh-TW" altLang="en-US" sz="2000" dirty="0">
              <a:solidFill>
                <a:schemeClr val="bg2"/>
              </a:solidFill>
              <a:latin typeface="Roboto" panose="0200000000000000000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4C3D21E-409D-403C-BBB3-0B7A6F1DCF8A}"/>
              </a:ext>
            </a:extLst>
          </p:cNvPr>
          <p:cNvCxnSpPr>
            <a:cxnSpLocks/>
          </p:cNvCxnSpPr>
          <p:nvPr/>
        </p:nvCxnSpPr>
        <p:spPr>
          <a:xfrm flipV="1">
            <a:off x="7983761" y="4104003"/>
            <a:ext cx="0" cy="582404"/>
          </a:xfrm>
          <a:prstGeom prst="straightConnector1">
            <a:avLst/>
          </a:prstGeom>
          <a:ln w="57150">
            <a:solidFill>
              <a:srgbClr val="F049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F6B0FF7-DC67-4B5E-9226-A66DF9806CF3}"/>
              </a:ext>
            </a:extLst>
          </p:cNvPr>
          <p:cNvSpPr txBox="1"/>
          <p:nvPr/>
        </p:nvSpPr>
        <p:spPr>
          <a:xfrm>
            <a:off x="9194890" y="4486863"/>
            <a:ext cx="2074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2"/>
                </a:solidFill>
                <a:latin typeface="Roboto" panose="02000000000000000000"/>
              </a:rPr>
              <a:t>situation model</a:t>
            </a:r>
            <a:endParaRPr lang="zh-TW" altLang="en-US" sz="2000" dirty="0">
              <a:solidFill>
                <a:schemeClr val="bg2"/>
              </a:solidFill>
              <a:latin typeface="Roboto" panose="0200000000000000000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3FBD562-29EB-4B42-894E-35BE8BC43E4B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904211" y="4686406"/>
            <a:ext cx="290679" cy="512"/>
          </a:xfrm>
          <a:prstGeom prst="straightConnector1">
            <a:avLst/>
          </a:prstGeom>
          <a:ln w="57150">
            <a:solidFill>
              <a:srgbClr val="F049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715DEAE-A594-4D07-BF54-AC6CE109019D}"/>
              </a:ext>
            </a:extLst>
          </p:cNvPr>
          <p:cNvCxnSpPr>
            <a:cxnSpLocks/>
          </p:cNvCxnSpPr>
          <p:nvPr/>
        </p:nvCxnSpPr>
        <p:spPr>
          <a:xfrm>
            <a:off x="6337300" y="4793198"/>
            <a:ext cx="3429000" cy="527604"/>
          </a:xfrm>
          <a:prstGeom prst="straightConnector1">
            <a:avLst/>
          </a:prstGeom>
          <a:ln w="57150">
            <a:solidFill>
              <a:srgbClr val="F049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9DAE2BF-0DF3-4182-A1C7-B71F2D3524AC}"/>
              </a:ext>
            </a:extLst>
          </p:cNvPr>
          <p:cNvSpPr txBox="1"/>
          <p:nvPr/>
        </p:nvSpPr>
        <p:spPr>
          <a:xfrm>
            <a:off x="4598180" y="5964067"/>
            <a:ext cx="3385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2"/>
                </a:solidFill>
                <a:latin typeface="Roboto" panose="02000000000000000000"/>
              </a:rPr>
              <a:t>guessed situation weight</a:t>
            </a:r>
            <a:endParaRPr lang="zh-TW" altLang="en-US" sz="2000" dirty="0">
              <a:solidFill>
                <a:schemeClr val="bg2"/>
              </a:solidFill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707515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3D004AC-398F-42D3-9B2D-9D586F5FC907}"/>
              </a:ext>
            </a:extLst>
          </p:cNvPr>
          <p:cNvSpPr/>
          <p:nvPr/>
        </p:nvSpPr>
        <p:spPr>
          <a:xfrm>
            <a:off x="0" y="0"/>
            <a:ext cx="5181600" cy="6858000"/>
          </a:xfrm>
          <a:prstGeom prst="rect">
            <a:avLst/>
          </a:prstGeom>
          <a:gradFill>
            <a:gsLst>
              <a:gs pos="100000">
                <a:srgbClr val="FC5F2A">
                  <a:alpha val="80000"/>
                </a:srgbClr>
              </a:gs>
              <a:gs pos="0">
                <a:srgbClr val="9E4486">
                  <a:alpha val="8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A73B161-38D0-4CCB-8494-8D4E2E95A48E}"/>
              </a:ext>
            </a:extLst>
          </p:cNvPr>
          <p:cNvSpPr txBox="1">
            <a:spLocks/>
          </p:cNvSpPr>
          <p:nvPr/>
        </p:nvSpPr>
        <p:spPr>
          <a:xfrm>
            <a:off x="704850" y="875884"/>
            <a:ext cx="3414501" cy="158812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Particle Filtering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23828A-617A-4ACF-82CB-0861466CB3A3}"/>
              </a:ext>
            </a:extLst>
          </p:cNvPr>
          <p:cNvSpPr txBox="1">
            <a:spLocks/>
          </p:cNvSpPr>
          <p:nvPr/>
        </p:nvSpPr>
        <p:spPr>
          <a:xfrm>
            <a:off x="226591" y="3781316"/>
            <a:ext cx="4970407" cy="2481261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Based on Metropolis–Hastings Algorithm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A51D888-DDA6-4A32-B846-49924C55B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5249668"/>
            <a:ext cx="5086350" cy="10668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8224299B-40E2-435D-949E-3D202D9B7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475768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5B448191-E5AD-4C3A-AF39-219FEA2FBCBF}"/>
                  </a:ext>
                </a:extLst>
              </p:cNvPr>
              <p:cNvSpPr txBox="1"/>
              <p:nvPr/>
            </p:nvSpPr>
            <p:spPr>
              <a:xfrm>
                <a:off x="2637417" y="4541782"/>
                <a:ext cx="25918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sz="2000" dirty="0">
                    <a:solidFill>
                      <a:schemeClr val="bg1"/>
                    </a:solidFill>
                    <a:latin typeface="Roboto" panose="02000000000000000000"/>
                  </a:rPr>
                  <a:t>: situation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TW" sz="2000" dirty="0">
                    <a:solidFill>
                      <a:schemeClr val="bg1"/>
                    </a:solidFill>
                    <a:latin typeface="Roboto" panose="02000000000000000000"/>
                  </a:rPr>
                  <a:t>: distribution</a:t>
                </a:r>
                <a:endParaRPr lang="zh-TW" altLang="en-US" sz="2000" dirty="0">
                  <a:solidFill>
                    <a:schemeClr val="bg1"/>
                  </a:solidFill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5B448191-E5AD-4C3A-AF39-219FEA2FB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417" y="4541782"/>
                <a:ext cx="2591808" cy="707886"/>
              </a:xfrm>
              <a:prstGeom prst="rect">
                <a:avLst/>
              </a:prstGeom>
              <a:blipFill>
                <a:blip r:embed="rId5"/>
                <a:stretch>
                  <a:fillRect t="-3448" b="-155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>
            <a:extLst>
              <a:ext uri="{FF2B5EF4-FFF2-40B4-BE49-F238E27FC236}">
                <a16:creationId xmlns:a16="http://schemas.microsoft.com/office/drawing/2014/main" id="{6B76D91A-0349-4BBF-855C-75B01C9C612D}"/>
              </a:ext>
            </a:extLst>
          </p:cNvPr>
          <p:cNvSpPr txBox="1"/>
          <p:nvPr/>
        </p:nvSpPr>
        <p:spPr>
          <a:xfrm>
            <a:off x="4140202" y="5556067"/>
            <a:ext cx="1287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04962"/>
                </a:solidFill>
                <a:latin typeface="Roboto" panose="02000000000000000000"/>
              </a:rPr>
              <a:t>threshold</a:t>
            </a:r>
            <a:endParaRPr lang="zh-TW" altLang="en-US" sz="2000" dirty="0">
              <a:solidFill>
                <a:srgbClr val="F04962"/>
              </a:solidFill>
              <a:latin typeface="Roboto" panose="0200000000000000000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B8D5530-C9AC-4CBC-908F-1A4BFC3DE06D}"/>
              </a:ext>
            </a:extLst>
          </p:cNvPr>
          <p:cNvSpPr txBox="1"/>
          <p:nvPr/>
        </p:nvSpPr>
        <p:spPr>
          <a:xfrm>
            <a:off x="9215382" y="180698"/>
            <a:ext cx="2666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04962"/>
                </a:solidFill>
                <a:latin typeface="Roboto" panose="02000000000000000000"/>
              </a:rPr>
              <a:t>proposal distribution</a:t>
            </a:r>
            <a:endParaRPr lang="zh-TW" altLang="en-US" sz="2000" dirty="0">
              <a:solidFill>
                <a:srgbClr val="F04962"/>
              </a:solidFill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128476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618E624F-FB75-4281-8BA9-5418345DA1D5}"/>
              </a:ext>
            </a:extLst>
          </p:cNvPr>
          <p:cNvSpPr txBox="1">
            <a:spLocks/>
          </p:cNvSpPr>
          <p:nvPr/>
        </p:nvSpPr>
        <p:spPr>
          <a:xfrm>
            <a:off x="7408863" y="1117363"/>
            <a:ext cx="3669952" cy="8402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TW" sz="5400" dirty="0">
                <a:solidFill>
                  <a:srgbClr val="F0496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Simulation</a:t>
            </a:r>
            <a:endParaRPr lang="en-US" sz="5400" dirty="0">
              <a:solidFill>
                <a:srgbClr val="F04962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0ED8E6-D420-474F-A7D2-C803B0E8CAF1}"/>
              </a:ext>
            </a:extLst>
          </p:cNvPr>
          <p:cNvSpPr/>
          <p:nvPr/>
        </p:nvSpPr>
        <p:spPr>
          <a:xfrm>
            <a:off x="5168736" y="3763417"/>
            <a:ext cx="1222044" cy="2240271"/>
          </a:xfrm>
          <a:prstGeom prst="rect">
            <a:avLst/>
          </a:prstGeom>
          <a:gradFill>
            <a:gsLst>
              <a:gs pos="100000">
                <a:srgbClr val="FC5F2A">
                  <a:alpha val="80000"/>
                </a:srgbClr>
              </a:gs>
              <a:gs pos="0">
                <a:srgbClr val="9E4486">
                  <a:alpha val="8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FD1175C-C799-4885-B6C6-6DE3BAD11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22" y="1117363"/>
            <a:ext cx="5029200" cy="4886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0B1DC7D-1D18-45B8-80FD-0F4FC9E834AC}"/>
              </a:ext>
            </a:extLst>
          </p:cNvPr>
          <p:cNvSpPr txBox="1">
            <a:spLocks/>
          </p:cNvSpPr>
          <p:nvPr/>
        </p:nvSpPr>
        <p:spPr>
          <a:xfrm>
            <a:off x="6982991" y="2761904"/>
            <a:ext cx="4728417" cy="3241784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altLang="zh-TW" sz="2400" dirty="0">
                <a:solidFill>
                  <a:srgbClr val="F0496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Sensors:</a:t>
            </a:r>
          </a:p>
          <a:p>
            <a:pPr>
              <a:spcBef>
                <a:spcPts val="600"/>
              </a:spcBef>
            </a:pPr>
            <a:r>
              <a:rPr lang="en-US" altLang="zh-TW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Coarse latitude and longitude</a:t>
            </a:r>
          </a:p>
          <a:p>
            <a:pPr>
              <a:spcBef>
                <a:spcPts val="600"/>
              </a:spcBef>
            </a:pPr>
            <a:r>
              <a:rPr lang="en-US" altLang="zh-TW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Coarse altitude</a:t>
            </a:r>
          </a:p>
          <a:p>
            <a:pPr>
              <a:spcBef>
                <a:spcPts val="600"/>
              </a:spcBef>
            </a:pPr>
            <a:r>
              <a:rPr lang="en-US" altLang="zh-TW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Light</a:t>
            </a:r>
          </a:p>
          <a:p>
            <a:pPr>
              <a:spcBef>
                <a:spcPts val="600"/>
              </a:spcBef>
            </a:pPr>
            <a:r>
              <a:rPr lang="en-US" altLang="zh-TW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Atmosphere pressure</a:t>
            </a:r>
          </a:p>
          <a:p>
            <a:pPr>
              <a:spcBef>
                <a:spcPts val="600"/>
              </a:spcBef>
            </a:pPr>
            <a:r>
              <a:rPr lang="en-US" altLang="zh-TW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Ambient noise</a:t>
            </a:r>
          </a:p>
          <a:p>
            <a:pPr>
              <a:spcBef>
                <a:spcPts val="600"/>
              </a:spcBef>
            </a:pPr>
            <a:r>
              <a:rPr lang="en-US" altLang="zh-TW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 axis orientation</a:t>
            </a:r>
          </a:p>
          <a:p>
            <a:pPr>
              <a:spcBef>
                <a:spcPts val="600"/>
              </a:spcBef>
            </a:pPr>
            <a:r>
              <a:rPr lang="en-US" altLang="zh-TW" sz="2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Time of day</a:t>
            </a:r>
          </a:p>
          <a:p>
            <a:pPr>
              <a:spcBef>
                <a:spcPts val="600"/>
              </a:spcBef>
            </a:pPr>
            <a:endParaRPr lang="en-US" altLang="zh-TW" sz="24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679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1139</Words>
  <Application>Microsoft Office PowerPoint</Application>
  <PresentationFormat>寬螢幕</PresentationFormat>
  <Paragraphs>162</Paragraphs>
  <Slides>15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Roboto</vt:lpstr>
      <vt:lpstr>Roboto Black</vt:lpstr>
      <vt:lpstr>Arial</vt:lpstr>
      <vt:lpstr>Calibri</vt:lpstr>
      <vt:lpstr>Calibri Light</vt:lpstr>
      <vt:lpstr>Cambria Math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Riadi .</dc:creator>
  <cp:lastModifiedBy>祥恩 孫</cp:lastModifiedBy>
  <cp:revision>35</cp:revision>
  <dcterms:created xsi:type="dcterms:W3CDTF">2019-07-28T09:58:43Z</dcterms:created>
  <dcterms:modified xsi:type="dcterms:W3CDTF">2019-10-17T14:41:35Z</dcterms:modified>
</cp:coreProperties>
</file>