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5B8C-BE70-4F70-A20E-271E8B308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AA56B-92EB-4F76-9862-57772853C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F3AF-1B5C-4AF6-BDC3-673F1A4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0C18-D86E-45F3-B56F-7CAC92C0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54FC-2354-4876-911A-88BE77F0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FEA8-F4AB-42B3-ABCD-91F5DB30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32CD-AA52-49B5-8987-749FBA64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FBE9-A3C8-4B4C-ADE3-9FE3E9AB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7C0E-A841-497E-A378-D1E78059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D52A-1E0C-4B9E-AA0C-00D20397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558A-A901-48C2-8A92-5961940E3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BE91-77B1-4062-9CC8-6DD68BEB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49FC-316E-4D14-A093-A119C375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C658-C3A8-4C23-A974-4EDEEE0B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93B1-64E0-4F06-8FC1-46A08875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8487-7D5F-464C-8354-E187B2A4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E03E-81B2-4FB6-816C-D686AFE7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1414-626E-4FF2-B953-553A9E26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B6BB-7DCC-4E3B-8798-7C8234E6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57107-C894-4C2E-A500-8C142BEC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9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339F-B11E-4BBB-A4A3-285E8199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31D7-82BD-4737-9A20-D62464D9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7C66-EACF-4A3F-A210-782972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CA1C-7D1F-460C-BAEA-5A232B0D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D8CE-C009-475B-8E27-D0C6D17C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9118-E4F0-4293-B742-B324CCC4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5B66-A2BF-4E34-8F14-54B7FAB0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EAAF0-0085-498D-8D5D-8B5643DF9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B214-CB3B-46F9-9275-8FB8C1CD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FD9C2-3428-4C97-AC80-1C51C8F7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B258-0162-411A-98BC-E5CA5C40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1A16-DE5E-48E7-80D5-C85B2960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643E-200A-4BCA-8E26-F1433EA0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9F213-EB13-42CE-B385-7D84711C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A611E-CFD5-41A3-A0B8-11CD43E2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334BC-1C72-4E3C-8E2A-A331CA7E5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B1B79-0B63-40EA-9A37-03281189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0A02B-408A-45A0-A1FB-1A889203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A5375-1359-4232-9322-D872A79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0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F922-A7D8-4FE4-8BF6-100F77BB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6EB7F-2CDE-486E-9945-87C72496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796AA-BE84-45DA-AC23-B7B34D82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3158C-8C37-4099-83AE-C0ABD7B5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2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96A9B-129D-408E-B292-5E581B99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18BF6-D974-48D1-85A5-93B9873F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4918-12C5-430E-A3A3-20949C95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8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6687-E7D2-498B-A601-9D84D9C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F6C0-EDC0-4DC9-B8D7-68D14BD5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01DB1-2CD6-46D2-9950-BE5B212D1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89BF-418C-4E16-ACE4-F1A71CDB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C35D-ECFF-4816-8A07-FAF59BB7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EF62-CAA6-411C-A048-1C38D8DA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1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0634-4C30-4268-BF1A-031AE11E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3D365-960C-4490-A841-B4F4EC88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826C9-0FB9-42E1-A579-B6BEC22CD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10A1A-20DE-48AE-9960-F42C0973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23E4C-59CF-4EC7-B99C-D225BC80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8582-5050-48B1-9804-021F97F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E5157-9A9C-4F9E-91C8-E0350002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2FE47-6FE8-4B65-BC38-B82D2273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9489-BFEF-42BD-8315-143183E4E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21FA-8184-4F45-AE01-CC954ABB8752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482C-AE06-4E2C-8EB7-B0CD97C5E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E85F-EA3A-4893-8652-4E02D702E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AAB9-0700-4808-BD19-2BF9FC6C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2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82233A5-7F5A-4C60-BDD6-CAC68704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" y="2320215"/>
            <a:ext cx="12041795" cy="2425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608812-FE7C-4677-99AE-33C59DC5C9F7}"/>
              </a:ext>
            </a:extLst>
          </p:cNvPr>
          <p:cNvCxnSpPr>
            <a:cxnSpLocks/>
          </p:cNvCxnSpPr>
          <p:nvPr/>
        </p:nvCxnSpPr>
        <p:spPr>
          <a:xfrm flipH="1">
            <a:off x="2708033" y="2601790"/>
            <a:ext cx="765417" cy="31139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2E3BF7-F290-4708-80B2-9AA9F5D3E93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153891" y="3761886"/>
            <a:ext cx="629494" cy="120699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E238E8-B3CA-44E1-B054-89EEA884972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153891" y="2757487"/>
            <a:ext cx="757962" cy="28974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B34F0-594E-4F89-9F06-4A0D8852DA52}"/>
              </a:ext>
            </a:extLst>
          </p:cNvPr>
          <p:cNvCxnSpPr>
            <a:cxnSpLocks/>
          </p:cNvCxnSpPr>
          <p:nvPr/>
        </p:nvCxnSpPr>
        <p:spPr>
          <a:xfrm flipH="1">
            <a:off x="967156" y="3395662"/>
            <a:ext cx="773721" cy="208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B7B2B8-EE5E-4FC3-880C-E3507E2B4142}"/>
              </a:ext>
            </a:extLst>
          </p:cNvPr>
          <p:cNvSpPr txBox="1"/>
          <p:nvPr/>
        </p:nvSpPr>
        <p:spPr>
          <a:xfrm>
            <a:off x="3313722" y="2274738"/>
            <a:ext cx="292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  <a:latin typeface="Atkinson Hyperlegible" pitchFamily="2" charset="0"/>
              </a:rPr>
              <a:t>1. Sequence identifier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95740-6C72-4B68-AC98-19AD1FF94E88}"/>
              </a:ext>
            </a:extLst>
          </p:cNvPr>
          <p:cNvSpPr txBox="1"/>
          <p:nvPr/>
        </p:nvSpPr>
        <p:spPr>
          <a:xfrm>
            <a:off x="5827835" y="2469621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  <a:latin typeface="Atkinson Hyperlegible" pitchFamily="2" charset="0"/>
              </a:rPr>
              <a:t>2. Raw sequence letters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3C235-12B2-4240-9CC7-9F6153A34C51}"/>
              </a:ext>
            </a:extLst>
          </p:cNvPr>
          <p:cNvSpPr txBox="1"/>
          <p:nvPr/>
        </p:nvSpPr>
        <p:spPr>
          <a:xfrm>
            <a:off x="1674935" y="3202387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  <a:latin typeface="Atkinson Hyperlegible" pitchFamily="2" charset="0"/>
              </a:rPr>
              <a:t>3. Plus 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6A319-1E1C-4744-A471-F89E40A51D98}"/>
              </a:ext>
            </a:extLst>
          </p:cNvPr>
          <p:cNvSpPr txBox="1"/>
          <p:nvPr/>
        </p:nvSpPr>
        <p:spPr>
          <a:xfrm>
            <a:off x="5783385" y="3697919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  <a:latin typeface="Atkinson Hyperlegible" pitchFamily="2" charset="0"/>
              </a:rPr>
              <a:t>4. Quality score ; = 26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9A1EA-C59B-4B50-BB53-9DF53DA08A86}"/>
              </a:ext>
            </a:extLst>
          </p:cNvPr>
          <p:cNvSpPr/>
          <p:nvPr/>
        </p:nvSpPr>
        <p:spPr>
          <a:xfrm>
            <a:off x="290146" y="2780505"/>
            <a:ext cx="205154" cy="98138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B65EF-3297-484C-8F76-EECCF0F248CE}"/>
              </a:ext>
            </a:extLst>
          </p:cNvPr>
          <p:cNvSpPr/>
          <p:nvPr/>
        </p:nvSpPr>
        <p:spPr>
          <a:xfrm>
            <a:off x="5095009" y="3047229"/>
            <a:ext cx="117764" cy="714657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FAE0A0-A875-4174-A7D9-DD2242E4CDFF}"/>
              </a:ext>
            </a:extLst>
          </p:cNvPr>
          <p:cNvCxnSpPr/>
          <p:nvPr/>
        </p:nvCxnSpPr>
        <p:spPr>
          <a:xfrm>
            <a:off x="5049982" y="3048005"/>
            <a:ext cx="200891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E045A-6202-4B23-996D-8E3FCD645670}"/>
              </a:ext>
            </a:extLst>
          </p:cNvPr>
          <p:cNvCxnSpPr/>
          <p:nvPr/>
        </p:nvCxnSpPr>
        <p:spPr>
          <a:xfrm>
            <a:off x="5060372" y="3761886"/>
            <a:ext cx="200891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wo men standing next to each other&#10;&#10;Description automatically generated with medium confidence">
            <a:extLst>
              <a:ext uri="{FF2B5EF4-FFF2-40B4-BE49-F238E27FC236}">
                <a16:creationId xmlns:a16="http://schemas.microsoft.com/office/drawing/2014/main" id="{A3E9A3D4-A3A4-48BA-AED5-F5981A3B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48919-36B4-4C79-BD29-69B452979CF6}"/>
              </a:ext>
            </a:extLst>
          </p:cNvPr>
          <p:cNvSpPr txBox="1"/>
          <p:nvPr/>
        </p:nvSpPr>
        <p:spPr>
          <a:xfrm>
            <a:off x="44387" y="97657"/>
            <a:ext cx="2379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LET’S FIND SOME VARIANTS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B58FD-9C4B-48A4-9AF9-F0C124E6E029}"/>
              </a:ext>
            </a:extLst>
          </p:cNvPr>
          <p:cNvSpPr txBox="1"/>
          <p:nvPr/>
        </p:nvSpPr>
        <p:spPr>
          <a:xfrm>
            <a:off x="9649937" y="1368642"/>
            <a:ext cx="258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CAN’T WE JUST SPEND TWO HOURS ON MEMES?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8F547-5433-4023-9D1D-2BEC7731E466}"/>
              </a:ext>
            </a:extLst>
          </p:cNvPr>
          <p:cNvSpPr txBox="1"/>
          <p:nvPr/>
        </p:nvSpPr>
        <p:spPr>
          <a:xfrm>
            <a:off x="1794767" y="3339484"/>
            <a:ext cx="1463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47854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Atkinson Hyperlegible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Bailey</dc:creator>
  <cp:lastModifiedBy>Alistair Bailey</cp:lastModifiedBy>
  <cp:revision>5</cp:revision>
  <dcterms:created xsi:type="dcterms:W3CDTF">2021-10-13T08:28:57Z</dcterms:created>
  <dcterms:modified xsi:type="dcterms:W3CDTF">2021-10-13T13:31:25Z</dcterms:modified>
</cp:coreProperties>
</file>