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stin Brummett" initials="AB" lastIdx="1" clrIdx="0">
    <p:extLst>
      <p:ext uri="{19B8F6BF-5375-455C-9EA6-DF929625EA0E}">
        <p15:presenceInfo xmlns:p15="http://schemas.microsoft.com/office/powerpoint/2012/main" userId="013121f7a7759f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40" d="100"/>
          <a:sy n="40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8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3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7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2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5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5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4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8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8779-F849-4064-85C8-C8EF3292522E}" type="datetimeFigureOut">
              <a:rPr lang="en-US" smtClean="0"/>
              <a:t>3/22/2019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0B10-8A66-4525-B471-599903EA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8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1ABBC9-F085-41A6-8694-D9F359B7CBAA}"/>
              </a:ext>
            </a:extLst>
          </p:cNvPr>
          <p:cNvSpPr/>
          <p:nvPr/>
        </p:nvSpPr>
        <p:spPr>
          <a:xfrm>
            <a:off x="24650699" y="12685725"/>
            <a:ext cx="7827301" cy="60978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F2489F6-5198-4597-A44F-72DFDA7A9B8A}"/>
              </a:ext>
            </a:extLst>
          </p:cNvPr>
          <p:cNvSpPr/>
          <p:nvPr/>
        </p:nvSpPr>
        <p:spPr>
          <a:xfrm>
            <a:off x="24172201" y="5173580"/>
            <a:ext cx="8305800" cy="609789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85B6975-41E5-4D4C-8F0C-85B9F0510327}"/>
              </a:ext>
            </a:extLst>
          </p:cNvPr>
          <p:cNvSpPr/>
          <p:nvPr/>
        </p:nvSpPr>
        <p:spPr>
          <a:xfrm>
            <a:off x="11802979" y="12685725"/>
            <a:ext cx="11037586" cy="60978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19ACC7-95DB-40EB-8E37-58D2544CB5B1}"/>
              </a:ext>
            </a:extLst>
          </p:cNvPr>
          <p:cNvSpPr/>
          <p:nvPr/>
        </p:nvSpPr>
        <p:spPr>
          <a:xfrm>
            <a:off x="11802979" y="5173579"/>
            <a:ext cx="11037586" cy="609789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7068A6A-E64F-4701-AB8B-DC675337A1D2}"/>
              </a:ext>
            </a:extLst>
          </p:cNvPr>
          <p:cNvSpPr/>
          <p:nvPr/>
        </p:nvSpPr>
        <p:spPr>
          <a:xfrm>
            <a:off x="895350" y="5173580"/>
            <a:ext cx="9884945" cy="609789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36FC8-D970-4A27-BE45-6B0FEDF48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27848"/>
            <a:ext cx="6705601" cy="25581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E7F8C1-A472-4CB4-8AF2-F1958D5DA36F}"/>
              </a:ext>
            </a:extLst>
          </p:cNvPr>
          <p:cNvSpPr txBox="1"/>
          <p:nvPr/>
        </p:nvSpPr>
        <p:spPr>
          <a:xfrm>
            <a:off x="9460523" y="627848"/>
            <a:ext cx="139973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/>
              <a:t>Phased Array in Sound</a:t>
            </a:r>
          </a:p>
          <a:p>
            <a:pPr algn="ctr"/>
            <a:r>
              <a:rPr lang="en-US" sz="6600" dirty="0"/>
              <a:t>Austin Brummett, EE</a:t>
            </a:r>
            <a:endParaRPr lang="en-US" sz="48600" dirty="0"/>
          </a:p>
          <a:p>
            <a:pPr algn="ctr"/>
            <a:r>
              <a:rPr lang="en-US" sz="4800" dirty="0"/>
              <a:t>Advisor: Dr. Blandford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C770B-2B3D-4366-8015-4ADC38D4F3F1}"/>
              </a:ext>
            </a:extLst>
          </p:cNvPr>
          <p:cNvSpPr txBox="1"/>
          <p:nvPr/>
        </p:nvSpPr>
        <p:spPr>
          <a:xfrm>
            <a:off x="1467853" y="5173579"/>
            <a:ext cx="93124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/>
              <a:t>Abstract</a:t>
            </a:r>
          </a:p>
          <a:p>
            <a:pPr algn="ctr"/>
            <a:endParaRPr lang="en-US" sz="6600" dirty="0"/>
          </a:p>
          <a:p>
            <a:r>
              <a:rPr lang="en-US" sz="3600" dirty="0"/>
              <a:t>The phased array in sound generates a tone via the STM32F446RE microcontroller that can be phased adjusted by the user through a potentiometer. This creates a sense of directional sound outputting from a line array of speakers.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825BE-0F12-4852-9488-8C8FCFD18ABF}"/>
              </a:ext>
            </a:extLst>
          </p:cNvPr>
          <p:cNvSpPr txBox="1"/>
          <p:nvPr/>
        </p:nvSpPr>
        <p:spPr>
          <a:xfrm>
            <a:off x="12233108" y="5269832"/>
            <a:ext cx="93124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/>
              <a:t>Software Flow 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35C02-DE7B-4C6E-BED3-2A209F4CC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2979" y="7162303"/>
            <a:ext cx="11037586" cy="38104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DEDB55-250B-46D1-ACC0-66CC481ABEE2}"/>
              </a:ext>
            </a:extLst>
          </p:cNvPr>
          <p:cNvSpPr txBox="1"/>
          <p:nvPr/>
        </p:nvSpPr>
        <p:spPr>
          <a:xfrm>
            <a:off x="12665551" y="12685725"/>
            <a:ext cx="93124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/>
              <a:t>Hardware Flow Chart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65C76-FE1B-404C-BF8D-BA2EBA2B7AFC}"/>
              </a:ext>
            </a:extLst>
          </p:cNvPr>
          <p:cNvSpPr txBox="1"/>
          <p:nvPr/>
        </p:nvSpPr>
        <p:spPr>
          <a:xfrm>
            <a:off x="3967073" y="12401550"/>
            <a:ext cx="431400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u="sng" dirty="0"/>
              <a:t>Final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091791-CC3B-4AED-9AB3-167E2C031E41}"/>
              </a:ext>
            </a:extLst>
          </p:cNvPr>
          <p:cNvSpPr txBox="1"/>
          <p:nvPr/>
        </p:nvSpPr>
        <p:spPr>
          <a:xfrm>
            <a:off x="24398551" y="5173579"/>
            <a:ext cx="8234100" cy="5727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6600" u="sng" dirty="0"/>
              <a:t>Features</a:t>
            </a:r>
          </a:p>
          <a:p>
            <a:pPr algn="ctr"/>
            <a:endParaRPr lang="en-US" sz="6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Approximately 1kHz 8-bit sinusoidal output tone sampled at 44.1kHz via a Timer Interrupt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Works with any five speakers with internal input amplifiers and a 3.5mm jack.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Adjustable by potentiometer.</a:t>
            </a:r>
          </a:p>
          <a:p>
            <a:endParaRPr lang="en-US" sz="6600" u="sn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704CF2-B86B-41F5-AC4B-C96E00110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967" y="13793721"/>
            <a:ext cx="9507610" cy="46291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CCB5CC-CDF3-46E1-9A74-DE1957D43989}"/>
              </a:ext>
            </a:extLst>
          </p:cNvPr>
          <p:cNvSpPr txBox="1"/>
          <p:nvPr/>
        </p:nvSpPr>
        <p:spPr>
          <a:xfrm>
            <a:off x="24650699" y="12685725"/>
            <a:ext cx="723900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u="sng" dirty="0"/>
              <a:t>Final Results</a:t>
            </a:r>
          </a:p>
          <a:p>
            <a:pPr algn="ctr"/>
            <a:endParaRPr lang="en-US" sz="6600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 This project is tested by having a listener walk across the array to detect a change in the direction of the sound.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An oscilloscope was used to prove that the sine waves are phase shifted. </a:t>
            </a:r>
          </a:p>
        </p:txBody>
      </p:sp>
    </p:spTree>
    <p:extLst>
      <p:ext uri="{BB962C8B-B14F-4D97-AF65-F5344CB8AC3E}">
        <p14:creationId xmlns:p14="http://schemas.microsoft.com/office/powerpoint/2010/main" val="15668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133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Austin Brummett</dc:creator>
  <cp:lastModifiedBy>Austin Brummett</cp:lastModifiedBy>
  <cp:revision>5</cp:revision>
  <dcterms:created xsi:type="dcterms:W3CDTF">2019-03-02T01:32:46Z</dcterms:created>
  <dcterms:modified xsi:type="dcterms:W3CDTF">2019-03-22T23:11:05Z</dcterms:modified>
</cp:coreProperties>
</file>