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stin Brummett" initials="AB" lastIdx="1" clrIdx="0">
    <p:extLst>
      <p:ext uri="{19B8F6BF-5375-455C-9EA6-DF929625EA0E}">
        <p15:presenceInfo xmlns:p15="http://schemas.microsoft.com/office/powerpoint/2012/main" userId="013121f7a7759f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38" d="100"/>
          <a:sy n="38" d="100"/>
        </p:scale>
        <p:origin x="1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E7E00E-F9AF-49EC-9E73-390A040EED15}"/>
              </a:ext>
            </a:extLst>
          </p:cNvPr>
          <p:cNvSpPr/>
          <p:nvPr/>
        </p:nvSpPr>
        <p:spPr>
          <a:xfrm>
            <a:off x="895350" y="12685724"/>
            <a:ext cx="9884945" cy="8393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B6B92-7635-4F55-8B7B-3B9645F2118A}"/>
              </a:ext>
            </a:extLst>
          </p:cNvPr>
          <p:cNvSpPr/>
          <p:nvPr/>
        </p:nvSpPr>
        <p:spPr>
          <a:xfrm>
            <a:off x="168442" y="288758"/>
            <a:ext cx="32464209" cy="4196599"/>
          </a:xfrm>
          <a:prstGeom prst="rect">
            <a:avLst/>
          </a:prstGeom>
          <a:solidFill>
            <a:srgbClr val="703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1ABBC9-F085-41A6-8694-D9F359B7CBAA}"/>
              </a:ext>
            </a:extLst>
          </p:cNvPr>
          <p:cNvSpPr/>
          <p:nvPr/>
        </p:nvSpPr>
        <p:spPr>
          <a:xfrm>
            <a:off x="24320449" y="12685725"/>
            <a:ext cx="8157551" cy="8393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2489F6-5198-4597-A44F-72DFDA7A9B8A}"/>
              </a:ext>
            </a:extLst>
          </p:cNvPr>
          <p:cNvSpPr/>
          <p:nvPr/>
        </p:nvSpPr>
        <p:spPr>
          <a:xfrm>
            <a:off x="24205837" y="5173580"/>
            <a:ext cx="8272164" cy="68484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5B6975-41E5-4D4C-8F0C-85B9F0510327}"/>
              </a:ext>
            </a:extLst>
          </p:cNvPr>
          <p:cNvSpPr/>
          <p:nvPr/>
        </p:nvSpPr>
        <p:spPr>
          <a:xfrm>
            <a:off x="11802979" y="12685724"/>
            <a:ext cx="11345778" cy="83936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19ACC7-95DB-40EB-8E37-58D2544CB5B1}"/>
              </a:ext>
            </a:extLst>
          </p:cNvPr>
          <p:cNvSpPr/>
          <p:nvPr/>
        </p:nvSpPr>
        <p:spPr>
          <a:xfrm>
            <a:off x="11802979" y="5173579"/>
            <a:ext cx="11345778" cy="68484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068A6A-E64F-4701-AB8B-DC675337A1D2}"/>
              </a:ext>
            </a:extLst>
          </p:cNvPr>
          <p:cNvSpPr/>
          <p:nvPr/>
        </p:nvSpPr>
        <p:spPr>
          <a:xfrm>
            <a:off x="895350" y="5173579"/>
            <a:ext cx="9884945" cy="6848419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36FC8-D970-4A27-BE45-6B0FEDF4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7997"/>
            <a:ext cx="6705601" cy="2558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7F8C1-A472-4CB4-8AF2-F1958D5DA36F}"/>
              </a:ext>
            </a:extLst>
          </p:cNvPr>
          <p:cNvSpPr txBox="1"/>
          <p:nvPr/>
        </p:nvSpPr>
        <p:spPr>
          <a:xfrm>
            <a:off x="9460523" y="640682"/>
            <a:ext cx="13997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Phased Array in Sound</a:t>
            </a:r>
          </a:p>
          <a:p>
            <a:pPr algn="ctr"/>
            <a:r>
              <a:rPr lang="en-US" sz="6600" dirty="0"/>
              <a:t>Austin Brummett, EE</a:t>
            </a:r>
            <a:endParaRPr lang="en-US" sz="48600" dirty="0"/>
          </a:p>
          <a:p>
            <a:pPr algn="ctr"/>
            <a:r>
              <a:rPr lang="en-US" sz="4800" dirty="0"/>
              <a:t>Advisor: Dr. Blandford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C770B-2B3D-4366-8015-4ADC38D4F3F1}"/>
              </a:ext>
            </a:extLst>
          </p:cNvPr>
          <p:cNvSpPr txBox="1"/>
          <p:nvPr/>
        </p:nvSpPr>
        <p:spPr>
          <a:xfrm>
            <a:off x="1142999" y="5173579"/>
            <a:ext cx="955307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/>
              <a:t>Abstract</a:t>
            </a:r>
          </a:p>
          <a:p>
            <a:pPr algn="ctr"/>
            <a:endParaRPr lang="en-US" sz="3600" dirty="0"/>
          </a:p>
          <a:p>
            <a:r>
              <a:rPr lang="en-US" sz="3600" dirty="0"/>
              <a:t>The phased array in sound generates a tone via the STM32F446RE microcontroller that can be phased adjusted by the user through a potentiometer. This creates a sense of directional sound outputting from a line array of speakers which is useful in demonstrating how a phased array system works. Applications of phased arrays are found in many places, such as broadcasting, radar systems, and </a:t>
            </a:r>
            <a:r>
              <a:rPr lang="en-US" sz="3600" dirty="0" err="1"/>
              <a:t>ultrasonics</a:t>
            </a:r>
            <a:r>
              <a:rPr lang="en-US" sz="3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825BE-0F12-4852-9488-8C8FCFD18ABF}"/>
              </a:ext>
            </a:extLst>
          </p:cNvPr>
          <p:cNvSpPr txBox="1"/>
          <p:nvPr/>
        </p:nvSpPr>
        <p:spPr>
          <a:xfrm>
            <a:off x="12550940" y="5366085"/>
            <a:ext cx="93124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/>
              <a:t>Software Flow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35C02-DE7B-4C6E-BED3-2A209F4CC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089" y="7162303"/>
            <a:ext cx="10354144" cy="3810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DB55-250B-46D1-ACC0-66CC481ABEE2}"/>
              </a:ext>
            </a:extLst>
          </p:cNvPr>
          <p:cNvSpPr txBox="1"/>
          <p:nvPr/>
        </p:nvSpPr>
        <p:spPr>
          <a:xfrm>
            <a:off x="12665551" y="12685725"/>
            <a:ext cx="93124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/>
              <a:t>Hardware Flow Chart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65C76-FE1B-404C-BF8D-BA2EBA2B7AFC}"/>
              </a:ext>
            </a:extLst>
          </p:cNvPr>
          <p:cNvSpPr txBox="1"/>
          <p:nvPr/>
        </p:nvSpPr>
        <p:spPr>
          <a:xfrm>
            <a:off x="3967072" y="12685724"/>
            <a:ext cx="4314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u="sng" dirty="0"/>
              <a:t>Final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91791-CC3B-4AED-9AB3-167E2C031E41}"/>
              </a:ext>
            </a:extLst>
          </p:cNvPr>
          <p:cNvSpPr txBox="1"/>
          <p:nvPr/>
        </p:nvSpPr>
        <p:spPr>
          <a:xfrm>
            <a:off x="24398550" y="5173579"/>
            <a:ext cx="7688943" cy="68484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600" u="sng" dirty="0"/>
              <a:t>Features</a:t>
            </a:r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Approximately 1kHz 8-bit sinusoidal output tone sampled at 44.1kHz via a Timer Interrupt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with any five speakers with internal input amplifiers and a 3.5mm jack.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Adjustable by potentiometer.</a:t>
            </a:r>
          </a:p>
          <a:p>
            <a:endParaRPr lang="en-US" sz="6600" u="sn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704CF2-B86B-41F5-AC4B-C96E00110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271" y="14457446"/>
            <a:ext cx="10232962" cy="4982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CCB5CC-CDF3-46E1-9A74-DE1957D43989}"/>
              </a:ext>
            </a:extLst>
          </p:cNvPr>
          <p:cNvSpPr txBox="1"/>
          <p:nvPr/>
        </p:nvSpPr>
        <p:spPr>
          <a:xfrm>
            <a:off x="24596344" y="12685724"/>
            <a:ext cx="749114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/>
              <a:t>Final Results</a:t>
            </a:r>
          </a:p>
          <a:p>
            <a:pPr algn="ctr"/>
            <a:endParaRPr lang="en-US" sz="3600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This project is tested by having a listener walk across the array to detect a change in the direction of the sound.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An oscilloscope was used to prove that the sine waves are phase shifted.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BD0C5-6E3B-4386-940E-40A17C579D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44" r="-247" b="36157"/>
          <a:stretch/>
        </p:blipFill>
        <p:spPr>
          <a:xfrm>
            <a:off x="1552073" y="14594118"/>
            <a:ext cx="9144000" cy="1525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D21E7-9930-41EA-9061-19412F2030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t="6851" r="6449" b="5185"/>
          <a:stretch/>
        </p:blipFill>
        <p:spPr>
          <a:xfrm rot="-5400000">
            <a:off x="3574539" y="15636278"/>
            <a:ext cx="4608576" cy="57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163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Brummett</dc:creator>
  <cp:lastModifiedBy>Austin Brummett</cp:lastModifiedBy>
  <cp:revision>9</cp:revision>
  <dcterms:created xsi:type="dcterms:W3CDTF">2019-03-02T01:32:46Z</dcterms:created>
  <dcterms:modified xsi:type="dcterms:W3CDTF">2019-03-22T17:41:42Z</dcterms:modified>
</cp:coreProperties>
</file>