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832797-B712-4405-97CE-BB96C07F543B}" v="39" dt="2025-07-21T17:44:26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lue" userId="9ebb5705123a4d10" providerId="Windows Live" clId="Web-{D6832797-B712-4405-97CE-BB96C07F543B}"/>
    <pc:docChg chg="addSld modSld modMainMaster">
      <pc:chgData name="Alex Blue" userId="9ebb5705123a4d10" providerId="Windows Live" clId="Web-{D6832797-B712-4405-97CE-BB96C07F543B}" dt="2025-07-21T17:44:26.376" v="34"/>
      <pc:docMkLst>
        <pc:docMk/>
      </pc:docMkLst>
      <pc:sldChg chg="modSp modTransition">
        <pc:chgData name="Alex Blue" userId="9ebb5705123a4d10" providerId="Windows Live" clId="Web-{D6832797-B712-4405-97CE-BB96C07F543B}" dt="2025-07-21T17:44:26.376" v="34"/>
        <pc:sldMkLst>
          <pc:docMk/>
          <pc:sldMk cId="109857222" sldId="256"/>
        </pc:sldMkLst>
        <pc:spChg chg="mod">
          <ac:chgData name="Alex Blue" userId="9ebb5705123a4d10" providerId="Windows Live" clId="Web-{D6832797-B712-4405-97CE-BB96C07F543B}" dt="2025-07-21T17:42:03.750" v="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ex Blue" userId="9ebb5705123a4d10" providerId="Windows Live" clId="Web-{D6832797-B712-4405-97CE-BB96C07F543B}" dt="2025-07-21T17:42:33.156" v="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Transition">
        <pc:chgData name="Alex Blue" userId="9ebb5705123a4d10" providerId="Windows Live" clId="Web-{D6832797-B712-4405-97CE-BB96C07F543B}" dt="2025-07-21T17:44:26.376" v="34"/>
        <pc:sldMkLst>
          <pc:docMk/>
          <pc:sldMk cId="3539883155" sldId="257"/>
        </pc:sldMkLst>
        <pc:spChg chg="mod">
          <ac:chgData name="Alex Blue" userId="9ebb5705123a4d10" providerId="Windows Live" clId="Web-{D6832797-B712-4405-97CE-BB96C07F543B}" dt="2025-07-21T17:42:56.625" v="12" actId="20577"/>
          <ac:spMkLst>
            <pc:docMk/>
            <pc:sldMk cId="3539883155" sldId="257"/>
            <ac:spMk id="2" creationId="{98F160F9-9245-463C-E6A9-AE8B534A508A}"/>
          </ac:spMkLst>
        </pc:spChg>
        <pc:spChg chg="mod">
          <ac:chgData name="Alex Blue" userId="9ebb5705123a4d10" providerId="Windows Live" clId="Web-{D6832797-B712-4405-97CE-BB96C07F543B}" dt="2025-07-21T17:43:26.907" v="23" actId="20577"/>
          <ac:spMkLst>
            <pc:docMk/>
            <pc:sldMk cId="3539883155" sldId="257"/>
            <ac:spMk id="3" creationId="{DE3AB2F6-872F-0CB5-1648-5D5D36E1772F}"/>
          </ac:spMkLst>
        </pc:spChg>
      </pc:sldChg>
      <pc:sldChg chg="modSp add replId modTransition">
        <pc:chgData name="Alex Blue" userId="9ebb5705123a4d10" providerId="Windows Live" clId="Web-{D6832797-B712-4405-97CE-BB96C07F543B}" dt="2025-07-21T17:44:26.376" v="34"/>
        <pc:sldMkLst>
          <pc:docMk/>
          <pc:sldMk cId="1710617488" sldId="258"/>
        </pc:sldMkLst>
        <pc:spChg chg="mod">
          <ac:chgData name="Alex Blue" userId="9ebb5705123a4d10" providerId="Windows Live" clId="Web-{D6832797-B712-4405-97CE-BB96C07F543B}" dt="2025-07-21T17:44:13.360" v="32" actId="20577"/>
          <ac:spMkLst>
            <pc:docMk/>
            <pc:sldMk cId="1710617488" sldId="258"/>
            <ac:spMk id="2" creationId="{A92B17FE-48A3-6B4F-008E-A855FE28D072}"/>
          </ac:spMkLst>
        </pc:spChg>
        <pc:spChg chg="mod">
          <ac:chgData name="Alex Blue" userId="9ebb5705123a4d10" providerId="Windows Live" clId="Web-{D6832797-B712-4405-97CE-BB96C07F543B}" dt="2025-07-21T17:43:56.032" v="25" actId="20577"/>
          <ac:spMkLst>
            <pc:docMk/>
            <pc:sldMk cId="1710617488" sldId="258"/>
            <ac:spMk id="3" creationId="{03836CD0-476C-E90A-1C3F-9DEE11EA9AE2}"/>
          </ac:spMkLst>
        </pc:spChg>
      </pc:sldChg>
      <pc:sldMasterChg chg="modTransition modSldLayout">
        <pc:chgData name="Alex Blue" userId="9ebb5705123a4d10" providerId="Windows Live" clId="Web-{D6832797-B712-4405-97CE-BB96C07F543B}" dt="2025-07-21T17:44:26.376" v="34"/>
        <pc:sldMasterMkLst>
          <pc:docMk/>
          <pc:sldMasterMk cId="2460954070" sldId="2147483660"/>
        </pc:sldMasterMkLst>
        <pc:sldLayoutChg chg="modTransition">
          <pc:chgData name="Alex Blue" userId="9ebb5705123a4d10" providerId="Windows Live" clId="Web-{D6832797-B712-4405-97CE-BB96C07F543B}" dt="2025-07-21T17:44:26.376" v="34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Alex Blue" userId="9ebb5705123a4d10" providerId="Windows Live" clId="Web-{D6832797-B712-4405-97CE-BB96C07F543B}" dt="2025-07-21T17:44:26.376" v="34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Alex Blue" userId="9ebb5705123a4d10" providerId="Windows Live" clId="Web-{D6832797-B712-4405-97CE-BB96C07F543B}" dt="2025-07-21T17:44:26.376" v="34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Alex Blue" userId="9ebb5705123a4d10" providerId="Windows Live" clId="Web-{D6832797-B712-4405-97CE-BB96C07F543B}" dt="2025-07-21T17:44:26.376" v="34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Alex Blue" userId="9ebb5705123a4d10" providerId="Windows Live" clId="Web-{D6832797-B712-4405-97CE-BB96C07F543B}" dt="2025-07-21T17:44:26.376" v="34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Alex Blue" userId="9ebb5705123a4d10" providerId="Windows Live" clId="Web-{D6832797-B712-4405-97CE-BB96C07F543B}" dt="2025-07-21T17:44:26.376" v="34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Alex Blue" userId="9ebb5705123a4d10" providerId="Windows Live" clId="Web-{D6832797-B712-4405-97CE-BB96C07F543B}" dt="2025-07-21T17:44:26.376" v="34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Alex Blue" userId="9ebb5705123a4d10" providerId="Windows Live" clId="Web-{D6832797-B712-4405-97CE-BB96C07F543B}" dt="2025-07-21T17:44:26.376" v="34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Alex Blue" userId="9ebb5705123a4d10" providerId="Windows Live" clId="Web-{D6832797-B712-4405-97CE-BB96C07F543B}" dt="2025-07-21T17:44:26.376" v="34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Alex Blue" userId="9ebb5705123a4d10" providerId="Windows Live" clId="Web-{D6832797-B712-4405-97CE-BB96C07F543B}" dt="2025-07-21T17:44:26.376" v="34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Alex Blue" userId="9ebb5705123a4d10" providerId="Windows Live" clId="Web-{D6832797-B712-4405-97CE-BB96C07F543B}" dt="2025-07-21T17:44:26.376" v="34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 </a:t>
            </a:r>
          </a:p>
          <a:p>
            <a:r>
              <a:rPr lang="en-US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160F9-9245-463C-E6A9-AE8B534A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AB2F6-872F-0CB5-1648-5D5D36E17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C d</a:t>
            </a:r>
          </a:p>
        </p:txBody>
      </p:sp>
    </p:spTree>
    <p:extLst>
      <p:ext uri="{BB962C8B-B14F-4D97-AF65-F5344CB8AC3E}">
        <p14:creationId xmlns:p14="http://schemas.microsoft.com/office/powerpoint/2010/main" val="3539883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1B632-DA52-0A1A-1A73-B648D55D9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17FE-48A3-6B4F-008E-A855FE28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      A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36CD0-476C-E90A-1C3F-9DEE11EA9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                      C d</a:t>
            </a:r>
          </a:p>
        </p:txBody>
      </p:sp>
    </p:spTree>
    <p:extLst>
      <p:ext uri="{BB962C8B-B14F-4D97-AF65-F5344CB8AC3E}">
        <p14:creationId xmlns:p14="http://schemas.microsoft.com/office/powerpoint/2010/main" val="1710617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 </vt:lpstr>
      <vt:lpstr>A </vt:lpstr>
      <vt:lpstr>                        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2025-07-21T17:35:28Z</dcterms:created>
  <dcterms:modified xsi:type="dcterms:W3CDTF">2025-07-21T17:45:09Z</dcterms:modified>
</cp:coreProperties>
</file>