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66" r:id="rId6"/>
    <p:sldId id="267" r:id="rId7"/>
    <p:sldId id="262" r:id="rId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59" d="100"/>
          <a:sy n="59" d="100"/>
        </p:scale>
        <p:origin x="78" y="1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25D29A4C-4162-4A81-809C-0A8271BD6BBC}" type="datetimeFigureOut">
              <a:rPr lang="zh-TW" altLang="en-US" smtClean="0"/>
              <a:t>2019/6/9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7495D84-F569-481B-BB4B-D3D06A65730E}" type="slidenum">
              <a:rPr lang="zh-TW" altLang="en-US" smtClean="0"/>
              <a:t>‹#›</a:t>
            </a:fld>
            <a:endParaRPr lang="zh-TW" altLang="en-US"/>
          </a:p>
        </p:txBody>
      </p:sp>
    </p:spTree>
    <p:extLst>
      <p:ext uri="{BB962C8B-B14F-4D97-AF65-F5344CB8AC3E}">
        <p14:creationId xmlns:p14="http://schemas.microsoft.com/office/powerpoint/2010/main" val="2611385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5D29A4C-4162-4A81-809C-0A8271BD6BBC}" type="datetimeFigureOut">
              <a:rPr lang="zh-TW" altLang="en-US" smtClean="0"/>
              <a:t>2019/6/9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7495D84-F569-481B-BB4B-D3D06A65730E}" type="slidenum">
              <a:rPr lang="zh-TW" altLang="en-US" smtClean="0"/>
              <a:t>‹#›</a:t>
            </a:fld>
            <a:endParaRPr lang="zh-TW" altLang="en-US"/>
          </a:p>
        </p:txBody>
      </p:sp>
    </p:spTree>
    <p:extLst>
      <p:ext uri="{BB962C8B-B14F-4D97-AF65-F5344CB8AC3E}">
        <p14:creationId xmlns:p14="http://schemas.microsoft.com/office/powerpoint/2010/main" val="4040473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5D29A4C-4162-4A81-809C-0A8271BD6BBC}" type="datetimeFigureOut">
              <a:rPr lang="zh-TW" altLang="en-US" smtClean="0"/>
              <a:t>2019/6/9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7495D84-F569-481B-BB4B-D3D06A65730E}" type="slidenum">
              <a:rPr lang="zh-TW" altLang="en-US" smtClean="0"/>
              <a:t>‹#›</a:t>
            </a:fld>
            <a:endParaRPr lang="zh-TW" altLang="en-US"/>
          </a:p>
        </p:txBody>
      </p:sp>
    </p:spTree>
    <p:extLst>
      <p:ext uri="{BB962C8B-B14F-4D97-AF65-F5344CB8AC3E}">
        <p14:creationId xmlns:p14="http://schemas.microsoft.com/office/powerpoint/2010/main" val="4124936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25D29A4C-4162-4A81-809C-0A8271BD6BBC}" type="datetimeFigureOut">
              <a:rPr lang="zh-TW" altLang="en-US" smtClean="0"/>
              <a:t>2019/6/9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7495D84-F569-481B-BB4B-D3D06A65730E}" type="slidenum">
              <a:rPr lang="zh-TW" altLang="en-US" smtClean="0"/>
              <a:t>‹#›</a:t>
            </a:fld>
            <a:endParaRPr lang="zh-TW" altLang="en-US"/>
          </a:p>
        </p:txBody>
      </p:sp>
    </p:spTree>
    <p:extLst>
      <p:ext uri="{BB962C8B-B14F-4D97-AF65-F5344CB8AC3E}">
        <p14:creationId xmlns:p14="http://schemas.microsoft.com/office/powerpoint/2010/main" val="1324829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25D29A4C-4162-4A81-809C-0A8271BD6BBC}" type="datetimeFigureOut">
              <a:rPr lang="zh-TW" altLang="en-US" smtClean="0"/>
              <a:t>2019/6/9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7495D84-F569-481B-BB4B-D3D06A65730E}" type="slidenum">
              <a:rPr lang="zh-TW" altLang="en-US" smtClean="0"/>
              <a:t>‹#›</a:t>
            </a:fld>
            <a:endParaRPr lang="zh-TW" altLang="en-US"/>
          </a:p>
        </p:txBody>
      </p:sp>
    </p:spTree>
    <p:extLst>
      <p:ext uri="{BB962C8B-B14F-4D97-AF65-F5344CB8AC3E}">
        <p14:creationId xmlns:p14="http://schemas.microsoft.com/office/powerpoint/2010/main" val="712552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25D29A4C-4162-4A81-809C-0A8271BD6BBC}" type="datetimeFigureOut">
              <a:rPr lang="zh-TW" altLang="en-US" smtClean="0"/>
              <a:t>2019/6/9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7495D84-F569-481B-BB4B-D3D06A65730E}" type="slidenum">
              <a:rPr lang="zh-TW" altLang="en-US" smtClean="0"/>
              <a:t>‹#›</a:t>
            </a:fld>
            <a:endParaRPr lang="zh-TW" altLang="en-US"/>
          </a:p>
        </p:txBody>
      </p:sp>
    </p:spTree>
    <p:extLst>
      <p:ext uri="{BB962C8B-B14F-4D97-AF65-F5344CB8AC3E}">
        <p14:creationId xmlns:p14="http://schemas.microsoft.com/office/powerpoint/2010/main" val="2694573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25D29A4C-4162-4A81-809C-0A8271BD6BBC}" type="datetimeFigureOut">
              <a:rPr lang="zh-TW" altLang="en-US" smtClean="0"/>
              <a:t>2019/6/9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7495D84-F569-481B-BB4B-D3D06A65730E}" type="slidenum">
              <a:rPr lang="zh-TW" altLang="en-US" smtClean="0"/>
              <a:t>‹#›</a:t>
            </a:fld>
            <a:endParaRPr lang="zh-TW" altLang="en-US"/>
          </a:p>
        </p:txBody>
      </p:sp>
    </p:spTree>
    <p:extLst>
      <p:ext uri="{BB962C8B-B14F-4D97-AF65-F5344CB8AC3E}">
        <p14:creationId xmlns:p14="http://schemas.microsoft.com/office/powerpoint/2010/main" val="4216856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25D29A4C-4162-4A81-809C-0A8271BD6BBC}" type="datetimeFigureOut">
              <a:rPr lang="zh-TW" altLang="en-US" smtClean="0"/>
              <a:t>2019/6/9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7495D84-F569-481B-BB4B-D3D06A65730E}" type="slidenum">
              <a:rPr lang="zh-TW" altLang="en-US" smtClean="0"/>
              <a:t>‹#›</a:t>
            </a:fld>
            <a:endParaRPr lang="zh-TW" altLang="en-US"/>
          </a:p>
        </p:txBody>
      </p:sp>
    </p:spTree>
    <p:extLst>
      <p:ext uri="{BB962C8B-B14F-4D97-AF65-F5344CB8AC3E}">
        <p14:creationId xmlns:p14="http://schemas.microsoft.com/office/powerpoint/2010/main" val="185610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25D29A4C-4162-4A81-809C-0A8271BD6BBC}" type="datetimeFigureOut">
              <a:rPr lang="zh-TW" altLang="en-US" smtClean="0"/>
              <a:t>2019/6/9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7495D84-F569-481B-BB4B-D3D06A65730E}" type="slidenum">
              <a:rPr lang="zh-TW" altLang="en-US" smtClean="0"/>
              <a:t>‹#›</a:t>
            </a:fld>
            <a:endParaRPr lang="zh-TW" altLang="en-US"/>
          </a:p>
        </p:txBody>
      </p:sp>
    </p:spTree>
    <p:extLst>
      <p:ext uri="{BB962C8B-B14F-4D97-AF65-F5344CB8AC3E}">
        <p14:creationId xmlns:p14="http://schemas.microsoft.com/office/powerpoint/2010/main" val="1283623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25D29A4C-4162-4A81-809C-0A8271BD6BBC}" type="datetimeFigureOut">
              <a:rPr lang="zh-TW" altLang="en-US" smtClean="0"/>
              <a:t>2019/6/9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7495D84-F569-481B-BB4B-D3D06A65730E}" type="slidenum">
              <a:rPr lang="zh-TW" altLang="en-US" smtClean="0"/>
              <a:t>‹#›</a:t>
            </a:fld>
            <a:endParaRPr lang="zh-TW" altLang="en-US"/>
          </a:p>
        </p:txBody>
      </p:sp>
    </p:spTree>
    <p:extLst>
      <p:ext uri="{BB962C8B-B14F-4D97-AF65-F5344CB8AC3E}">
        <p14:creationId xmlns:p14="http://schemas.microsoft.com/office/powerpoint/2010/main" val="4287731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25D29A4C-4162-4A81-809C-0A8271BD6BBC}" type="datetimeFigureOut">
              <a:rPr lang="zh-TW" altLang="en-US" smtClean="0"/>
              <a:t>2019/6/9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7495D84-F569-481B-BB4B-D3D06A65730E}" type="slidenum">
              <a:rPr lang="zh-TW" altLang="en-US" smtClean="0"/>
              <a:t>‹#›</a:t>
            </a:fld>
            <a:endParaRPr lang="zh-TW" altLang="en-US"/>
          </a:p>
        </p:txBody>
      </p:sp>
    </p:spTree>
    <p:extLst>
      <p:ext uri="{BB962C8B-B14F-4D97-AF65-F5344CB8AC3E}">
        <p14:creationId xmlns:p14="http://schemas.microsoft.com/office/powerpoint/2010/main" val="806592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D29A4C-4162-4A81-809C-0A8271BD6BBC}" type="datetimeFigureOut">
              <a:rPr lang="zh-TW" altLang="en-US" smtClean="0"/>
              <a:t>2019/6/9</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495D84-F569-481B-BB4B-D3D06A65730E}" type="slidenum">
              <a:rPr lang="zh-TW" altLang="en-US" smtClean="0"/>
              <a:t>‹#›</a:t>
            </a:fld>
            <a:endParaRPr lang="zh-TW" altLang="en-US"/>
          </a:p>
        </p:txBody>
      </p:sp>
    </p:spTree>
    <p:extLst>
      <p:ext uri="{BB962C8B-B14F-4D97-AF65-F5344CB8AC3E}">
        <p14:creationId xmlns:p14="http://schemas.microsoft.com/office/powerpoint/2010/main" val="800267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UNIX</a:t>
            </a:r>
            <a:r>
              <a:rPr lang="zh-TW" altLang="en-US" dirty="0" smtClean="0"/>
              <a:t>期末專題</a:t>
            </a:r>
            <a:endParaRPr lang="zh-TW" altLang="en-US" dirty="0"/>
          </a:p>
        </p:txBody>
      </p:sp>
      <p:sp>
        <p:nvSpPr>
          <p:cNvPr id="3" name="副標題 2"/>
          <p:cNvSpPr>
            <a:spLocks noGrp="1"/>
          </p:cNvSpPr>
          <p:nvPr>
            <p:ph type="subTitle" idx="1"/>
          </p:nvPr>
        </p:nvSpPr>
        <p:spPr/>
        <p:txBody>
          <a:bodyPr/>
          <a:lstStyle/>
          <a:p>
            <a:r>
              <a:rPr lang="en-US" altLang="zh-TW" dirty="0" smtClean="0"/>
              <a:t>1051547</a:t>
            </a:r>
            <a:r>
              <a:rPr lang="zh-TW" altLang="en-US" dirty="0" smtClean="0"/>
              <a:t> 楊宗育</a:t>
            </a:r>
            <a:endParaRPr lang="en-US" altLang="zh-TW" dirty="0" smtClean="0"/>
          </a:p>
          <a:p>
            <a:r>
              <a:rPr lang="en-US" altLang="zh-TW" dirty="0" smtClean="0"/>
              <a:t>1051540</a:t>
            </a:r>
            <a:r>
              <a:rPr lang="zh-TW" altLang="en-US" dirty="0" smtClean="0"/>
              <a:t> 游登翔</a:t>
            </a:r>
            <a:endParaRPr lang="zh-TW" altLang="en-US" dirty="0"/>
          </a:p>
        </p:txBody>
      </p:sp>
    </p:spTree>
    <p:extLst>
      <p:ext uri="{BB962C8B-B14F-4D97-AF65-F5344CB8AC3E}">
        <p14:creationId xmlns:p14="http://schemas.microsoft.com/office/powerpoint/2010/main" val="3790136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CONTENT</a:t>
            </a:r>
            <a:endParaRPr lang="zh-TW" altLang="en-US" dirty="0"/>
          </a:p>
        </p:txBody>
      </p:sp>
      <p:sp>
        <p:nvSpPr>
          <p:cNvPr id="3" name="內容版面配置區 2"/>
          <p:cNvSpPr>
            <a:spLocks noGrp="1"/>
          </p:cNvSpPr>
          <p:nvPr>
            <p:ph idx="1"/>
          </p:nvPr>
        </p:nvSpPr>
        <p:spPr/>
        <p:txBody>
          <a:bodyPr/>
          <a:lstStyle/>
          <a:p>
            <a:r>
              <a:rPr lang="zh-TW" altLang="en-US" dirty="0" smtClean="0"/>
              <a:t>專題概述</a:t>
            </a:r>
            <a:endParaRPr lang="en-US" altLang="zh-TW" dirty="0" smtClean="0"/>
          </a:p>
          <a:p>
            <a:r>
              <a:rPr lang="zh-TW" altLang="en-US" dirty="0" smtClean="0"/>
              <a:t>專題動機</a:t>
            </a:r>
            <a:endParaRPr lang="en-US" altLang="zh-TW" dirty="0" smtClean="0"/>
          </a:p>
          <a:p>
            <a:r>
              <a:rPr lang="zh-TW" altLang="en-US" dirty="0" smtClean="0"/>
              <a:t>專題內容</a:t>
            </a:r>
            <a:endParaRPr lang="en-US" altLang="zh-TW" dirty="0" smtClean="0"/>
          </a:p>
          <a:p>
            <a:r>
              <a:rPr lang="zh-TW" altLang="en-US" dirty="0" smtClean="0"/>
              <a:t>系統架構</a:t>
            </a:r>
            <a:endParaRPr lang="zh-TW" altLang="en-US" dirty="0"/>
          </a:p>
        </p:txBody>
      </p:sp>
    </p:spTree>
    <p:extLst>
      <p:ext uri="{BB962C8B-B14F-4D97-AF65-F5344CB8AC3E}">
        <p14:creationId xmlns:p14="http://schemas.microsoft.com/office/powerpoint/2010/main" val="3548735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專題概述</a:t>
            </a:r>
            <a:endParaRPr lang="zh-TW" altLang="en-US" dirty="0"/>
          </a:p>
        </p:txBody>
      </p:sp>
      <p:sp>
        <p:nvSpPr>
          <p:cNvPr id="3" name="內容版面配置區 2"/>
          <p:cNvSpPr>
            <a:spLocks noGrp="1"/>
          </p:cNvSpPr>
          <p:nvPr>
            <p:ph idx="1"/>
          </p:nvPr>
        </p:nvSpPr>
        <p:spPr/>
        <p:txBody>
          <a:bodyPr/>
          <a:lstStyle/>
          <a:p>
            <a:r>
              <a:rPr lang="zh-TW" altLang="en-US" dirty="0" smtClean="0"/>
              <a:t>目標</a:t>
            </a:r>
            <a:r>
              <a:rPr lang="en-US" altLang="zh-TW" dirty="0" smtClean="0"/>
              <a:t>:</a:t>
            </a:r>
            <a:r>
              <a:rPr lang="zh-TW" altLang="en-US" dirty="0" smtClean="0"/>
              <a:t>設計一個功能為排程定時寄送信件以達到提醒之目的。</a:t>
            </a:r>
            <a:endParaRPr lang="en-US" altLang="zh-TW" dirty="0" smtClean="0"/>
          </a:p>
          <a:p>
            <a:r>
              <a:rPr lang="zh-TW" altLang="en-US" dirty="0" smtClean="0"/>
              <a:t>使用環境</a:t>
            </a:r>
            <a:r>
              <a:rPr lang="en-US" altLang="zh-TW" dirty="0" smtClean="0"/>
              <a:t>:Ubuntu</a:t>
            </a:r>
          </a:p>
          <a:p>
            <a:endParaRPr lang="en-US" altLang="zh-TW" dirty="0" smtClean="0"/>
          </a:p>
        </p:txBody>
      </p:sp>
    </p:spTree>
    <p:extLst>
      <p:ext uri="{BB962C8B-B14F-4D97-AF65-F5344CB8AC3E}">
        <p14:creationId xmlns:p14="http://schemas.microsoft.com/office/powerpoint/2010/main" val="1257295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專題動機</a:t>
            </a:r>
            <a:endParaRPr lang="zh-TW" altLang="en-US" dirty="0"/>
          </a:p>
        </p:txBody>
      </p:sp>
      <p:sp>
        <p:nvSpPr>
          <p:cNvPr id="3" name="內容版面配置區 2"/>
          <p:cNvSpPr>
            <a:spLocks noGrp="1"/>
          </p:cNvSpPr>
          <p:nvPr>
            <p:ph idx="1"/>
          </p:nvPr>
        </p:nvSpPr>
        <p:spPr/>
        <p:txBody>
          <a:bodyPr/>
          <a:lstStyle/>
          <a:p>
            <a:pPr marL="0" indent="0">
              <a:buNone/>
            </a:pPr>
            <a:r>
              <a:rPr lang="zh-TW" altLang="en-US" dirty="0" smtClean="0"/>
              <a:t>很多時候我們會忘記某件事，，因此我們設計出一個可以定時排程提醒自己類似於鬧鐘的概念，可以列出自己的排程內容和修改，</a:t>
            </a:r>
            <a:r>
              <a:rPr lang="zh-TW" altLang="zh-TW" dirty="0" smtClean="0"/>
              <a:t>我們的設計方向是基於</a:t>
            </a:r>
            <a:r>
              <a:rPr lang="en-US" altLang="zh-TW" dirty="0" err="1" smtClean="0"/>
              <a:t>linux</a:t>
            </a:r>
            <a:r>
              <a:rPr lang="zh-TW" altLang="zh-TW" dirty="0" smtClean="0"/>
              <a:t>有</a:t>
            </a:r>
            <a:r>
              <a:rPr lang="en-US" altLang="zh-TW" dirty="0" err="1" smtClean="0"/>
              <a:t>crontab</a:t>
            </a:r>
            <a:r>
              <a:rPr lang="zh-TW" altLang="zh-TW" dirty="0" smtClean="0"/>
              <a:t>這項技術而去發展出來的應用，藉著</a:t>
            </a:r>
            <a:r>
              <a:rPr lang="en-US" altLang="zh-TW" dirty="0" err="1" smtClean="0"/>
              <a:t>crontab</a:t>
            </a:r>
            <a:r>
              <a:rPr lang="zh-TW" altLang="zh-TW" dirty="0" smtClean="0"/>
              <a:t>的利用我們可以達成自動化系統使我們不必要花費多餘的時間去重複做同一件事情</a:t>
            </a:r>
            <a:r>
              <a:rPr lang="zh-TW" altLang="en-US" dirty="0" smtClean="0"/>
              <a:t>。</a:t>
            </a:r>
            <a:endParaRPr lang="en-US" altLang="zh-TW" dirty="0" smtClean="0"/>
          </a:p>
          <a:p>
            <a:endParaRPr lang="zh-TW" altLang="en-US" dirty="0"/>
          </a:p>
        </p:txBody>
      </p:sp>
    </p:spTree>
    <p:extLst>
      <p:ext uri="{BB962C8B-B14F-4D97-AF65-F5344CB8AC3E}">
        <p14:creationId xmlns:p14="http://schemas.microsoft.com/office/powerpoint/2010/main" val="1519357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專題內容</a:t>
            </a:r>
            <a:endParaRPr lang="zh-TW" altLang="en-US" dirty="0"/>
          </a:p>
        </p:txBody>
      </p:sp>
      <p:sp>
        <p:nvSpPr>
          <p:cNvPr id="3" name="內容版面配置區 2"/>
          <p:cNvSpPr>
            <a:spLocks noGrp="1"/>
          </p:cNvSpPr>
          <p:nvPr>
            <p:ph idx="1"/>
          </p:nvPr>
        </p:nvSpPr>
        <p:spPr/>
        <p:txBody>
          <a:bodyPr/>
          <a:lstStyle/>
          <a:p>
            <a:r>
              <a:rPr lang="en-US" altLang="zh-TW" dirty="0" smtClean="0"/>
              <a:t>Dataset </a:t>
            </a:r>
          </a:p>
          <a:p>
            <a:pPr marL="0" indent="0">
              <a:buNone/>
            </a:pPr>
            <a:r>
              <a:rPr lang="en-US" altLang="zh-TW" dirty="0"/>
              <a:t>	</a:t>
            </a:r>
            <a:r>
              <a:rPr lang="en-US" altLang="zh-TW" dirty="0" smtClean="0"/>
              <a:t>1).data.sh</a:t>
            </a:r>
          </a:p>
          <a:p>
            <a:pPr marL="0" indent="0">
              <a:buNone/>
            </a:pPr>
            <a:r>
              <a:rPr lang="en-US" altLang="zh-TW" dirty="0" smtClean="0"/>
              <a:t>	2).Data</a:t>
            </a:r>
          </a:p>
          <a:p>
            <a:pPr marL="0" indent="0">
              <a:buNone/>
            </a:pPr>
            <a:r>
              <a:rPr lang="en-US" altLang="zh-TW" dirty="0" smtClean="0"/>
              <a:t>	3).</a:t>
            </a:r>
            <a:r>
              <a:rPr lang="en-US" altLang="zh-TW" dirty="0" err="1" smtClean="0"/>
              <a:t>qweqwe</a:t>
            </a:r>
            <a:endParaRPr lang="en-US" altLang="zh-TW" dirty="0" smtClean="0"/>
          </a:p>
          <a:p>
            <a:r>
              <a:rPr lang="en-US" altLang="zh-TW" dirty="0" smtClean="0"/>
              <a:t>Final.pl</a:t>
            </a:r>
          </a:p>
          <a:p>
            <a:r>
              <a:rPr lang="en-US" altLang="zh-TW" dirty="0" smtClean="0"/>
              <a:t>Final.sh</a:t>
            </a:r>
            <a:endParaRPr lang="zh-TW" altLang="zh-TW" dirty="0"/>
          </a:p>
        </p:txBody>
      </p:sp>
    </p:spTree>
    <p:extLst>
      <p:ext uri="{BB962C8B-B14F-4D97-AF65-F5344CB8AC3E}">
        <p14:creationId xmlns:p14="http://schemas.microsoft.com/office/powerpoint/2010/main" val="2382416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系統架構</a:t>
            </a:r>
            <a:endParaRPr lang="zh-TW" altLang="en-US" dirty="0"/>
          </a:p>
        </p:txBody>
      </p:sp>
      <p:sp>
        <p:nvSpPr>
          <p:cNvPr id="5" name="內容版面配置區 4"/>
          <p:cNvSpPr>
            <a:spLocks noGrp="1"/>
          </p:cNvSpPr>
          <p:nvPr>
            <p:ph idx="1"/>
          </p:nvPr>
        </p:nvSpPr>
        <p:spPr>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TW" altLang="en-US" dirty="0"/>
          </a:p>
        </p:txBody>
      </p:sp>
    </p:spTree>
    <p:extLst>
      <p:ext uri="{BB962C8B-B14F-4D97-AF65-F5344CB8AC3E}">
        <p14:creationId xmlns:p14="http://schemas.microsoft.com/office/powerpoint/2010/main" val="2077746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END</a:t>
            </a:r>
            <a:endParaRPr lang="zh-TW" altLang="en-US"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61112280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128</Words>
  <Application>Microsoft Office PowerPoint</Application>
  <PresentationFormat>寬螢幕</PresentationFormat>
  <Paragraphs>22</Paragraphs>
  <Slides>7</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7</vt:i4>
      </vt:variant>
    </vt:vector>
  </HeadingPairs>
  <TitlesOfParts>
    <vt:vector size="12" baseType="lpstr">
      <vt:lpstr>新細明體</vt:lpstr>
      <vt:lpstr>Arial</vt:lpstr>
      <vt:lpstr>Calibri</vt:lpstr>
      <vt:lpstr>Calibri Light</vt:lpstr>
      <vt:lpstr>Office 佈景主題</vt:lpstr>
      <vt:lpstr>UNIX期末專題</vt:lpstr>
      <vt:lpstr>CONTENT</vt:lpstr>
      <vt:lpstr>專題概述</vt:lpstr>
      <vt:lpstr>專題動機</vt:lpstr>
      <vt:lpstr>專題內容</vt:lpstr>
      <vt:lpstr>系統架構</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UNIX期末專題</dc:title>
  <dc:creator>楊宗育</dc:creator>
  <cp:lastModifiedBy>楊宗育</cp:lastModifiedBy>
  <cp:revision>5</cp:revision>
  <dcterms:created xsi:type="dcterms:W3CDTF">2019-06-09T12:12:50Z</dcterms:created>
  <dcterms:modified xsi:type="dcterms:W3CDTF">2019-06-09T13:41:38Z</dcterms:modified>
</cp:coreProperties>
</file>