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3" y="1056531"/>
            <a:ext cx="3394782" cy="3601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68" y="914400"/>
            <a:ext cx="3395378" cy="37438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803" y="687199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Throughput Comparison-  802.15.4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76247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Modified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76833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Existing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23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8972" y="687199"/>
            <a:ext cx="7752906" cy="4450467"/>
            <a:chOff x="948972" y="687199"/>
            <a:chExt cx="7752906" cy="4450467"/>
          </a:xfrm>
        </p:grpSpPr>
        <p:sp>
          <p:nvSpPr>
            <p:cNvPr id="12" name="TextBox 11"/>
            <p:cNvSpPr txBox="1"/>
            <p:nvPr/>
          </p:nvSpPr>
          <p:spPr>
            <a:xfrm>
              <a:off x="948972" y="687199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Delay Comparison – 802.15.4</a:t>
              </a:r>
              <a:endParaRPr lang="en-US" b="1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9169" y="4762472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Modified</a:t>
              </a:r>
              <a:endParaRPr lang="en-US" b="1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2569" y="4768334"/>
              <a:ext cx="927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Existing</a:t>
              </a:r>
              <a:endParaRPr lang="en-US" b="1" i="1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34" y="1056531"/>
              <a:ext cx="3780009" cy="377232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081" y="957300"/>
              <a:ext cx="3797797" cy="384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71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3803" y="687199"/>
            <a:ext cx="371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Delivery Rate Comparison – 802.15.4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76247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Modified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76833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Existing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1233599"/>
            <a:ext cx="3810000" cy="3528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23" y="850763"/>
            <a:ext cx="3932134" cy="38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3" y="1056531"/>
            <a:ext cx="3394782" cy="3601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68" y="914400"/>
            <a:ext cx="3395378" cy="37438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803" y="687199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Throughput  Comparison – 802.15.4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76247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Modified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76833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Existing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8171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3" y="1056531"/>
            <a:ext cx="3394782" cy="3601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68" y="914400"/>
            <a:ext cx="3395378" cy="37438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803" y="68719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Throughput  Comparison – 802.11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76247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Modified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76833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Existing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1816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3" y="1056531"/>
            <a:ext cx="3394782" cy="3601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68" y="914400"/>
            <a:ext cx="3395378" cy="37438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803" y="68719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Throughput  Comparison – 802.11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76247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Modified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76833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Existing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3915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3" y="1056531"/>
            <a:ext cx="3394782" cy="3601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68" y="914400"/>
            <a:ext cx="3395378" cy="37438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803" y="68719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Throughput  Comparison – 802.11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76247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Modified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76833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Existing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3294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3" y="1056531"/>
            <a:ext cx="3394782" cy="3601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68" y="914400"/>
            <a:ext cx="3395378" cy="37438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803" y="68719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Throughput  Comparison – 802.11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76247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Modified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768334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Existing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504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28600" y="1507150"/>
            <a:ext cx="8827477" cy="4114800"/>
            <a:chOff x="-228600" y="1507150"/>
            <a:chExt cx="8827477" cy="4114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0" y="1507150"/>
              <a:ext cx="4114800" cy="4114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077" y="1828800"/>
              <a:ext cx="4114800" cy="324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78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48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20</cp:revision>
  <dcterms:created xsi:type="dcterms:W3CDTF">2006-08-16T00:00:00Z</dcterms:created>
  <dcterms:modified xsi:type="dcterms:W3CDTF">2017-07-11T19:27:35Z</dcterms:modified>
</cp:coreProperties>
</file>