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j76TV3JsMrXv+MSHRnCN6GMHNX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20e4345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3320e434595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1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1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3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5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8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9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9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0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0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0" y="1143000"/>
            <a:ext cx="12192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</a:pPr>
            <a:r>
              <a:rPr b="1" lang="en-US" sz="5400">
                <a:latin typeface="Calibri"/>
                <a:ea typeface="Calibri"/>
                <a:cs typeface="Calibri"/>
                <a:sym typeface="Calibri"/>
              </a:rPr>
              <a:t>EMIL Seminar</a:t>
            </a:r>
            <a:br>
              <a:rPr b="1" lang="en-US" sz="54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5400"/>
              <a:t>Reinforcement Learning: Basics</a:t>
            </a:r>
            <a:endParaRPr b="1" sz="5400"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066800" y="4005816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i="0" lang="en-US" sz="3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Eric Kim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68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Embedded Machine Intelligence Lab (EMIL)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68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School for  Computing and Augmented Intelligence (</a:t>
            </a:r>
            <a:r>
              <a:rPr i="1" lang="en-US" sz="1687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SCAI</a:t>
            </a:r>
            <a:r>
              <a:rPr b="0" i="0" lang="en-US" sz="168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68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Ira A. Fulton Schools of Engineering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68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Arizona State University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Introduction to RL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1097275" y="1983574"/>
            <a:ext cx="9550500" cy="42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What is RL: Machine Learning to optimize decision making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Key Components: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○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Agent: learner/decision maker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○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Environment: agent’s interactables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○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Action: agent’s actions with the environment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○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State: current environment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○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Reward: feedback from environment about actions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Goal of RL: Learn a POLICY to maximize total reward over time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RL is all about Sequential Decision Making (multi step problems)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Uniqueness: Training is done through trial and error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20e434595_0_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How RL Works (Simple Loop)</a:t>
            </a:r>
            <a:endParaRPr/>
          </a:p>
        </p:txBody>
      </p:sp>
      <p:sp>
        <p:nvSpPr>
          <p:cNvPr id="114" name="Google Shape;114;g3320e434595_0_1"/>
          <p:cNvSpPr txBox="1"/>
          <p:nvPr/>
        </p:nvSpPr>
        <p:spPr>
          <a:xfrm>
            <a:off x="1097275" y="1983574"/>
            <a:ext cx="9550500" cy="21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Observe: Agent observes the state of the Environment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Take Action: Agent selects an action 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based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 on the Observation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Receive Reward: Environment gives reward based on Action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Transition: Agent’s Action changes Environment to new state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Repeat: Observe the new state of the Environment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Exploration vs Exploitation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1097275" y="1983574"/>
            <a:ext cx="95505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Exploration: Find new things! Possible better (or worse) reward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Exploitation: Short term gains, always choose best known option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Balance is Key: 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○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Exploration might little to no rewards, but it can help find better solutions not immediately known (Discovery)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○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Exploitation might give immediate rewards, but the known reward might be the least rewarding option!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○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Balancing the two would help an agent discover a better reward while taking advantage of known rewards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Reward and Value Functions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1097275" y="1909725"/>
            <a:ext cx="9686700" cy="40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064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Variables: st = state at time t, at = action at time t, γ = discount factor (exploitation vs exploration), 𝜋* = optimal policy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Reward Function: R(s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Reward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 taking action a in state s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•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Value Function: 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•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 Value Function: 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•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 &amp; Optimization: 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450" y="4557455"/>
            <a:ext cx="5837398" cy="9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575" y="3520981"/>
            <a:ext cx="4474375" cy="9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2450" y="5593925"/>
            <a:ext cx="3857775" cy="6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Markov Decision Process</a:t>
            </a:r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1097275" y="1983574"/>
            <a:ext cx="9550500" cy="21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MDP is a 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mathematical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 for 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decision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 making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Components: State S, Actions A, Rewards R, Policy π</a:t>
            </a:r>
            <a:br>
              <a:rPr lang="en-US" sz="27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Transition Function: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Goal is finding an OPTIMAL Policy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 (State Value Function w/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π)</a:t>
            </a:r>
            <a:b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879" y="2875150"/>
            <a:ext cx="4608643" cy="3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5375" y="3750026"/>
            <a:ext cx="7321754" cy="14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Q-Learning</a:t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1097275" y="1983574"/>
            <a:ext cx="9550500" cy="42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RL Algorithm to learn an Optimal Policy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Q(s,a) = Action Value Function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Q-Update Rule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New Estimate R &lt;- Old Estimate R + learning rate(Reward + Discount * estimate of best possible reward - Old Estimate R)</a:t>
            </a:r>
            <a:br>
              <a:rPr lang="en-US" sz="27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*Q is +/- to capture difference in estimates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4217826"/>
            <a:ext cx="10058400" cy="68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6925" y="2430525"/>
            <a:ext cx="4231425" cy="7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Applications</a:t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1097275" y="1983574"/>
            <a:ext cx="9550500" cy="42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Gaming: DOTA 2 Bot - Personally a MOBA fan, this bot trained against real life players to beat them using RL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Robotics: Spot, Boston Dynamics - Used RL to improve 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navigation</a:t>
            </a: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 skills and walking skills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Autonomous Vehicles: Waymo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Healthcare: Insulin Dosing - RL agents are taught to recommend insulin dosages, further usage takes into account of user habits, exercise, stress, diet, etc.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Finance: Banks use RL to optimize their trading algorithms to maximize profits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Challenges</a:t>
            </a:r>
            <a:endParaRPr/>
          </a:p>
        </p:txBody>
      </p:sp>
      <p:sp>
        <p:nvSpPr>
          <p:cNvPr id="157" name="Google Shape;157;p6"/>
          <p:cNvSpPr txBox="1"/>
          <p:nvPr/>
        </p:nvSpPr>
        <p:spPr>
          <a:xfrm>
            <a:off x="1097275" y="1983574"/>
            <a:ext cx="9550500" cy="42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Dataset: large sample data required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Exploration vs Exploitation: needs to adjusted on a case by case basis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Safety &amp; Stability: exploration may not exactly lead to safe or stable outcomes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Delayed/Sparse Rewards: delayed rewards or infrequent rewards can make it difficult for an agent to learn the optimal policy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Computational Cost: humans are basically RL, computational power to match this for real time is difficult with more data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2024-09-23T01:19:48Z</dcterms:created>
  <dc:creator>Eric Kim</dc:creator>
</cp:coreProperties>
</file>