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9" r:id="rId3"/>
    <p:sldId id="281" r:id="rId4"/>
    <p:sldId id="276" r:id="rId5"/>
    <p:sldId id="280" r:id="rId6"/>
    <p:sldId id="282" r:id="rId7"/>
    <p:sldId id="261" r:id="rId8"/>
    <p:sldId id="283" r:id="rId9"/>
    <p:sldId id="277" r:id="rId10"/>
    <p:sldId id="262" r:id="rId11"/>
    <p:sldId id="285" r:id="rId12"/>
    <p:sldId id="269" r:id="rId13"/>
    <p:sldId id="272" r:id="rId14"/>
    <p:sldId id="274" r:id="rId15"/>
    <p:sldId id="2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977" autoAdjust="0"/>
  </p:normalViewPr>
  <p:slideViewPr>
    <p:cSldViewPr snapToGrid="0">
      <p:cViewPr varScale="1">
        <p:scale>
          <a:sx n="65" d="100"/>
          <a:sy n="65" d="100"/>
        </p:scale>
        <p:origin x="946" y="1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oshin Taheri Chatrudi" userId="412d05e3-bb98-4179-9b72-9564c8ff38ce" providerId="ADAL" clId="{4639B118-297B-46D3-9749-81382131914C}"/>
    <pc:docChg chg="undo custSel addSld modSld">
      <pc:chgData name="Nooshin Taheri Chatrudi" userId="412d05e3-bb98-4179-9b72-9564c8ff38ce" providerId="ADAL" clId="{4639B118-297B-46D3-9749-81382131914C}" dt="2024-02-20T15:53:39.293" v="704" actId="20577"/>
      <pc:docMkLst>
        <pc:docMk/>
      </pc:docMkLst>
      <pc:sldChg chg="modSp add">
        <pc:chgData name="Nooshin Taheri Chatrudi" userId="412d05e3-bb98-4179-9b72-9564c8ff38ce" providerId="ADAL" clId="{4639B118-297B-46D3-9749-81382131914C}" dt="2024-02-20T15:53:39.293" v="704" actId="20577"/>
        <pc:sldMkLst>
          <pc:docMk/>
          <pc:sldMk cId="470610082" sldId="256"/>
        </pc:sldMkLst>
        <pc:spChg chg="mod">
          <ac:chgData name="Nooshin Taheri Chatrudi" userId="412d05e3-bb98-4179-9b72-9564c8ff38ce" providerId="ADAL" clId="{4639B118-297B-46D3-9749-81382131914C}" dt="2024-02-20T15:52:47.924" v="689" actId="113"/>
          <ac:spMkLst>
            <pc:docMk/>
            <pc:sldMk cId="470610082" sldId="256"/>
            <ac:spMk id="2" creationId="{1D92C2C3-B420-4D60-BE4A-D9169E44D66D}"/>
          </ac:spMkLst>
        </pc:spChg>
        <pc:spChg chg="mod">
          <ac:chgData name="Nooshin Taheri Chatrudi" userId="412d05e3-bb98-4179-9b72-9564c8ff38ce" providerId="ADAL" clId="{4639B118-297B-46D3-9749-81382131914C}" dt="2024-02-20T15:53:39.293" v="704" actId="20577"/>
          <ac:spMkLst>
            <pc:docMk/>
            <pc:sldMk cId="470610082" sldId="256"/>
            <ac:spMk id="3" creationId="{FF494FC3-1789-4E2D-A5B9-BAFC5EB124D2}"/>
          </ac:spMkLst>
        </pc:spChg>
      </pc:sldChg>
      <pc:sldChg chg="addSp delSp modSp add">
        <pc:chgData name="Nooshin Taheri Chatrudi" userId="412d05e3-bb98-4179-9b72-9564c8ff38ce" providerId="ADAL" clId="{4639B118-297B-46D3-9749-81382131914C}" dt="2024-02-18T22:50:13.861" v="194" actId="14100"/>
        <pc:sldMkLst>
          <pc:docMk/>
          <pc:sldMk cId="3020389852" sldId="261"/>
        </pc:sldMkLst>
        <pc:spChg chg="del mod">
          <ac:chgData name="Nooshin Taheri Chatrudi" userId="412d05e3-bb98-4179-9b72-9564c8ff38ce" providerId="ADAL" clId="{4639B118-297B-46D3-9749-81382131914C}" dt="2024-02-18T22:46:32.298" v="176"/>
          <ac:spMkLst>
            <pc:docMk/>
            <pc:sldMk cId="3020389852" sldId="261"/>
            <ac:spMk id="3" creationId="{5853223A-9249-4642-9D06-5E6E789B2E31}"/>
          </ac:spMkLst>
        </pc:spChg>
        <pc:spChg chg="add del mod">
          <ac:chgData name="Nooshin Taheri Chatrudi" userId="412d05e3-bb98-4179-9b72-9564c8ff38ce" providerId="ADAL" clId="{4639B118-297B-46D3-9749-81382131914C}" dt="2024-02-18T22:50:05.428" v="190" actId="478"/>
          <ac:spMkLst>
            <pc:docMk/>
            <pc:sldMk cId="3020389852" sldId="261"/>
            <ac:spMk id="4" creationId="{4820D4A6-7D7A-4018-BAE5-0B54D56DB79B}"/>
          </ac:spMkLst>
        </pc:spChg>
        <pc:picChg chg="add mod">
          <ac:chgData name="Nooshin Taheri Chatrudi" userId="412d05e3-bb98-4179-9b72-9564c8ff38ce" providerId="ADAL" clId="{4639B118-297B-46D3-9749-81382131914C}" dt="2024-02-18T22:50:13.861" v="194" actId="14100"/>
          <ac:picMkLst>
            <pc:docMk/>
            <pc:sldMk cId="3020389852" sldId="261"/>
            <ac:picMk id="5" creationId="{C98B28C8-E421-488A-B3B0-CCC7233692F9}"/>
          </ac:picMkLst>
        </pc:picChg>
      </pc:sldChg>
      <pc:sldChg chg="addSp delSp modSp add">
        <pc:chgData name="Nooshin Taheri Chatrudi" userId="412d05e3-bb98-4179-9b72-9564c8ff38ce" providerId="ADAL" clId="{4639B118-297B-46D3-9749-81382131914C}" dt="2024-02-18T23:49:02.647" v="296" actId="1035"/>
        <pc:sldMkLst>
          <pc:docMk/>
          <pc:sldMk cId="1419432148" sldId="262"/>
        </pc:sldMkLst>
        <pc:spChg chg="del">
          <ac:chgData name="Nooshin Taheri Chatrudi" userId="412d05e3-bb98-4179-9b72-9564c8ff38ce" providerId="ADAL" clId="{4639B118-297B-46D3-9749-81382131914C}" dt="2024-02-18T23:39:12.048" v="257" actId="478"/>
          <ac:spMkLst>
            <pc:docMk/>
            <pc:sldMk cId="1419432148" sldId="262"/>
            <ac:spMk id="2" creationId="{E6330832-E8A4-4F8F-9776-4F7A9101366A}"/>
          </ac:spMkLst>
        </pc:spChg>
        <pc:spChg chg="del">
          <ac:chgData name="Nooshin Taheri Chatrudi" userId="412d05e3-bb98-4179-9b72-9564c8ff38ce" providerId="ADAL" clId="{4639B118-297B-46D3-9749-81382131914C}" dt="2024-02-18T23:38:48.873" v="249" actId="478"/>
          <ac:spMkLst>
            <pc:docMk/>
            <pc:sldMk cId="1419432148" sldId="262"/>
            <ac:spMk id="3" creationId="{94B3513F-A5F9-410C-8FA6-87BDE5A66087}"/>
          </ac:spMkLst>
        </pc:spChg>
        <pc:spChg chg="add mod">
          <ac:chgData name="Nooshin Taheri Chatrudi" userId="412d05e3-bb98-4179-9b72-9564c8ff38ce" providerId="ADAL" clId="{4639B118-297B-46D3-9749-81382131914C}" dt="2024-02-18T23:47:38.379" v="263" actId="14100"/>
          <ac:spMkLst>
            <pc:docMk/>
            <pc:sldMk cId="1419432148" sldId="262"/>
            <ac:spMk id="5" creationId="{938E86EA-CBF2-4E05-BA13-EF49A46EE50B}"/>
          </ac:spMkLst>
        </pc:spChg>
        <pc:spChg chg="add mod">
          <ac:chgData name="Nooshin Taheri Chatrudi" userId="412d05e3-bb98-4179-9b72-9564c8ff38ce" providerId="ADAL" clId="{4639B118-297B-46D3-9749-81382131914C}" dt="2024-02-18T23:48:29.693" v="270" actId="20577"/>
          <ac:spMkLst>
            <pc:docMk/>
            <pc:sldMk cId="1419432148" sldId="262"/>
            <ac:spMk id="6" creationId="{A8AB7E0B-E0F3-4D1B-857C-6C9BE12D876C}"/>
          </ac:spMkLst>
        </pc:spChg>
        <pc:spChg chg="add mod">
          <ac:chgData name="Nooshin Taheri Chatrudi" userId="412d05e3-bb98-4179-9b72-9564c8ff38ce" providerId="ADAL" clId="{4639B118-297B-46D3-9749-81382131914C}" dt="2024-02-18T23:48:57.563" v="274" actId="14100"/>
          <ac:spMkLst>
            <pc:docMk/>
            <pc:sldMk cId="1419432148" sldId="262"/>
            <ac:spMk id="7" creationId="{24B13B88-1BE2-40C0-BB78-4B5D96A0D43D}"/>
          </ac:spMkLst>
        </pc:spChg>
        <pc:picChg chg="add mod">
          <ac:chgData name="Nooshin Taheri Chatrudi" userId="412d05e3-bb98-4179-9b72-9564c8ff38ce" providerId="ADAL" clId="{4639B118-297B-46D3-9749-81382131914C}" dt="2024-02-18T23:49:02.647" v="296" actId="1035"/>
          <ac:picMkLst>
            <pc:docMk/>
            <pc:sldMk cId="1419432148" sldId="262"/>
            <ac:picMk id="4" creationId="{6BF3C86F-B8B1-425D-8F26-F0F020916BEC}"/>
          </ac:picMkLst>
        </pc:picChg>
      </pc:sldChg>
      <pc:sldChg chg="modSp add">
        <pc:chgData name="Nooshin Taheri Chatrudi" userId="412d05e3-bb98-4179-9b72-9564c8ff38ce" providerId="ADAL" clId="{4639B118-297B-46D3-9749-81382131914C}" dt="2024-02-19T21:17:26.905" v="441" actId="20577"/>
        <pc:sldMkLst>
          <pc:docMk/>
          <pc:sldMk cId="374466195" sldId="269"/>
        </pc:sldMkLst>
        <pc:spChg chg="mod">
          <ac:chgData name="Nooshin Taheri Chatrudi" userId="412d05e3-bb98-4179-9b72-9564c8ff38ce" providerId="ADAL" clId="{4639B118-297B-46D3-9749-81382131914C}" dt="2024-02-19T20:32:59.253" v="385" actId="20577"/>
          <ac:spMkLst>
            <pc:docMk/>
            <pc:sldMk cId="374466195" sldId="269"/>
            <ac:spMk id="2" creationId="{AD63EFDB-BABA-4CDA-9C1C-0E726A148DC5}"/>
          </ac:spMkLst>
        </pc:spChg>
        <pc:spChg chg="mod">
          <ac:chgData name="Nooshin Taheri Chatrudi" userId="412d05e3-bb98-4179-9b72-9564c8ff38ce" providerId="ADAL" clId="{4639B118-297B-46D3-9749-81382131914C}" dt="2024-02-19T21:17:26.905" v="441" actId="20577"/>
          <ac:spMkLst>
            <pc:docMk/>
            <pc:sldMk cId="374466195" sldId="269"/>
            <ac:spMk id="3" creationId="{EFB41F03-FB3B-4A69-9B18-6DF454B0B04B}"/>
          </ac:spMkLst>
        </pc:spChg>
      </pc:sldChg>
      <pc:sldChg chg="addSp delSp modSp add">
        <pc:chgData name="Nooshin Taheri Chatrudi" userId="412d05e3-bb98-4179-9b72-9564c8ff38ce" providerId="ADAL" clId="{4639B118-297B-46D3-9749-81382131914C}" dt="2024-02-20T00:56:07.126" v="592" actId="1076"/>
        <pc:sldMkLst>
          <pc:docMk/>
          <pc:sldMk cId="1336373493" sldId="272"/>
        </pc:sldMkLst>
        <pc:spChg chg="mod">
          <ac:chgData name="Nooshin Taheri Chatrudi" userId="412d05e3-bb98-4179-9b72-9564c8ff38ce" providerId="ADAL" clId="{4639B118-297B-46D3-9749-81382131914C}" dt="2024-02-20T00:28:47.912" v="471" actId="1076"/>
          <ac:spMkLst>
            <pc:docMk/>
            <pc:sldMk cId="1336373493" sldId="272"/>
            <ac:spMk id="2" creationId="{4C568D50-FA38-4E81-BC52-58CC65CB2973}"/>
          </ac:spMkLst>
        </pc:spChg>
        <pc:spChg chg="del">
          <ac:chgData name="Nooshin Taheri Chatrudi" userId="412d05e3-bb98-4179-9b72-9564c8ff38ce" providerId="ADAL" clId="{4639B118-297B-46D3-9749-81382131914C}" dt="2024-02-20T00:28:16.273" v="462"/>
          <ac:spMkLst>
            <pc:docMk/>
            <pc:sldMk cId="1336373493" sldId="272"/>
            <ac:spMk id="3" creationId="{E155DC3D-5632-4DC7-87B4-7C4B50A523F1}"/>
          </ac:spMkLst>
        </pc:spChg>
        <pc:spChg chg="add mod">
          <ac:chgData name="Nooshin Taheri Chatrudi" userId="412d05e3-bb98-4179-9b72-9564c8ff38ce" providerId="ADAL" clId="{4639B118-297B-46D3-9749-81382131914C}" dt="2024-02-20T00:56:00.251" v="591" actId="14100"/>
          <ac:spMkLst>
            <pc:docMk/>
            <pc:sldMk cId="1336373493" sldId="272"/>
            <ac:spMk id="5" creationId="{850F295B-CC5B-43D4-9B18-19132E062670}"/>
          </ac:spMkLst>
        </pc:spChg>
        <pc:picChg chg="add mod">
          <ac:chgData name="Nooshin Taheri Chatrudi" userId="412d05e3-bb98-4179-9b72-9564c8ff38ce" providerId="ADAL" clId="{4639B118-297B-46D3-9749-81382131914C}" dt="2024-02-20T00:56:07.126" v="592" actId="1076"/>
          <ac:picMkLst>
            <pc:docMk/>
            <pc:sldMk cId="1336373493" sldId="272"/>
            <ac:picMk id="4" creationId="{E4F9B132-0AC5-4B0D-9464-8CD95FF1F52F}"/>
          </ac:picMkLst>
        </pc:picChg>
      </pc:sldChg>
      <pc:sldChg chg="addSp modSp add">
        <pc:chgData name="Nooshin Taheri Chatrudi" userId="412d05e3-bb98-4179-9b72-9564c8ff38ce" providerId="ADAL" clId="{4639B118-297B-46D3-9749-81382131914C}" dt="2024-02-20T01:16:59.653" v="627" actId="27636"/>
        <pc:sldMkLst>
          <pc:docMk/>
          <pc:sldMk cId="3905843452" sldId="274"/>
        </pc:sldMkLst>
        <pc:spChg chg="mod">
          <ac:chgData name="Nooshin Taheri Chatrudi" userId="412d05e3-bb98-4179-9b72-9564c8ff38ce" providerId="ADAL" clId="{4639B118-297B-46D3-9749-81382131914C}" dt="2024-02-20T01:15:27.510" v="618" actId="1076"/>
          <ac:spMkLst>
            <pc:docMk/>
            <pc:sldMk cId="3905843452" sldId="274"/>
            <ac:spMk id="2" creationId="{2306F749-86FC-424B-8D56-2C3C07BF5A42}"/>
          </ac:spMkLst>
        </pc:spChg>
        <pc:spChg chg="mod">
          <ac:chgData name="Nooshin Taheri Chatrudi" userId="412d05e3-bb98-4179-9b72-9564c8ff38ce" providerId="ADAL" clId="{4639B118-297B-46D3-9749-81382131914C}" dt="2024-02-20T01:16:59.653" v="627" actId="27636"/>
          <ac:spMkLst>
            <pc:docMk/>
            <pc:sldMk cId="3905843452" sldId="274"/>
            <ac:spMk id="3" creationId="{DC6CE237-B497-4D95-B340-6C166AD58144}"/>
          </ac:spMkLst>
        </pc:spChg>
        <pc:picChg chg="add mod">
          <ac:chgData name="Nooshin Taheri Chatrudi" userId="412d05e3-bb98-4179-9b72-9564c8ff38ce" providerId="ADAL" clId="{4639B118-297B-46D3-9749-81382131914C}" dt="2024-02-20T01:14:27.925" v="612" actId="1076"/>
          <ac:picMkLst>
            <pc:docMk/>
            <pc:sldMk cId="3905843452" sldId="274"/>
            <ac:picMk id="4" creationId="{B53499C4-B0CA-4C8F-A3D0-253A4229D174}"/>
          </ac:picMkLst>
        </pc:picChg>
      </pc:sldChg>
      <pc:sldChg chg="addSp delSp modSp add">
        <pc:chgData name="Nooshin Taheri Chatrudi" userId="412d05e3-bb98-4179-9b72-9564c8ff38ce" providerId="ADAL" clId="{4639B118-297B-46D3-9749-81382131914C}" dt="2024-02-20T01:26:36.717" v="680"/>
        <pc:sldMkLst>
          <pc:docMk/>
          <pc:sldMk cId="3016491315" sldId="275"/>
        </pc:sldMkLst>
        <pc:spChg chg="mod">
          <ac:chgData name="Nooshin Taheri Chatrudi" userId="412d05e3-bb98-4179-9b72-9564c8ff38ce" providerId="ADAL" clId="{4639B118-297B-46D3-9749-81382131914C}" dt="2024-02-20T01:26:36.717" v="680"/>
          <ac:spMkLst>
            <pc:docMk/>
            <pc:sldMk cId="3016491315" sldId="275"/>
            <ac:spMk id="2" creationId="{F9BD580E-0D05-4003-A796-1757B95E1BC0}"/>
          </ac:spMkLst>
        </pc:spChg>
        <pc:spChg chg="add del mod">
          <ac:chgData name="Nooshin Taheri Chatrudi" userId="412d05e3-bb98-4179-9b72-9564c8ff38ce" providerId="ADAL" clId="{4639B118-297B-46D3-9749-81382131914C}" dt="2024-02-20T01:26:17.499" v="679" actId="108"/>
          <ac:spMkLst>
            <pc:docMk/>
            <pc:sldMk cId="3016491315" sldId="275"/>
            <ac:spMk id="3" creationId="{C13FF512-1E33-4353-B0D3-8C2F85D97AC2}"/>
          </ac:spMkLst>
        </pc:spChg>
        <pc:picChg chg="add del mod">
          <ac:chgData name="Nooshin Taheri Chatrudi" userId="412d05e3-bb98-4179-9b72-9564c8ff38ce" providerId="ADAL" clId="{4639B118-297B-46D3-9749-81382131914C}" dt="2024-02-20T01:23:50.593" v="632"/>
          <ac:picMkLst>
            <pc:docMk/>
            <pc:sldMk cId="3016491315" sldId="275"/>
            <ac:picMk id="4" creationId="{4AAAD418-576C-4F1A-BC9C-5B9D4678442A}"/>
          </ac:picMkLst>
        </pc:picChg>
        <pc:picChg chg="add mod">
          <ac:chgData name="Nooshin Taheri Chatrudi" userId="412d05e3-bb98-4179-9b72-9564c8ff38ce" providerId="ADAL" clId="{4639B118-297B-46D3-9749-81382131914C}" dt="2024-02-20T01:24:51.020" v="641" actId="1076"/>
          <ac:picMkLst>
            <pc:docMk/>
            <pc:sldMk cId="3016491315" sldId="275"/>
            <ac:picMk id="5" creationId="{FA0643EB-5C21-4C54-A254-15F1117C486F}"/>
          </ac:picMkLst>
        </pc:picChg>
      </pc:sldChg>
    </pc:docChg>
  </pc:docChgLst>
  <pc:docChgLst>
    <pc:chgData name="Nooshin Taheri Chatrudi" userId="412d05e3-bb98-4179-9b72-9564c8ff38ce" providerId="ADAL" clId="{06CDEC2F-8E64-4CE0-B819-957A62D550A4}"/>
    <pc:docChg chg="undo redo custSel addSld modSld sldOrd">
      <pc:chgData name="Nooshin Taheri Chatrudi" userId="412d05e3-bb98-4179-9b72-9564c8ff38ce" providerId="ADAL" clId="{06CDEC2F-8E64-4CE0-B819-957A62D550A4}" dt="2024-02-27T02:37:23.658" v="1931" actId="404"/>
      <pc:docMkLst>
        <pc:docMk/>
      </pc:docMkLst>
      <pc:sldChg chg="addSp delSp modSp">
        <pc:chgData name="Nooshin Taheri Chatrudi" userId="412d05e3-bb98-4179-9b72-9564c8ff38ce" providerId="ADAL" clId="{06CDEC2F-8E64-4CE0-B819-957A62D550A4}" dt="2024-02-26T20:11:24.190" v="1548" actId="1076"/>
        <pc:sldMkLst>
          <pc:docMk/>
          <pc:sldMk cId="3020389852" sldId="261"/>
        </pc:sldMkLst>
        <pc:spChg chg="mod">
          <ac:chgData name="Nooshin Taheri Chatrudi" userId="412d05e3-bb98-4179-9b72-9564c8ff38ce" providerId="ADAL" clId="{06CDEC2F-8E64-4CE0-B819-957A62D550A4}" dt="2024-02-26T20:11:24.190" v="1548" actId="1076"/>
          <ac:spMkLst>
            <pc:docMk/>
            <pc:sldMk cId="3020389852" sldId="261"/>
            <ac:spMk id="2" creationId="{32E031A5-E14E-4412-95A8-59F12BD1BA08}"/>
          </ac:spMkLst>
        </pc:spChg>
        <pc:picChg chg="add del">
          <ac:chgData name="Nooshin Taheri Chatrudi" userId="412d05e3-bb98-4179-9b72-9564c8ff38ce" providerId="ADAL" clId="{06CDEC2F-8E64-4CE0-B819-957A62D550A4}" dt="2024-02-25T01:30:19.276" v="1003"/>
          <ac:picMkLst>
            <pc:docMk/>
            <pc:sldMk cId="3020389852" sldId="261"/>
            <ac:picMk id="3" creationId="{2BDE0777-5C26-483E-9523-BE2B7CFF685A}"/>
          </ac:picMkLst>
        </pc:picChg>
        <pc:picChg chg="add mod">
          <ac:chgData name="Nooshin Taheri Chatrudi" userId="412d05e3-bb98-4179-9b72-9564c8ff38ce" providerId="ADAL" clId="{06CDEC2F-8E64-4CE0-B819-957A62D550A4}" dt="2024-02-25T01:30:35.889" v="1010" actId="14100"/>
          <ac:picMkLst>
            <pc:docMk/>
            <pc:sldMk cId="3020389852" sldId="261"/>
            <ac:picMk id="4" creationId="{C6DB2AFC-2E0D-40D9-BF05-B9225F32EC35}"/>
          </ac:picMkLst>
        </pc:picChg>
        <pc:picChg chg="del">
          <ac:chgData name="Nooshin Taheri Chatrudi" userId="412d05e3-bb98-4179-9b72-9564c8ff38ce" providerId="ADAL" clId="{06CDEC2F-8E64-4CE0-B819-957A62D550A4}" dt="2024-02-25T01:30:20.930" v="1004" actId="478"/>
          <ac:picMkLst>
            <pc:docMk/>
            <pc:sldMk cId="3020389852" sldId="261"/>
            <ac:picMk id="5" creationId="{C98B28C8-E421-488A-B3B0-CCC7233692F9}"/>
          </ac:picMkLst>
        </pc:picChg>
      </pc:sldChg>
      <pc:sldChg chg="delSp modSp modNotesTx">
        <pc:chgData name="Nooshin Taheri Chatrudi" userId="412d05e3-bb98-4179-9b72-9564c8ff38ce" providerId="ADAL" clId="{06CDEC2F-8E64-4CE0-B819-957A62D550A4}" dt="2024-02-26T18:51:42.198" v="1404" actId="403"/>
        <pc:sldMkLst>
          <pc:docMk/>
          <pc:sldMk cId="1419432148" sldId="262"/>
        </pc:sldMkLst>
        <pc:spChg chg="mod">
          <ac:chgData name="Nooshin Taheri Chatrudi" userId="412d05e3-bb98-4179-9b72-9564c8ff38ce" providerId="ADAL" clId="{06CDEC2F-8E64-4CE0-B819-957A62D550A4}" dt="2024-02-26T18:51:42.198" v="1404" actId="403"/>
          <ac:spMkLst>
            <pc:docMk/>
            <pc:sldMk cId="1419432148" sldId="262"/>
            <ac:spMk id="5" creationId="{938E86EA-CBF2-4E05-BA13-EF49A46EE50B}"/>
          </ac:spMkLst>
        </pc:spChg>
        <pc:spChg chg="del mod">
          <ac:chgData name="Nooshin Taheri Chatrudi" userId="412d05e3-bb98-4179-9b72-9564c8ff38ce" providerId="ADAL" clId="{06CDEC2F-8E64-4CE0-B819-957A62D550A4}" dt="2024-02-26T18:39:39.856" v="1345" actId="478"/>
          <ac:spMkLst>
            <pc:docMk/>
            <pc:sldMk cId="1419432148" sldId="262"/>
            <ac:spMk id="6" creationId="{A8AB7E0B-E0F3-4D1B-857C-6C9BE12D876C}"/>
          </ac:spMkLst>
        </pc:spChg>
        <pc:spChg chg="mod">
          <ac:chgData name="Nooshin Taheri Chatrudi" userId="412d05e3-bb98-4179-9b72-9564c8ff38ce" providerId="ADAL" clId="{06CDEC2F-8E64-4CE0-B819-957A62D550A4}" dt="2024-02-26T18:41:22.297" v="1363" actId="1076"/>
          <ac:spMkLst>
            <pc:docMk/>
            <pc:sldMk cId="1419432148" sldId="262"/>
            <ac:spMk id="7" creationId="{24B13B88-1BE2-40C0-BB78-4B5D96A0D43D}"/>
          </ac:spMkLst>
        </pc:spChg>
        <pc:picChg chg="mod">
          <ac:chgData name="Nooshin Taheri Chatrudi" userId="412d05e3-bb98-4179-9b72-9564c8ff38ce" providerId="ADAL" clId="{06CDEC2F-8E64-4CE0-B819-957A62D550A4}" dt="2024-02-26T18:42:07.152" v="1389" actId="1076"/>
          <ac:picMkLst>
            <pc:docMk/>
            <pc:sldMk cId="1419432148" sldId="262"/>
            <ac:picMk id="4" creationId="{6BF3C86F-B8B1-425D-8F26-F0F020916BEC}"/>
          </ac:picMkLst>
        </pc:picChg>
      </pc:sldChg>
      <pc:sldChg chg="modSp ord">
        <pc:chgData name="Nooshin Taheri Chatrudi" userId="412d05e3-bb98-4179-9b72-9564c8ff38ce" providerId="ADAL" clId="{06CDEC2F-8E64-4CE0-B819-957A62D550A4}" dt="2024-02-26T19:18:57.075" v="1415"/>
        <pc:sldMkLst>
          <pc:docMk/>
          <pc:sldMk cId="388091128" sldId="267"/>
        </pc:sldMkLst>
        <pc:spChg chg="mod">
          <ac:chgData name="Nooshin Taheri Chatrudi" userId="412d05e3-bb98-4179-9b72-9564c8ff38ce" providerId="ADAL" clId="{06CDEC2F-8E64-4CE0-B819-957A62D550A4}" dt="2024-02-26T18:51:54.666" v="1407" actId="1076"/>
          <ac:spMkLst>
            <pc:docMk/>
            <pc:sldMk cId="388091128" sldId="267"/>
            <ac:spMk id="2" creationId="{6A177FD9-22F9-4CDA-A980-CB6A4F027859}"/>
          </ac:spMkLst>
        </pc:spChg>
      </pc:sldChg>
      <pc:sldChg chg="modSp ord">
        <pc:chgData name="Nooshin Taheri Chatrudi" userId="412d05e3-bb98-4179-9b72-9564c8ff38ce" providerId="ADAL" clId="{06CDEC2F-8E64-4CE0-B819-957A62D550A4}" dt="2024-02-26T19:19:07.165" v="1416"/>
        <pc:sldMkLst>
          <pc:docMk/>
          <pc:sldMk cId="3489634341" sldId="268"/>
        </pc:sldMkLst>
        <pc:picChg chg="mod">
          <ac:chgData name="Nooshin Taheri Chatrudi" userId="412d05e3-bb98-4179-9b72-9564c8ff38ce" providerId="ADAL" clId="{06CDEC2F-8E64-4CE0-B819-957A62D550A4}" dt="2024-02-26T18:56:40.238" v="1410" actId="14100"/>
          <ac:picMkLst>
            <pc:docMk/>
            <pc:sldMk cId="3489634341" sldId="268"/>
            <ac:picMk id="4" creationId="{9385C3FC-2044-4BFD-99E0-505097372AFE}"/>
          </ac:picMkLst>
        </pc:picChg>
      </pc:sldChg>
      <pc:sldChg chg="addSp modSp modNotesTx">
        <pc:chgData name="Nooshin Taheri Chatrudi" userId="412d05e3-bb98-4179-9b72-9564c8ff38ce" providerId="ADAL" clId="{06CDEC2F-8E64-4CE0-B819-957A62D550A4}" dt="2024-02-26T19:58:34.151" v="1510" actId="20577"/>
        <pc:sldMkLst>
          <pc:docMk/>
          <pc:sldMk cId="374466195" sldId="269"/>
        </pc:sldMkLst>
        <pc:spChg chg="mod">
          <ac:chgData name="Nooshin Taheri Chatrudi" userId="412d05e3-bb98-4179-9b72-9564c8ff38ce" providerId="ADAL" clId="{06CDEC2F-8E64-4CE0-B819-957A62D550A4}" dt="2024-02-26T19:54:44.810" v="1484" actId="14100"/>
          <ac:spMkLst>
            <pc:docMk/>
            <pc:sldMk cId="374466195" sldId="269"/>
            <ac:spMk id="2" creationId="{AD63EFDB-BABA-4CDA-9C1C-0E726A148DC5}"/>
          </ac:spMkLst>
        </pc:spChg>
        <pc:spChg chg="mod">
          <ac:chgData name="Nooshin Taheri Chatrudi" userId="412d05e3-bb98-4179-9b72-9564c8ff38ce" providerId="ADAL" clId="{06CDEC2F-8E64-4CE0-B819-957A62D550A4}" dt="2024-02-26T19:58:17.701" v="1505" actId="207"/>
          <ac:spMkLst>
            <pc:docMk/>
            <pc:sldMk cId="374466195" sldId="269"/>
            <ac:spMk id="3" creationId="{EFB41F03-FB3B-4A69-9B18-6DF454B0B04B}"/>
          </ac:spMkLst>
        </pc:spChg>
        <pc:picChg chg="add mod">
          <ac:chgData name="Nooshin Taheri Chatrudi" userId="412d05e3-bb98-4179-9b72-9564c8ff38ce" providerId="ADAL" clId="{06CDEC2F-8E64-4CE0-B819-957A62D550A4}" dt="2024-02-26T19:56:39.149" v="1500" actId="1076"/>
          <ac:picMkLst>
            <pc:docMk/>
            <pc:sldMk cId="374466195" sldId="269"/>
            <ac:picMk id="4" creationId="{ED893709-3D13-483D-A886-E76620A11221}"/>
          </ac:picMkLst>
        </pc:picChg>
      </pc:sldChg>
      <pc:sldChg chg="modSp ord">
        <pc:chgData name="Nooshin Taheri Chatrudi" userId="412d05e3-bb98-4179-9b72-9564c8ff38ce" providerId="ADAL" clId="{06CDEC2F-8E64-4CE0-B819-957A62D550A4}" dt="2024-02-26T19:58:45.059" v="1511"/>
        <pc:sldMkLst>
          <pc:docMk/>
          <pc:sldMk cId="230283455" sldId="270"/>
        </pc:sldMkLst>
        <pc:spChg chg="mod">
          <ac:chgData name="Nooshin Taheri Chatrudi" userId="412d05e3-bb98-4179-9b72-9564c8ff38ce" providerId="ADAL" clId="{06CDEC2F-8E64-4CE0-B819-957A62D550A4}" dt="2024-02-26T19:57:19.320" v="1501" actId="1076"/>
          <ac:spMkLst>
            <pc:docMk/>
            <pc:sldMk cId="230283455" sldId="270"/>
            <ac:spMk id="5" creationId="{9392ACEE-9A47-4E3B-B8C5-18B23333A726}"/>
          </ac:spMkLst>
        </pc:spChg>
      </pc:sldChg>
      <pc:sldChg chg="ord">
        <pc:chgData name="Nooshin Taheri Chatrudi" userId="412d05e3-bb98-4179-9b72-9564c8ff38ce" providerId="ADAL" clId="{06CDEC2F-8E64-4CE0-B819-957A62D550A4}" dt="2024-02-26T20:11:44.521" v="1549"/>
        <pc:sldMkLst>
          <pc:docMk/>
          <pc:sldMk cId="3569071493" sldId="271"/>
        </pc:sldMkLst>
      </pc:sldChg>
      <pc:sldChg chg="modSp modNotesTx">
        <pc:chgData name="Nooshin Taheri Chatrudi" userId="412d05e3-bb98-4179-9b72-9564c8ff38ce" providerId="ADAL" clId="{06CDEC2F-8E64-4CE0-B819-957A62D550A4}" dt="2024-02-26T20:40:20.665" v="1692" actId="207"/>
        <pc:sldMkLst>
          <pc:docMk/>
          <pc:sldMk cId="1336373493" sldId="272"/>
        </pc:sldMkLst>
        <pc:spChg chg="mod">
          <ac:chgData name="Nooshin Taheri Chatrudi" userId="412d05e3-bb98-4179-9b72-9564c8ff38ce" providerId="ADAL" clId="{06CDEC2F-8E64-4CE0-B819-957A62D550A4}" dt="2024-02-26T18:08:09.620" v="1230" actId="115"/>
          <ac:spMkLst>
            <pc:docMk/>
            <pc:sldMk cId="1336373493" sldId="272"/>
            <ac:spMk id="2" creationId="{4C568D50-FA38-4E81-BC52-58CC65CB2973}"/>
          </ac:spMkLst>
        </pc:spChg>
        <pc:spChg chg="mod">
          <ac:chgData name="Nooshin Taheri Chatrudi" userId="412d05e3-bb98-4179-9b72-9564c8ff38ce" providerId="ADAL" clId="{06CDEC2F-8E64-4CE0-B819-957A62D550A4}" dt="2024-02-26T20:40:20.665" v="1692" actId="207"/>
          <ac:spMkLst>
            <pc:docMk/>
            <pc:sldMk cId="1336373493" sldId="272"/>
            <ac:spMk id="5" creationId="{850F295B-CC5B-43D4-9B18-19132E062670}"/>
          </ac:spMkLst>
        </pc:spChg>
        <pc:picChg chg="mod">
          <ac:chgData name="Nooshin Taheri Chatrudi" userId="412d05e3-bb98-4179-9b72-9564c8ff38ce" providerId="ADAL" clId="{06CDEC2F-8E64-4CE0-B819-957A62D550A4}" dt="2024-02-26T17:50:41.846" v="1171" actId="1076"/>
          <ac:picMkLst>
            <pc:docMk/>
            <pc:sldMk cId="1336373493" sldId="272"/>
            <ac:picMk id="4" creationId="{E4F9B132-0AC5-4B0D-9464-8CD95FF1F52F}"/>
          </ac:picMkLst>
        </pc:picChg>
      </pc:sldChg>
      <pc:sldChg chg="ord">
        <pc:chgData name="Nooshin Taheri Chatrudi" userId="412d05e3-bb98-4179-9b72-9564c8ff38ce" providerId="ADAL" clId="{06CDEC2F-8E64-4CE0-B819-957A62D550A4}" dt="2024-02-26T21:51:41.683" v="1743"/>
        <pc:sldMkLst>
          <pc:docMk/>
          <pc:sldMk cId="269555416" sldId="273"/>
        </pc:sldMkLst>
      </pc:sldChg>
      <pc:sldChg chg="modSp modNotesTx">
        <pc:chgData name="Nooshin Taheri Chatrudi" userId="412d05e3-bb98-4179-9b72-9564c8ff38ce" providerId="ADAL" clId="{06CDEC2F-8E64-4CE0-B819-957A62D550A4}" dt="2024-02-27T00:11:30.448" v="1786" actId="1076"/>
        <pc:sldMkLst>
          <pc:docMk/>
          <pc:sldMk cId="3905843452" sldId="274"/>
        </pc:sldMkLst>
        <pc:spChg chg="mod">
          <ac:chgData name="Nooshin Taheri Chatrudi" userId="412d05e3-bb98-4179-9b72-9564c8ff38ce" providerId="ADAL" clId="{06CDEC2F-8E64-4CE0-B819-957A62D550A4}" dt="2024-02-26T21:52:03.099" v="1748" actId="14100"/>
          <ac:spMkLst>
            <pc:docMk/>
            <pc:sldMk cId="3905843452" sldId="274"/>
            <ac:spMk id="2" creationId="{2306F749-86FC-424B-8D56-2C3C07BF5A42}"/>
          </ac:spMkLst>
        </pc:spChg>
        <pc:spChg chg="mod">
          <ac:chgData name="Nooshin Taheri Chatrudi" userId="412d05e3-bb98-4179-9b72-9564c8ff38ce" providerId="ADAL" clId="{06CDEC2F-8E64-4CE0-B819-957A62D550A4}" dt="2024-02-27T00:11:30.448" v="1786" actId="1076"/>
          <ac:spMkLst>
            <pc:docMk/>
            <pc:sldMk cId="3905843452" sldId="274"/>
            <ac:spMk id="3" creationId="{DC6CE237-B497-4D95-B340-6C166AD58144}"/>
          </ac:spMkLst>
        </pc:spChg>
        <pc:picChg chg="mod">
          <ac:chgData name="Nooshin Taheri Chatrudi" userId="412d05e3-bb98-4179-9b72-9564c8ff38ce" providerId="ADAL" clId="{06CDEC2F-8E64-4CE0-B819-957A62D550A4}" dt="2024-02-26T21:53:05.480" v="1757" actId="1076"/>
          <ac:picMkLst>
            <pc:docMk/>
            <pc:sldMk cId="3905843452" sldId="274"/>
            <ac:picMk id="4" creationId="{B53499C4-B0CA-4C8F-A3D0-253A4229D174}"/>
          </ac:picMkLst>
        </pc:picChg>
      </pc:sldChg>
      <pc:sldChg chg="addSp delSp modSp modNotesTx">
        <pc:chgData name="Nooshin Taheri Chatrudi" userId="412d05e3-bb98-4179-9b72-9564c8ff38ce" providerId="ADAL" clId="{06CDEC2F-8E64-4CE0-B819-957A62D550A4}" dt="2024-02-27T02:37:23.658" v="1931" actId="404"/>
        <pc:sldMkLst>
          <pc:docMk/>
          <pc:sldMk cId="3016491315" sldId="275"/>
        </pc:sldMkLst>
        <pc:spChg chg="mod">
          <ac:chgData name="Nooshin Taheri Chatrudi" userId="412d05e3-bb98-4179-9b72-9564c8ff38ce" providerId="ADAL" clId="{06CDEC2F-8E64-4CE0-B819-957A62D550A4}" dt="2024-02-27T00:11:21.691" v="1785" actId="1076"/>
          <ac:spMkLst>
            <pc:docMk/>
            <pc:sldMk cId="3016491315" sldId="275"/>
            <ac:spMk id="2" creationId="{F9BD580E-0D05-4003-A796-1757B95E1BC0}"/>
          </ac:spMkLst>
        </pc:spChg>
        <pc:spChg chg="mod">
          <ac:chgData name="Nooshin Taheri Chatrudi" userId="412d05e3-bb98-4179-9b72-9564c8ff38ce" providerId="ADAL" clId="{06CDEC2F-8E64-4CE0-B819-957A62D550A4}" dt="2024-02-27T02:37:23.658" v="1931" actId="404"/>
          <ac:spMkLst>
            <pc:docMk/>
            <pc:sldMk cId="3016491315" sldId="275"/>
            <ac:spMk id="3" creationId="{C13FF512-1E33-4353-B0D3-8C2F85D97AC2}"/>
          </ac:spMkLst>
        </pc:spChg>
        <pc:picChg chg="add del mod">
          <ac:chgData name="Nooshin Taheri Chatrudi" userId="412d05e3-bb98-4179-9b72-9564c8ff38ce" providerId="ADAL" clId="{06CDEC2F-8E64-4CE0-B819-957A62D550A4}" dt="2024-02-27T00:10:55.890" v="1778" actId="478"/>
          <ac:picMkLst>
            <pc:docMk/>
            <pc:sldMk cId="3016491315" sldId="275"/>
            <ac:picMk id="4" creationId="{D8A305EB-66AD-4C8D-B190-929A3936FB5C}"/>
          </ac:picMkLst>
        </pc:picChg>
        <pc:picChg chg="mod">
          <ac:chgData name="Nooshin Taheri Chatrudi" userId="412d05e3-bb98-4179-9b72-9564c8ff38ce" providerId="ADAL" clId="{06CDEC2F-8E64-4CE0-B819-957A62D550A4}" dt="2024-02-27T00:11:08.692" v="1783" actId="1076"/>
          <ac:picMkLst>
            <pc:docMk/>
            <pc:sldMk cId="3016491315" sldId="275"/>
            <ac:picMk id="5" creationId="{FA0643EB-5C21-4C54-A254-15F1117C486F}"/>
          </ac:picMkLst>
        </pc:picChg>
        <pc:picChg chg="add mod">
          <ac:chgData name="Nooshin Taheri Chatrudi" userId="412d05e3-bb98-4179-9b72-9564c8ff38ce" providerId="ADAL" clId="{06CDEC2F-8E64-4CE0-B819-957A62D550A4}" dt="2024-02-27T00:11:06.848" v="1782" actId="1076"/>
          <ac:picMkLst>
            <pc:docMk/>
            <pc:sldMk cId="3016491315" sldId="275"/>
            <ac:picMk id="6" creationId="{68E081B2-A23B-47AF-B6F9-D7158213133C}"/>
          </ac:picMkLst>
        </pc:picChg>
      </pc:sldChg>
      <pc:sldChg chg="addSp delSp modSp add ord modNotesTx">
        <pc:chgData name="Nooshin Taheri Chatrudi" userId="412d05e3-bb98-4179-9b72-9564c8ff38ce" providerId="ADAL" clId="{06CDEC2F-8E64-4CE0-B819-957A62D550A4}" dt="2024-02-26T20:31:37.016" v="1636" actId="1076"/>
        <pc:sldMkLst>
          <pc:docMk/>
          <pc:sldMk cId="2177575285" sldId="276"/>
        </pc:sldMkLst>
        <pc:spChg chg="del mod">
          <ac:chgData name="Nooshin Taheri Chatrudi" userId="412d05e3-bb98-4179-9b72-9564c8ff38ce" providerId="ADAL" clId="{06CDEC2F-8E64-4CE0-B819-957A62D550A4}" dt="2024-02-26T20:08:15.221" v="1534" actId="478"/>
          <ac:spMkLst>
            <pc:docMk/>
            <pc:sldMk cId="2177575285" sldId="276"/>
            <ac:spMk id="2" creationId="{E1630589-F419-410B-A9DF-0535250A1CE8}"/>
          </ac:spMkLst>
        </pc:spChg>
        <pc:spChg chg="mod">
          <ac:chgData name="Nooshin Taheri Chatrudi" userId="412d05e3-bb98-4179-9b72-9564c8ff38ce" providerId="ADAL" clId="{06CDEC2F-8E64-4CE0-B819-957A62D550A4}" dt="2024-02-26T20:31:30.746" v="1635" actId="1076"/>
          <ac:spMkLst>
            <pc:docMk/>
            <pc:sldMk cId="2177575285" sldId="276"/>
            <ac:spMk id="3" creationId="{9381CE85-AEF8-4227-B129-F3C167337E8E}"/>
          </ac:spMkLst>
        </pc:spChg>
        <pc:spChg chg="add del mod">
          <ac:chgData name="Nooshin Taheri Chatrudi" userId="412d05e3-bb98-4179-9b72-9564c8ff38ce" providerId="ADAL" clId="{06CDEC2F-8E64-4CE0-B819-957A62D550A4}" dt="2024-02-26T20:30:02.183" v="1598"/>
          <ac:spMkLst>
            <pc:docMk/>
            <pc:sldMk cId="2177575285" sldId="276"/>
            <ac:spMk id="4" creationId="{EA131211-B4D3-43CB-A246-E3058AB30A81}"/>
          </ac:spMkLst>
        </pc:spChg>
        <pc:spChg chg="add del mod">
          <ac:chgData name="Nooshin Taheri Chatrudi" userId="412d05e3-bb98-4179-9b72-9564c8ff38ce" providerId="ADAL" clId="{06CDEC2F-8E64-4CE0-B819-957A62D550A4}" dt="2024-02-26T20:29:23.173" v="1581"/>
          <ac:spMkLst>
            <pc:docMk/>
            <pc:sldMk cId="2177575285" sldId="276"/>
            <ac:spMk id="5" creationId="{246BF74B-1941-4798-B25B-E745C791FA1E}"/>
          </ac:spMkLst>
        </pc:spChg>
        <pc:spChg chg="add del mod">
          <ac:chgData name="Nooshin Taheri Chatrudi" userId="412d05e3-bb98-4179-9b72-9564c8ff38ce" providerId="ADAL" clId="{06CDEC2F-8E64-4CE0-B819-957A62D550A4}" dt="2024-02-26T20:29:34.020" v="1585"/>
          <ac:spMkLst>
            <pc:docMk/>
            <pc:sldMk cId="2177575285" sldId="276"/>
            <ac:spMk id="6" creationId="{92D0DEAA-0679-498F-945A-C0CDED671128}"/>
          </ac:spMkLst>
        </pc:spChg>
        <pc:spChg chg="add del">
          <ac:chgData name="Nooshin Taheri Chatrudi" userId="412d05e3-bb98-4179-9b72-9564c8ff38ce" providerId="ADAL" clId="{06CDEC2F-8E64-4CE0-B819-957A62D550A4}" dt="2024-02-26T20:29:56.230" v="1595"/>
          <ac:spMkLst>
            <pc:docMk/>
            <pc:sldMk cId="2177575285" sldId="276"/>
            <ac:spMk id="7" creationId="{D7D2B197-E8AA-4504-9EA1-9CBA8710D4C7}"/>
          </ac:spMkLst>
        </pc:spChg>
        <pc:picChg chg="add mod">
          <ac:chgData name="Nooshin Taheri Chatrudi" userId="412d05e3-bb98-4179-9b72-9564c8ff38ce" providerId="ADAL" clId="{06CDEC2F-8E64-4CE0-B819-957A62D550A4}" dt="2024-02-26T20:31:37.016" v="1636" actId="1076"/>
          <ac:picMkLst>
            <pc:docMk/>
            <pc:sldMk cId="2177575285" sldId="276"/>
            <ac:picMk id="8" creationId="{7595EAAF-23A3-4F3F-AB58-CC664CBDD610}"/>
          </ac:picMkLst>
        </pc:picChg>
      </pc:sldChg>
      <pc:sldChg chg="addSp delSp modSp add ord">
        <pc:chgData name="Nooshin Taheri Chatrudi" userId="412d05e3-bb98-4179-9b72-9564c8ff38ce" providerId="ADAL" clId="{06CDEC2F-8E64-4CE0-B819-957A62D550A4}" dt="2024-02-26T21:51:20.193" v="1742" actId="1076"/>
        <pc:sldMkLst>
          <pc:docMk/>
          <pc:sldMk cId="2038222225" sldId="277"/>
        </pc:sldMkLst>
        <pc:spChg chg="mod">
          <ac:chgData name="Nooshin Taheri Chatrudi" userId="412d05e3-bb98-4179-9b72-9564c8ff38ce" providerId="ADAL" clId="{06CDEC2F-8E64-4CE0-B819-957A62D550A4}" dt="2024-02-26T21:51:08.889" v="1740" actId="14100"/>
          <ac:spMkLst>
            <pc:docMk/>
            <pc:sldMk cId="2038222225" sldId="277"/>
            <ac:spMk id="2" creationId="{A7C0041C-AF0A-4157-922C-BA7927C32F70}"/>
          </ac:spMkLst>
        </pc:spChg>
        <pc:spChg chg="add del mod">
          <ac:chgData name="Nooshin Taheri Chatrudi" userId="412d05e3-bb98-4179-9b72-9564c8ff38ce" providerId="ADAL" clId="{06CDEC2F-8E64-4CE0-B819-957A62D550A4}" dt="2024-02-26T21:51:15.756" v="1741" actId="1076"/>
          <ac:spMkLst>
            <pc:docMk/>
            <pc:sldMk cId="2038222225" sldId="277"/>
            <ac:spMk id="3" creationId="{34141280-29FA-4AB4-B760-1B88434764D9}"/>
          </ac:spMkLst>
        </pc:spChg>
        <pc:picChg chg="add del mod">
          <ac:chgData name="Nooshin Taheri Chatrudi" userId="412d05e3-bb98-4179-9b72-9564c8ff38ce" providerId="ADAL" clId="{06CDEC2F-8E64-4CE0-B819-957A62D550A4}" dt="2024-02-20T16:41:51.486" v="55"/>
          <ac:picMkLst>
            <pc:docMk/>
            <pc:sldMk cId="2038222225" sldId="277"/>
            <ac:picMk id="4" creationId="{49B69B3D-BE8A-4BA8-99F4-C40C4DD4915D}"/>
          </ac:picMkLst>
        </pc:picChg>
        <pc:picChg chg="add mod">
          <ac:chgData name="Nooshin Taheri Chatrudi" userId="412d05e3-bb98-4179-9b72-9564c8ff38ce" providerId="ADAL" clId="{06CDEC2F-8E64-4CE0-B819-957A62D550A4}" dt="2024-02-26T21:51:20.193" v="1742" actId="1076"/>
          <ac:picMkLst>
            <pc:docMk/>
            <pc:sldMk cId="2038222225" sldId="277"/>
            <ac:picMk id="5" creationId="{18CA1504-440B-4A18-B4DB-944E0FA2011E}"/>
          </ac:picMkLst>
        </pc:picChg>
      </pc:sldChg>
      <pc:sldChg chg="addSp delSp modSp add modNotesTx">
        <pc:chgData name="Nooshin Taheri Chatrudi" userId="412d05e3-bb98-4179-9b72-9564c8ff38ce" providerId="ADAL" clId="{06CDEC2F-8E64-4CE0-B819-957A62D550A4}" dt="2024-02-26T20:37:30.155" v="1679" actId="20577"/>
        <pc:sldMkLst>
          <pc:docMk/>
          <pc:sldMk cId="2792690159" sldId="279"/>
        </pc:sldMkLst>
        <pc:spChg chg="mod">
          <ac:chgData name="Nooshin Taheri Chatrudi" userId="412d05e3-bb98-4179-9b72-9564c8ff38ce" providerId="ADAL" clId="{06CDEC2F-8E64-4CE0-B819-957A62D550A4}" dt="2024-02-26T20:30:34.897" v="1617" actId="404"/>
          <ac:spMkLst>
            <pc:docMk/>
            <pc:sldMk cId="2792690159" sldId="279"/>
            <ac:spMk id="2" creationId="{7CAE8625-93B1-4091-9583-B61DB9141D7B}"/>
          </ac:spMkLst>
        </pc:spChg>
        <pc:spChg chg="mod">
          <ac:chgData name="Nooshin Taheri Chatrudi" userId="412d05e3-bb98-4179-9b72-9564c8ff38ce" providerId="ADAL" clId="{06CDEC2F-8E64-4CE0-B819-957A62D550A4}" dt="2024-02-26T20:37:30.155" v="1679" actId="20577"/>
          <ac:spMkLst>
            <pc:docMk/>
            <pc:sldMk cId="2792690159" sldId="279"/>
            <ac:spMk id="3" creationId="{13215203-0EB0-4F76-8E81-509B02A9E0CE}"/>
          </ac:spMkLst>
        </pc:spChg>
        <pc:spChg chg="add del mod">
          <ac:chgData name="Nooshin Taheri Chatrudi" userId="412d05e3-bb98-4179-9b72-9564c8ff38ce" providerId="ADAL" clId="{06CDEC2F-8E64-4CE0-B819-957A62D550A4}" dt="2024-02-26T20:30:47.171" v="1621"/>
          <ac:spMkLst>
            <pc:docMk/>
            <pc:sldMk cId="2792690159" sldId="279"/>
            <ac:spMk id="4" creationId="{E2E7EC17-9CA6-4C4A-9D1E-2074B4DAE0B6}"/>
          </ac:spMkLst>
        </pc:spChg>
      </pc:sldChg>
      <pc:sldChg chg="addSp delSp modSp add modNotesTx">
        <pc:chgData name="Nooshin Taheri Chatrudi" userId="412d05e3-bb98-4179-9b72-9564c8ff38ce" providerId="ADAL" clId="{06CDEC2F-8E64-4CE0-B819-957A62D550A4}" dt="2024-02-26T17:34:06.270" v="1106" actId="1076"/>
        <pc:sldMkLst>
          <pc:docMk/>
          <pc:sldMk cId="1488221780" sldId="280"/>
        </pc:sldMkLst>
        <pc:spChg chg="mod">
          <ac:chgData name="Nooshin Taheri Chatrudi" userId="412d05e3-bb98-4179-9b72-9564c8ff38ce" providerId="ADAL" clId="{06CDEC2F-8E64-4CE0-B819-957A62D550A4}" dt="2024-02-24T23:49:41.443" v="472" actId="1076"/>
          <ac:spMkLst>
            <pc:docMk/>
            <pc:sldMk cId="1488221780" sldId="280"/>
            <ac:spMk id="2" creationId="{65C8B85D-E416-4B23-9065-C48936F74746}"/>
          </ac:spMkLst>
        </pc:spChg>
        <pc:spChg chg="mod">
          <ac:chgData name="Nooshin Taheri Chatrudi" userId="412d05e3-bb98-4179-9b72-9564c8ff38ce" providerId="ADAL" clId="{06CDEC2F-8E64-4CE0-B819-957A62D550A4}" dt="2024-02-26T17:34:01.533" v="1105" actId="5793"/>
          <ac:spMkLst>
            <pc:docMk/>
            <pc:sldMk cId="1488221780" sldId="280"/>
            <ac:spMk id="3" creationId="{9529A365-C540-4B4F-912E-F554EDE93D94}"/>
          </ac:spMkLst>
        </pc:spChg>
        <pc:spChg chg="add mod">
          <ac:chgData name="Nooshin Taheri Chatrudi" userId="412d05e3-bb98-4179-9b72-9564c8ff38ce" providerId="ADAL" clId="{06CDEC2F-8E64-4CE0-B819-957A62D550A4}" dt="2024-02-26T17:34:06.270" v="1106" actId="1076"/>
          <ac:spMkLst>
            <pc:docMk/>
            <pc:sldMk cId="1488221780" sldId="280"/>
            <ac:spMk id="4" creationId="{814B1724-608E-4C6E-9404-6DD395863F79}"/>
          </ac:spMkLst>
        </pc:spChg>
        <pc:spChg chg="add del">
          <ac:chgData name="Nooshin Taheri Chatrudi" userId="412d05e3-bb98-4179-9b72-9564c8ff38ce" providerId="ADAL" clId="{06CDEC2F-8E64-4CE0-B819-957A62D550A4}" dt="2024-02-25T00:20:54.452" v="577"/>
          <ac:spMkLst>
            <pc:docMk/>
            <pc:sldMk cId="1488221780" sldId="280"/>
            <ac:spMk id="5" creationId="{719CD222-CC2F-4482-978A-7DF6DF943BAF}"/>
          </ac:spMkLst>
        </pc:spChg>
        <pc:spChg chg="add del mod">
          <ac:chgData name="Nooshin Taheri Chatrudi" userId="412d05e3-bb98-4179-9b72-9564c8ff38ce" providerId="ADAL" clId="{06CDEC2F-8E64-4CE0-B819-957A62D550A4}" dt="2024-02-25T00:22:52.373" v="597" actId="478"/>
          <ac:spMkLst>
            <pc:docMk/>
            <pc:sldMk cId="1488221780" sldId="280"/>
            <ac:spMk id="6" creationId="{71BC0B56-C51E-4CFE-BA35-C4618D6D8AAC}"/>
          </ac:spMkLst>
        </pc:spChg>
      </pc:sldChg>
      <pc:sldChg chg="addSp modSp add modNotesTx">
        <pc:chgData name="Nooshin Taheri Chatrudi" userId="412d05e3-bb98-4179-9b72-9564c8ff38ce" providerId="ADAL" clId="{06CDEC2F-8E64-4CE0-B819-957A62D550A4}" dt="2024-02-24T22:36:33.030" v="427" actId="108"/>
        <pc:sldMkLst>
          <pc:docMk/>
          <pc:sldMk cId="3178317812" sldId="281"/>
        </pc:sldMkLst>
        <pc:spChg chg="mod">
          <ac:chgData name="Nooshin Taheri Chatrudi" userId="412d05e3-bb98-4179-9b72-9564c8ff38ce" providerId="ADAL" clId="{06CDEC2F-8E64-4CE0-B819-957A62D550A4}" dt="2024-02-24T22:35:04.876" v="407" actId="1076"/>
          <ac:spMkLst>
            <pc:docMk/>
            <pc:sldMk cId="3178317812" sldId="281"/>
            <ac:spMk id="2" creationId="{7F6295F1-1C84-43E9-A2DE-2585EAFB05BC}"/>
          </ac:spMkLst>
        </pc:spChg>
        <pc:spChg chg="mod">
          <ac:chgData name="Nooshin Taheri Chatrudi" userId="412d05e3-bb98-4179-9b72-9564c8ff38ce" providerId="ADAL" clId="{06CDEC2F-8E64-4CE0-B819-957A62D550A4}" dt="2024-02-24T22:36:33.030" v="427" actId="108"/>
          <ac:spMkLst>
            <pc:docMk/>
            <pc:sldMk cId="3178317812" sldId="281"/>
            <ac:spMk id="3" creationId="{834841CF-77D8-4FF2-997F-83E3CFC2D5A4}"/>
          </ac:spMkLst>
        </pc:spChg>
        <pc:picChg chg="add mod">
          <ac:chgData name="Nooshin Taheri Chatrudi" userId="412d05e3-bb98-4179-9b72-9564c8ff38ce" providerId="ADAL" clId="{06CDEC2F-8E64-4CE0-B819-957A62D550A4}" dt="2024-02-24T22:35:14.068" v="410" actId="1076"/>
          <ac:picMkLst>
            <pc:docMk/>
            <pc:sldMk cId="3178317812" sldId="281"/>
            <ac:picMk id="4" creationId="{B43370CD-BC79-417F-A62C-5FD16D82A2A9}"/>
          </ac:picMkLst>
        </pc:picChg>
      </pc:sldChg>
      <pc:sldChg chg="addSp delSp modSp add modNotesTx">
        <pc:chgData name="Nooshin Taheri Chatrudi" userId="412d05e3-bb98-4179-9b72-9564c8ff38ce" providerId="ADAL" clId="{06CDEC2F-8E64-4CE0-B819-957A62D550A4}" dt="2024-02-25T01:05:45.323" v="968" actId="14100"/>
        <pc:sldMkLst>
          <pc:docMk/>
          <pc:sldMk cId="3539562470" sldId="282"/>
        </pc:sldMkLst>
        <pc:spChg chg="del">
          <ac:chgData name="Nooshin Taheri Chatrudi" userId="412d05e3-bb98-4179-9b72-9564c8ff38ce" providerId="ADAL" clId="{06CDEC2F-8E64-4CE0-B819-957A62D550A4}" dt="2024-02-25T00:34:27.988" v="681"/>
          <ac:spMkLst>
            <pc:docMk/>
            <pc:sldMk cId="3539562470" sldId="282"/>
            <ac:spMk id="2" creationId="{42049FB3-D2BF-4D9A-B023-8123A1557FF3}"/>
          </ac:spMkLst>
        </pc:spChg>
        <pc:spChg chg="mod">
          <ac:chgData name="Nooshin Taheri Chatrudi" userId="412d05e3-bb98-4179-9b72-9564c8ff38ce" providerId="ADAL" clId="{06CDEC2F-8E64-4CE0-B819-957A62D550A4}" dt="2024-02-25T01:05:37.134" v="965" actId="20577"/>
          <ac:spMkLst>
            <pc:docMk/>
            <pc:sldMk cId="3539562470" sldId="282"/>
            <ac:spMk id="3" creationId="{EAAB1522-972A-498B-B9DC-0A2C32C839E3}"/>
          </ac:spMkLst>
        </pc:spChg>
        <pc:spChg chg="add mod">
          <ac:chgData name="Nooshin Taheri Chatrudi" userId="412d05e3-bb98-4179-9b72-9564c8ff38ce" providerId="ADAL" clId="{06CDEC2F-8E64-4CE0-B819-957A62D550A4}" dt="2024-02-25T00:34:32.781" v="683" actId="14100"/>
          <ac:spMkLst>
            <pc:docMk/>
            <pc:sldMk cId="3539562470" sldId="282"/>
            <ac:spMk id="5" creationId="{8F0F31A2-2AA5-471D-A406-EBC961D2AE53}"/>
          </ac:spMkLst>
        </pc:spChg>
        <pc:picChg chg="add mod">
          <ac:chgData name="Nooshin Taheri Chatrudi" userId="412d05e3-bb98-4179-9b72-9564c8ff38ce" providerId="ADAL" clId="{06CDEC2F-8E64-4CE0-B819-957A62D550A4}" dt="2024-02-25T01:05:45.323" v="968" actId="14100"/>
          <ac:picMkLst>
            <pc:docMk/>
            <pc:sldMk cId="3539562470" sldId="282"/>
            <ac:picMk id="4" creationId="{ACFC46A9-F46F-4F08-BD80-B8DA45CD785B}"/>
          </ac:picMkLst>
        </pc:picChg>
      </pc:sldChg>
      <pc:sldChg chg="delSp modSp add modNotesTx">
        <pc:chgData name="Nooshin Taheri Chatrudi" userId="412d05e3-bb98-4179-9b72-9564c8ff38ce" providerId="ADAL" clId="{06CDEC2F-8E64-4CE0-B819-957A62D550A4}" dt="2024-02-26T21:50:32.706" v="1732"/>
        <pc:sldMkLst>
          <pc:docMk/>
          <pc:sldMk cId="3412506090" sldId="283"/>
        </pc:sldMkLst>
        <pc:spChg chg="del">
          <ac:chgData name="Nooshin Taheri Chatrudi" userId="412d05e3-bb98-4179-9b72-9564c8ff38ce" providerId="ADAL" clId="{06CDEC2F-8E64-4CE0-B819-957A62D550A4}" dt="2024-02-25T01:35:24.935" v="1030" actId="478"/>
          <ac:spMkLst>
            <pc:docMk/>
            <pc:sldMk cId="3412506090" sldId="283"/>
            <ac:spMk id="2" creationId="{6CF2B4A1-0325-4E00-A957-C87C8C8B2E27}"/>
          </ac:spMkLst>
        </pc:spChg>
        <pc:spChg chg="mod">
          <ac:chgData name="Nooshin Taheri Chatrudi" userId="412d05e3-bb98-4179-9b72-9564c8ff38ce" providerId="ADAL" clId="{06CDEC2F-8E64-4CE0-B819-957A62D550A4}" dt="2024-02-26T21:50:32.706" v="1732"/>
          <ac:spMkLst>
            <pc:docMk/>
            <pc:sldMk cId="3412506090" sldId="283"/>
            <ac:spMk id="3" creationId="{18E4E7C1-A144-4A4C-A8AC-37BBB6DFC107}"/>
          </ac:spMkLst>
        </pc:spChg>
      </pc:sldChg>
      <pc:sldChg chg="add ord">
        <pc:chgData name="Nooshin Taheri Chatrudi" userId="412d05e3-bb98-4179-9b72-9564c8ff38ce" providerId="ADAL" clId="{06CDEC2F-8E64-4CE0-B819-957A62D550A4}" dt="2024-02-26T18:43:35.680" v="1390"/>
        <pc:sldMkLst>
          <pc:docMk/>
          <pc:sldMk cId="1610331178" sldId="284"/>
        </pc:sldMkLst>
      </pc:sldChg>
      <pc:sldChg chg="addSp modSp add">
        <pc:chgData name="Nooshin Taheri Chatrudi" userId="412d05e3-bb98-4179-9b72-9564c8ff38ce" providerId="ADAL" clId="{06CDEC2F-8E64-4CE0-B819-957A62D550A4}" dt="2024-02-26T18:56:55.662" v="1414" actId="1076"/>
        <pc:sldMkLst>
          <pc:docMk/>
          <pc:sldMk cId="12485492" sldId="285"/>
        </pc:sldMkLst>
        <pc:spChg chg="mod">
          <ac:chgData name="Nooshin Taheri Chatrudi" userId="412d05e3-bb98-4179-9b72-9564c8ff38ce" providerId="ADAL" clId="{06CDEC2F-8E64-4CE0-B819-957A62D550A4}" dt="2024-02-26T18:56:52.016" v="1413" actId="1076"/>
          <ac:spMkLst>
            <pc:docMk/>
            <pc:sldMk cId="12485492" sldId="285"/>
            <ac:spMk id="3" creationId="{007995DE-DBAD-4A9C-BD7D-FE3DEE2256D5}"/>
          </ac:spMkLst>
        </pc:spChg>
        <pc:picChg chg="add mod">
          <ac:chgData name="Nooshin Taheri Chatrudi" userId="412d05e3-bb98-4179-9b72-9564c8ff38ce" providerId="ADAL" clId="{06CDEC2F-8E64-4CE0-B819-957A62D550A4}" dt="2024-02-26T18:56:55.662" v="1414" actId="1076"/>
          <ac:picMkLst>
            <pc:docMk/>
            <pc:sldMk cId="12485492" sldId="285"/>
            <ac:picMk id="4" creationId="{457F40E1-CA3F-46D4-B7C9-24E23C8AFE14}"/>
          </ac:picMkLst>
        </pc:picChg>
      </pc:sldChg>
    </pc:docChg>
  </pc:docChgLst>
  <pc:docChgLst>
    <pc:chgData name="Nooshin Taheri Chatrudi" userId="412d05e3-bb98-4179-9b72-9564c8ff38ce" providerId="ADAL" clId="{1C25E218-AAC3-44BE-A920-99555BDCA46A}"/>
    <pc:docChg chg="undo custSel delSld modSld">
      <pc:chgData name="Nooshin Taheri Chatrudi" userId="412d05e3-bb98-4179-9b72-9564c8ff38ce" providerId="ADAL" clId="{1C25E218-AAC3-44BE-A920-99555BDCA46A}" dt="2024-02-27T20:00:49.064" v="391"/>
      <pc:docMkLst>
        <pc:docMk/>
      </pc:docMkLst>
      <pc:sldChg chg="addSp modSp">
        <pc:chgData name="Nooshin Taheri Chatrudi" userId="412d05e3-bb98-4179-9b72-9564c8ff38ce" providerId="ADAL" clId="{1C25E218-AAC3-44BE-A920-99555BDCA46A}" dt="2024-02-27T19:39:54.423" v="383" actId="1076"/>
        <pc:sldMkLst>
          <pc:docMk/>
          <pc:sldMk cId="470610082" sldId="256"/>
        </pc:sldMkLst>
        <pc:spChg chg="mod">
          <ac:chgData name="Nooshin Taheri Chatrudi" userId="412d05e3-bb98-4179-9b72-9564c8ff38ce" providerId="ADAL" clId="{1C25E218-AAC3-44BE-A920-99555BDCA46A}" dt="2024-02-27T05:08:16.030" v="78" actId="207"/>
          <ac:spMkLst>
            <pc:docMk/>
            <pc:sldMk cId="470610082" sldId="256"/>
            <ac:spMk id="2" creationId="{1D92C2C3-B420-4D60-BE4A-D9169E44D66D}"/>
          </ac:spMkLst>
        </pc:spChg>
        <pc:spChg chg="mod">
          <ac:chgData name="Nooshin Taheri Chatrudi" userId="412d05e3-bb98-4179-9b72-9564c8ff38ce" providerId="ADAL" clId="{1C25E218-AAC3-44BE-A920-99555BDCA46A}" dt="2024-02-27T19:39:36.997" v="382"/>
          <ac:spMkLst>
            <pc:docMk/>
            <pc:sldMk cId="470610082" sldId="256"/>
            <ac:spMk id="3" creationId="{FF494FC3-1789-4E2D-A5B9-BAFC5EB124D2}"/>
          </ac:spMkLst>
        </pc:spChg>
        <pc:spChg chg="add mod">
          <ac:chgData name="Nooshin Taheri Chatrudi" userId="412d05e3-bb98-4179-9b72-9564c8ff38ce" providerId="ADAL" clId="{1C25E218-AAC3-44BE-A920-99555BDCA46A}" dt="2024-02-27T19:39:54.423" v="383" actId="1076"/>
          <ac:spMkLst>
            <pc:docMk/>
            <pc:sldMk cId="470610082" sldId="256"/>
            <ac:spMk id="4" creationId="{5A6D8734-B4E1-4DA8-A187-35FC7968E354}"/>
          </ac:spMkLst>
        </pc:spChg>
      </pc:sldChg>
      <pc:sldChg chg="del">
        <pc:chgData name="Nooshin Taheri Chatrudi" userId="412d05e3-bb98-4179-9b72-9564c8ff38ce" providerId="ADAL" clId="{1C25E218-AAC3-44BE-A920-99555BDCA46A}" dt="2024-02-27T04:58:15.528" v="1" actId="2696"/>
        <pc:sldMkLst>
          <pc:docMk/>
          <pc:sldMk cId="298418567" sldId="257"/>
        </pc:sldMkLst>
      </pc:sldChg>
      <pc:sldChg chg="del">
        <pc:chgData name="Nooshin Taheri Chatrudi" userId="412d05e3-bb98-4179-9b72-9564c8ff38ce" providerId="ADAL" clId="{1C25E218-AAC3-44BE-A920-99555BDCA46A}" dt="2024-02-27T04:58:19.774" v="2" actId="2696"/>
        <pc:sldMkLst>
          <pc:docMk/>
          <pc:sldMk cId="181002654" sldId="258"/>
        </pc:sldMkLst>
      </pc:sldChg>
      <pc:sldChg chg="del">
        <pc:chgData name="Nooshin Taheri Chatrudi" userId="412d05e3-bb98-4179-9b72-9564c8ff38ce" providerId="ADAL" clId="{1C25E218-AAC3-44BE-A920-99555BDCA46A}" dt="2024-02-27T04:58:34.807" v="3" actId="2696"/>
        <pc:sldMkLst>
          <pc:docMk/>
          <pc:sldMk cId="2229350266" sldId="259"/>
        </pc:sldMkLst>
      </pc:sldChg>
      <pc:sldChg chg="del">
        <pc:chgData name="Nooshin Taheri Chatrudi" userId="412d05e3-bb98-4179-9b72-9564c8ff38ce" providerId="ADAL" clId="{1C25E218-AAC3-44BE-A920-99555BDCA46A}" dt="2024-02-27T04:58:38.204" v="4" actId="2696"/>
        <pc:sldMkLst>
          <pc:docMk/>
          <pc:sldMk cId="3801905442" sldId="260"/>
        </pc:sldMkLst>
      </pc:sldChg>
      <pc:sldChg chg="modSp">
        <pc:chgData name="Nooshin Taheri Chatrudi" userId="412d05e3-bb98-4179-9b72-9564c8ff38ce" providerId="ADAL" clId="{1C25E218-AAC3-44BE-A920-99555BDCA46A}" dt="2024-02-27T07:08:19.207" v="225" actId="20577"/>
        <pc:sldMkLst>
          <pc:docMk/>
          <pc:sldMk cId="3020389852" sldId="261"/>
        </pc:sldMkLst>
        <pc:spChg chg="mod">
          <ac:chgData name="Nooshin Taheri Chatrudi" userId="412d05e3-bb98-4179-9b72-9564c8ff38ce" providerId="ADAL" clId="{1C25E218-AAC3-44BE-A920-99555BDCA46A}" dt="2024-02-27T07:08:19.207" v="225" actId="20577"/>
          <ac:spMkLst>
            <pc:docMk/>
            <pc:sldMk cId="3020389852" sldId="261"/>
            <ac:spMk id="2" creationId="{32E031A5-E14E-4412-95A8-59F12BD1BA08}"/>
          </ac:spMkLst>
        </pc:spChg>
      </pc:sldChg>
      <pc:sldChg chg="modSp">
        <pc:chgData name="Nooshin Taheri Chatrudi" userId="412d05e3-bb98-4179-9b72-9564c8ff38ce" providerId="ADAL" clId="{1C25E218-AAC3-44BE-A920-99555BDCA46A}" dt="2024-02-27T18:48:26.679" v="282" actId="403"/>
        <pc:sldMkLst>
          <pc:docMk/>
          <pc:sldMk cId="1419432148" sldId="262"/>
        </pc:sldMkLst>
        <pc:spChg chg="mod">
          <ac:chgData name="Nooshin Taheri Chatrudi" userId="412d05e3-bb98-4179-9b72-9564c8ff38ce" providerId="ADAL" clId="{1C25E218-AAC3-44BE-A920-99555BDCA46A}" dt="2024-02-27T18:48:26.679" v="282" actId="403"/>
          <ac:spMkLst>
            <pc:docMk/>
            <pc:sldMk cId="1419432148" sldId="262"/>
            <ac:spMk id="5" creationId="{938E86EA-CBF2-4E05-BA13-EF49A46EE50B}"/>
          </ac:spMkLst>
        </pc:spChg>
      </pc:sldChg>
      <pc:sldChg chg="del">
        <pc:chgData name="Nooshin Taheri Chatrudi" userId="412d05e3-bb98-4179-9b72-9564c8ff38ce" providerId="ADAL" clId="{1C25E218-AAC3-44BE-A920-99555BDCA46A}" dt="2024-02-27T04:58:46.465" v="6" actId="2696"/>
        <pc:sldMkLst>
          <pc:docMk/>
          <pc:sldMk cId="712990313" sldId="263"/>
        </pc:sldMkLst>
      </pc:sldChg>
      <pc:sldChg chg="del">
        <pc:chgData name="Nooshin Taheri Chatrudi" userId="412d05e3-bb98-4179-9b72-9564c8ff38ce" providerId="ADAL" clId="{1C25E218-AAC3-44BE-A920-99555BDCA46A}" dt="2024-02-27T04:58:49.028" v="7" actId="2696"/>
        <pc:sldMkLst>
          <pc:docMk/>
          <pc:sldMk cId="4212711443" sldId="264"/>
        </pc:sldMkLst>
      </pc:sldChg>
      <pc:sldChg chg="del">
        <pc:chgData name="Nooshin Taheri Chatrudi" userId="412d05e3-bb98-4179-9b72-9564c8ff38ce" providerId="ADAL" clId="{1C25E218-AAC3-44BE-A920-99555BDCA46A}" dt="2024-02-27T04:58:40.203" v="5" actId="2696"/>
        <pc:sldMkLst>
          <pc:docMk/>
          <pc:sldMk cId="3331741360" sldId="265"/>
        </pc:sldMkLst>
      </pc:sldChg>
      <pc:sldChg chg="del">
        <pc:chgData name="Nooshin Taheri Chatrudi" userId="412d05e3-bb98-4179-9b72-9564c8ff38ce" providerId="ADAL" clId="{1C25E218-AAC3-44BE-A920-99555BDCA46A}" dt="2024-02-27T04:58:50.649" v="8" actId="2696"/>
        <pc:sldMkLst>
          <pc:docMk/>
          <pc:sldMk cId="1089735848" sldId="266"/>
        </pc:sldMkLst>
      </pc:sldChg>
      <pc:sldChg chg="del">
        <pc:chgData name="Nooshin Taheri Chatrudi" userId="412d05e3-bb98-4179-9b72-9564c8ff38ce" providerId="ADAL" clId="{1C25E218-AAC3-44BE-A920-99555BDCA46A}" dt="2024-02-27T04:58:56.233" v="10" actId="2696"/>
        <pc:sldMkLst>
          <pc:docMk/>
          <pc:sldMk cId="388091128" sldId="267"/>
        </pc:sldMkLst>
      </pc:sldChg>
      <pc:sldChg chg="del">
        <pc:chgData name="Nooshin Taheri Chatrudi" userId="412d05e3-bb98-4179-9b72-9564c8ff38ce" providerId="ADAL" clId="{1C25E218-AAC3-44BE-A920-99555BDCA46A}" dt="2024-02-27T04:58:57.230" v="11" actId="2696"/>
        <pc:sldMkLst>
          <pc:docMk/>
          <pc:sldMk cId="3489634341" sldId="268"/>
        </pc:sldMkLst>
      </pc:sldChg>
      <pc:sldChg chg="del">
        <pc:chgData name="Nooshin Taheri Chatrudi" userId="412d05e3-bb98-4179-9b72-9564c8ff38ce" providerId="ADAL" clId="{1C25E218-AAC3-44BE-A920-99555BDCA46A}" dt="2024-02-27T04:58:58.538" v="12" actId="2696"/>
        <pc:sldMkLst>
          <pc:docMk/>
          <pc:sldMk cId="230283455" sldId="270"/>
        </pc:sldMkLst>
      </pc:sldChg>
      <pc:sldChg chg="del">
        <pc:chgData name="Nooshin Taheri Chatrudi" userId="412d05e3-bb98-4179-9b72-9564c8ff38ce" providerId="ADAL" clId="{1C25E218-AAC3-44BE-A920-99555BDCA46A}" dt="2024-02-27T04:59:28.558" v="13" actId="2696"/>
        <pc:sldMkLst>
          <pc:docMk/>
          <pc:sldMk cId="3569071493" sldId="271"/>
        </pc:sldMkLst>
      </pc:sldChg>
      <pc:sldChg chg="modSp">
        <pc:chgData name="Nooshin Taheri Chatrudi" userId="412d05e3-bb98-4179-9b72-9564c8ff38ce" providerId="ADAL" clId="{1C25E218-AAC3-44BE-A920-99555BDCA46A}" dt="2024-02-27T19:24:54.837" v="356" actId="20577"/>
        <pc:sldMkLst>
          <pc:docMk/>
          <pc:sldMk cId="1336373493" sldId="272"/>
        </pc:sldMkLst>
        <pc:spChg chg="mod">
          <ac:chgData name="Nooshin Taheri Chatrudi" userId="412d05e3-bb98-4179-9b72-9564c8ff38ce" providerId="ADAL" clId="{1C25E218-AAC3-44BE-A920-99555BDCA46A}" dt="2024-02-27T19:13:18.344" v="353" actId="1076"/>
          <ac:spMkLst>
            <pc:docMk/>
            <pc:sldMk cId="1336373493" sldId="272"/>
            <ac:spMk id="2" creationId="{4C568D50-FA38-4E81-BC52-58CC65CB2973}"/>
          </ac:spMkLst>
        </pc:spChg>
        <pc:spChg chg="mod">
          <ac:chgData name="Nooshin Taheri Chatrudi" userId="412d05e3-bb98-4179-9b72-9564c8ff38ce" providerId="ADAL" clId="{1C25E218-AAC3-44BE-A920-99555BDCA46A}" dt="2024-02-27T19:24:54.837" v="356" actId="20577"/>
          <ac:spMkLst>
            <pc:docMk/>
            <pc:sldMk cId="1336373493" sldId="272"/>
            <ac:spMk id="5" creationId="{850F295B-CC5B-43D4-9B18-19132E062670}"/>
          </ac:spMkLst>
        </pc:spChg>
      </pc:sldChg>
      <pc:sldChg chg="del">
        <pc:chgData name="Nooshin Taheri Chatrudi" userId="412d05e3-bb98-4179-9b72-9564c8ff38ce" providerId="ADAL" clId="{1C25E218-AAC3-44BE-A920-99555BDCA46A}" dt="2024-02-27T04:59:32.851" v="14" actId="2696"/>
        <pc:sldMkLst>
          <pc:docMk/>
          <pc:sldMk cId="269555416" sldId="273"/>
        </pc:sldMkLst>
      </pc:sldChg>
      <pc:sldChg chg="modSp">
        <pc:chgData name="Nooshin Taheri Chatrudi" userId="412d05e3-bb98-4179-9b72-9564c8ff38ce" providerId="ADAL" clId="{1C25E218-AAC3-44BE-A920-99555BDCA46A}" dt="2024-02-27T19:28:24.459" v="377" actId="14100"/>
        <pc:sldMkLst>
          <pc:docMk/>
          <pc:sldMk cId="3905843452" sldId="274"/>
        </pc:sldMkLst>
        <pc:spChg chg="mod">
          <ac:chgData name="Nooshin Taheri Chatrudi" userId="412d05e3-bb98-4179-9b72-9564c8ff38ce" providerId="ADAL" clId="{1C25E218-AAC3-44BE-A920-99555BDCA46A}" dt="2024-02-27T19:26:20.592" v="364" actId="20577"/>
          <ac:spMkLst>
            <pc:docMk/>
            <pc:sldMk cId="3905843452" sldId="274"/>
            <ac:spMk id="2" creationId="{2306F749-86FC-424B-8D56-2C3C07BF5A42}"/>
          </ac:spMkLst>
        </pc:spChg>
        <pc:picChg chg="mod">
          <ac:chgData name="Nooshin Taheri Chatrudi" userId="412d05e3-bb98-4179-9b72-9564c8ff38ce" providerId="ADAL" clId="{1C25E218-AAC3-44BE-A920-99555BDCA46A}" dt="2024-02-27T19:28:24.459" v="377" actId="14100"/>
          <ac:picMkLst>
            <pc:docMk/>
            <pc:sldMk cId="3905843452" sldId="274"/>
            <ac:picMk id="4" creationId="{B53499C4-B0CA-4C8F-A3D0-253A4229D174}"/>
          </ac:picMkLst>
        </pc:picChg>
      </pc:sldChg>
      <pc:sldChg chg="modSp">
        <pc:chgData name="Nooshin Taheri Chatrudi" userId="412d05e3-bb98-4179-9b72-9564c8ff38ce" providerId="ADAL" clId="{1C25E218-AAC3-44BE-A920-99555BDCA46A}" dt="2024-02-27T19:31:27.565" v="379" actId="20577"/>
        <pc:sldMkLst>
          <pc:docMk/>
          <pc:sldMk cId="3016491315" sldId="275"/>
        </pc:sldMkLst>
        <pc:spChg chg="mod">
          <ac:chgData name="Nooshin Taheri Chatrudi" userId="412d05e3-bb98-4179-9b72-9564c8ff38ce" providerId="ADAL" clId="{1C25E218-AAC3-44BE-A920-99555BDCA46A}" dt="2024-02-27T19:31:27.565" v="379" actId="20577"/>
          <ac:spMkLst>
            <pc:docMk/>
            <pc:sldMk cId="3016491315" sldId="275"/>
            <ac:spMk id="2" creationId="{F9BD580E-0D05-4003-A796-1757B95E1BC0}"/>
          </ac:spMkLst>
        </pc:spChg>
        <pc:spChg chg="mod">
          <ac:chgData name="Nooshin Taheri Chatrudi" userId="412d05e3-bb98-4179-9b72-9564c8ff38ce" providerId="ADAL" clId="{1C25E218-AAC3-44BE-A920-99555BDCA46A}" dt="2024-02-27T05:00:31.604" v="18" actId="14100"/>
          <ac:spMkLst>
            <pc:docMk/>
            <pc:sldMk cId="3016491315" sldId="275"/>
            <ac:spMk id="3" creationId="{C13FF512-1E33-4353-B0D3-8C2F85D97AC2}"/>
          </ac:spMkLst>
        </pc:spChg>
        <pc:picChg chg="mod">
          <ac:chgData name="Nooshin Taheri Chatrudi" userId="412d05e3-bb98-4179-9b72-9564c8ff38ce" providerId="ADAL" clId="{1C25E218-AAC3-44BE-A920-99555BDCA46A}" dt="2024-02-27T05:00:56.123" v="20" actId="14100"/>
          <ac:picMkLst>
            <pc:docMk/>
            <pc:sldMk cId="3016491315" sldId="275"/>
            <ac:picMk id="5" creationId="{FA0643EB-5C21-4C54-A254-15F1117C486F}"/>
          </ac:picMkLst>
        </pc:picChg>
        <pc:picChg chg="mod">
          <ac:chgData name="Nooshin Taheri Chatrudi" userId="412d05e3-bb98-4179-9b72-9564c8ff38ce" providerId="ADAL" clId="{1C25E218-AAC3-44BE-A920-99555BDCA46A}" dt="2024-02-27T05:00:50.910" v="19" actId="14100"/>
          <ac:picMkLst>
            <pc:docMk/>
            <pc:sldMk cId="3016491315" sldId="275"/>
            <ac:picMk id="6" creationId="{68E081B2-A23B-47AF-B6F9-D7158213133C}"/>
          </ac:picMkLst>
        </pc:picChg>
      </pc:sldChg>
      <pc:sldChg chg="addSp modSp">
        <pc:chgData name="Nooshin Taheri Chatrudi" userId="412d05e3-bb98-4179-9b72-9564c8ff38ce" providerId="ADAL" clId="{1C25E218-AAC3-44BE-A920-99555BDCA46A}" dt="2024-02-27T17:44:55.808" v="238" actId="1038"/>
        <pc:sldMkLst>
          <pc:docMk/>
          <pc:sldMk cId="2177575285" sldId="276"/>
        </pc:sldMkLst>
        <pc:spChg chg="add mod">
          <ac:chgData name="Nooshin Taheri Chatrudi" userId="412d05e3-bb98-4179-9b72-9564c8ff38ce" providerId="ADAL" clId="{1C25E218-AAC3-44BE-A920-99555BDCA46A}" dt="2024-02-27T17:41:27.447" v="237" actId="20577"/>
          <ac:spMkLst>
            <pc:docMk/>
            <pc:sldMk cId="2177575285" sldId="276"/>
            <ac:spMk id="2" creationId="{34734A14-29D9-427D-A8A8-249146F2C4FB}"/>
          </ac:spMkLst>
        </pc:spChg>
        <pc:spChg chg="mod">
          <ac:chgData name="Nooshin Taheri Chatrudi" userId="412d05e3-bb98-4179-9b72-9564c8ff38ce" providerId="ADAL" clId="{1C25E218-AAC3-44BE-A920-99555BDCA46A}" dt="2024-02-27T06:30:39.348" v="174" actId="20577"/>
          <ac:spMkLst>
            <pc:docMk/>
            <pc:sldMk cId="2177575285" sldId="276"/>
            <ac:spMk id="3" creationId="{9381CE85-AEF8-4227-B129-F3C167337E8E}"/>
          </ac:spMkLst>
        </pc:spChg>
        <pc:picChg chg="mod">
          <ac:chgData name="Nooshin Taheri Chatrudi" userId="412d05e3-bb98-4179-9b72-9564c8ff38ce" providerId="ADAL" clId="{1C25E218-AAC3-44BE-A920-99555BDCA46A}" dt="2024-02-27T17:44:55.808" v="238" actId="1038"/>
          <ac:picMkLst>
            <pc:docMk/>
            <pc:sldMk cId="2177575285" sldId="276"/>
            <ac:picMk id="8" creationId="{7595EAAF-23A3-4F3F-AB58-CC664CBDD610}"/>
          </ac:picMkLst>
        </pc:picChg>
      </pc:sldChg>
      <pc:sldChg chg="modSp">
        <pc:chgData name="Nooshin Taheri Chatrudi" userId="412d05e3-bb98-4179-9b72-9564c8ff38ce" providerId="ADAL" clId="{1C25E218-AAC3-44BE-A920-99555BDCA46A}" dt="2024-02-27T18:48:19.947" v="281" actId="1076"/>
        <pc:sldMkLst>
          <pc:docMk/>
          <pc:sldMk cId="2038222225" sldId="277"/>
        </pc:sldMkLst>
        <pc:spChg chg="mod">
          <ac:chgData name="Nooshin Taheri Chatrudi" userId="412d05e3-bb98-4179-9b72-9564c8ff38ce" providerId="ADAL" clId="{1C25E218-AAC3-44BE-A920-99555BDCA46A}" dt="2024-02-27T18:48:19.947" v="281" actId="1076"/>
          <ac:spMkLst>
            <pc:docMk/>
            <pc:sldMk cId="2038222225" sldId="277"/>
            <ac:spMk id="2" creationId="{A7C0041C-AF0A-4157-922C-BA7927C32F70}"/>
          </ac:spMkLst>
        </pc:spChg>
      </pc:sldChg>
      <pc:sldChg chg="del">
        <pc:chgData name="Nooshin Taheri Chatrudi" userId="412d05e3-bb98-4179-9b72-9564c8ff38ce" providerId="ADAL" clId="{1C25E218-AAC3-44BE-A920-99555BDCA46A}" dt="2024-02-27T04:58:11.862" v="0" actId="2696"/>
        <pc:sldMkLst>
          <pc:docMk/>
          <pc:sldMk cId="3816405384" sldId="278"/>
        </pc:sldMkLst>
      </pc:sldChg>
      <pc:sldChg chg="modSp modNotesTx">
        <pc:chgData name="Nooshin Taheri Chatrudi" userId="412d05e3-bb98-4179-9b72-9564c8ff38ce" providerId="ADAL" clId="{1C25E218-AAC3-44BE-A920-99555BDCA46A}" dt="2024-02-27T06:00:36.173" v="122" actId="20577"/>
        <pc:sldMkLst>
          <pc:docMk/>
          <pc:sldMk cId="2792690159" sldId="279"/>
        </pc:sldMkLst>
        <pc:spChg chg="mod">
          <ac:chgData name="Nooshin Taheri Chatrudi" userId="412d05e3-bb98-4179-9b72-9564c8ff38ce" providerId="ADAL" clId="{1C25E218-AAC3-44BE-A920-99555BDCA46A}" dt="2024-02-27T05:10:11.140" v="82" actId="1076"/>
          <ac:spMkLst>
            <pc:docMk/>
            <pc:sldMk cId="2792690159" sldId="279"/>
            <ac:spMk id="2" creationId="{7CAE8625-93B1-4091-9583-B61DB9141D7B}"/>
          </ac:spMkLst>
        </pc:spChg>
        <pc:spChg chg="mod">
          <ac:chgData name="Nooshin Taheri Chatrudi" userId="412d05e3-bb98-4179-9b72-9564c8ff38ce" providerId="ADAL" clId="{1C25E218-AAC3-44BE-A920-99555BDCA46A}" dt="2024-02-27T05:59:03.251" v="119" actId="14100"/>
          <ac:spMkLst>
            <pc:docMk/>
            <pc:sldMk cId="2792690159" sldId="279"/>
            <ac:spMk id="3" creationId="{13215203-0EB0-4F76-8E81-509B02A9E0CE}"/>
          </ac:spMkLst>
        </pc:spChg>
      </pc:sldChg>
      <pc:sldChg chg="modSp modNotesTx">
        <pc:chgData name="Nooshin Taheri Chatrudi" userId="412d05e3-bb98-4179-9b72-9564c8ff38ce" providerId="ADAL" clId="{1C25E218-AAC3-44BE-A920-99555BDCA46A}" dt="2024-02-27T07:03:44.287" v="209" actId="207"/>
        <pc:sldMkLst>
          <pc:docMk/>
          <pc:sldMk cId="1488221780" sldId="280"/>
        </pc:sldMkLst>
        <pc:spChg chg="mod">
          <ac:chgData name="Nooshin Taheri Chatrudi" userId="412d05e3-bb98-4179-9b72-9564c8ff38ce" providerId="ADAL" clId="{1C25E218-AAC3-44BE-A920-99555BDCA46A}" dt="2024-02-27T06:33:23.255" v="177" actId="14100"/>
          <ac:spMkLst>
            <pc:docMk/>
            <pc:sldMk cId="1488221780" sldId="280"/>
            <ac:spMk id="2" creationId="{65C8B85D-E416-4B23-9065-C48936F74746}"/>
          </ac:spMkLst>
        </pc:spChg>
        <pc:spChg chg="mod">
          <ac:chgData name="Nooshin Taheri Chatrudi" userId="412d05e3-bb98-4179-9b72-9564c8ff38ce" providerId="ADAL" clId="{1C25E218-AAC3-44BE-A920-99555BDCA46A}" dt="2024-02-27T07:03:44.287" v="209" actId="207"/>
          <ac:spMkLst>
            <pc:docMk/>
            <pc:sldMk cId="1488221780" sldId="280"/>
            <ac:spMk id="3" creationId="{9529A365-C540-4B4F-912E-F554EDE93D94}"/>
          </ac:spMkLst>
        </pc:spChg>
        <pc:spChg chg="mod">
          <ac:chgData name="Nooshin Taheri Chatrudi" userId="412d05e3-bb98-4179-9b72-9564c8ff38ce" providerId="ADAL" clId="{1C25E218-AAC3-44BE-A920-99555BDCA46A}" dt="2024-02-27T06:40:47.300" v="179" actId="1076"/>
          <ac:spMkLst>
            <pc:docMk/>
            <pc:sldMk cId="1488221780" sldId="280"/>
            <ac:spMk id="4" creationId="{814B1724-608E-4C6E-9404-6DD395863F79}"/>
          </ac:spMkLst>
        </pc:spChg>
      </pc:sldChg>
      <pc:sldChg chg="modSp">
        <pc:chgData name="Nooshin Taheri Chatrudi" userId="412d05e3-bb98-4179-9b72-9564c8ff38ce" providerId="ADAL" clId="{1C25E218-AAC3-44BE-A920-99555BDCA46A}" dt="2024-02-27T06:03:11.402" v="129" actId="20577"/>
        <pc:sldMkLst>
          <pc:docMk/>
          <pc:sldMk cId="3178317812" sldId="281"/>
        </pc:sldMkLst>
        <pc:spChg chg="mod">
          <ac:chgData name="Nooshin Taheri Chatrudi" userId="412d05e3-bb98-4179-9b72-9564c8ff38ce" providerId="ADAL" clId="{1C25E218-AAC3-44BE-A920-99555BDCA46A}" dt="2024-02-27T06:02:16.343" v="125" actId="1076"/>
          <ac:spMkLst>
            <pc:docMk/>
            <pc:sldMk cId="3178317812" sldId="281"/>
            <ac:spMk id="2" creationId="{7F6295F1-1C84-43E9-A2DE-2585EAFB05BC}"/>
          </ac:spMkLst>
        </pc:spChg>
        <pc:spChg chg="mod">
          <ac:chgData name="Nooshin Taheri Chatrudi" userId="412d05e3-bb98-4179-9b72-9564c8ff38ce" providerId="ADAL" clId="{1C25E218-AAC3-44BE-A920-99555BDCA46A}" dt="2024-02-27T06:03:11.402" v="129" actId="20577"/>
          <ac:spMkLst>
            <pc:docMk/>
            <pc:sldMk cId="3178317812" sldId="281"/>
            <ac:spMk id="3" creationId="{834841CF-77D8-4FF2-997F-83E3CFC2D5A4}"/>
          </ac:spMkLst>
        </pc:spChg>
      </pc:sldChg>
      <pc:sldChg chg="modSp">
        <pc:chgData name="Nooshin Taheri Chatrudi" userId="412d05e3-bb98-4179-9b72-9564c8ff38ce" providerId="ADAL" clId="{1C25E218-AAC3-44BE-A920-99555BDCA46A}" dt="2024-02-27T07:06:22.380" v="218" actId="14100"/>
        <pc:sldMkLst>
          <pc:docMk/>
          <pc:sldMk cId="3539562470" sldId="282"/>
        </pc:sldMkLst>
        <pc:spChg chg="mod">
          <ac:chgData name="Nooshin Taheri Chatrudi" userId="412d05e3-bb98-4179-9b72-9564c8ff38ce" providerId="ADAL" clId="{1C25E218-AAC3-44BE-A920-99555BDCA46A}" dt="2024-02-27T07:05:26.111" v="216" actId="14100"/>
          <ac:spMkLst>
            <pc:docMk/>
            <pc:sldMk cId="3539562470" sldId="282"/>
            <ac:spMk id="3" creationId="{EAAB1522-972A-498B-B9DC-0A2C32C839E3}"/>
          </ac:spMkLst>
        </pc:spChg>
        <pc:spChg chg="mod">
          <ac:chgData name="Nooshin Taheri Chatrudi" userId="412d05e3-bb98-4179-9b72-9564c8ff38ce" providerId="ADAL" clId="{1C25E218-AAC3-44BE-A920-99555BDCA46A}" dt="2024-02-27T07:05:00.605" v="212" actId="115"/>
          <ac:spMkLst>
            <pc:docMk/>
            <pc:sldMk cId="3539562470" sldId="282"/>
            <ac:spMk id="5" creationId="{8F0F31A2-2AA5-471D-A406-EBC961D2AE53}"/>
          </ac:spMkLst>
        </pc:spChg>
        <pc:picChg chg="mod">
          <ac:chgData name="Nooshin Taheri Chatrudi" userId="412d05e3-bb98-4179-9b72-9564c8ff38ce" providerId="ADAL" clId="{1C25E218-AAC3-44BE-A920-99555BDCA46A}" dt="2024-02-27T07:06:22.380" v="218" actId="14100"/>
          <ac:picMkLst>
            <pc:docMk/>
            <pc:sldMk cId="3539562470" sldId="282"/>
            <ac:picMk id="4" creationId="{ACFC46A9-F46F-4F08-BD80-B8DA45CD785B}"/>
          </ac:picMkLst>
        </pc:picChg>
      </pc:sldChg>
      <pc:sldChg chg="modSp modNotesTx">
        <pc:chgData name="Nooshin Taheri Chatrudi" userId="412d05e3-bb98-4179-9b72-9564c8ff38ce" providerId="ADAL" clId="{1C25E218-AAC3-44BE-A920-99555BDCA46A}" dt="2024-02-27T20:00:49.064" v="391"/>
        <pc:sldMkLst>
          <pc:docMk/>
          <pc:sldMk cId="3412506090" sldId="283"/>
        </pc:sldMkLst>
        <pc:spChg chg="mod">
          <ac:chgData name="Nooshin Taheri Chatrudi" userId="412d05e3-bb98-4179-9b72-9564c8ff38ce" providerId="ADAL" clId="{1C25E218-AAC3-44BE-A920-99555BDCA46A}" dt="2024-02-27T20:00:49.064" v="391"/>
          <ac:spMkLst>
            <pc:docMk/>
            <pc:sldMk cId="3412506090" sldId="283"/>
            <ac:spMk id="3" creationId="{18E4E7C1-A144-4A4C-A8AC-37BBB6DFC107}"/>
          </ac:spMkLst>
        </pc:spChg>
      </pc:sldChg>
      <pc:sldChg chg="del">
        <pc:chgData name="Nooshin Taheri Chatrudi" userId="412d05e3-bb98-4179-9b72-9564c8ff38ce" providerId="ADAL" clId="{1C25E218-AAC3-44BE-A920-99555BDCA46A}" dt="2024-02-27T04:58:53.074" v="9" actId="2696"/>
        <pc:sldMkLst>
          <pc:docMk/>
          <pc:sldMk cId="1610331178" sldId="284"/>
        </pc:sldMkLst>
      </pc:sldChg>
      <pc:sldChg chg="modSp">
        <pc:chgData name="Nooshin Taheri Chatrudi" userId="412d05e3-bb98-4179-9b72-9564c8ff38ce" providerId="ADAL" clId="{1C25E218-AAC3-44BE-A920-99555BDCA46A}" dt="2024-02-27T18:57:19.661" v="352" actId="27636"/>
        <pc:sldMkLst>
          <pc:docMk/>
          <pc:sldMk cId="12485492" sldId="285"/>
        </pc:sldMkLst>
        <pc:spChg chg="mod">
          <ac:chgData name="Nooshin Taheri Chatrudi" userId="412d05e3-bb98-4179-9b72-9564c8ff38ce" providerId="ADAL" clId="{1C25E218-AAC3-44BE-A920-99555BDCA46A}" dt="2024-02-27T18:48:32.218" v="283" actId="404"/>
          <ac:spMkLst>
            <pc:docMk/>
            <pc:sldMk cId="12485492" sldId="285"/>
            <ac:spMk id="2" creationId="{6A177FD9-22F9-4CDA-A980-CB6A4F027859}"/>
          </ac:spMkLst>
        </pc:spChg>
        <pc:spChg chg="mod">
          <ac:chgData name="Nooshin Taheri Chatrudi" userId="412d05e3-bb98-4179-9b72-9564c8ff38ce" providerId="ADAL" clId="{1C25E218-AAC3-44BE-A920-99555BDCA46A}" dt="2024-02-27T18:57:19.661" v="352" actId="27636"/>
          <ac:spMkLst>
            <pc:docMk/>
            <pc:sldMk cId="12485492" sldId="285"/>
            <ac:spMk id="3" creationId="{007995DE-DBAD-4A9C-BD7D-FE3DEE2256D5}"/>
          </ac:spMkLst>
        </pc:spChg>
        <pc:picChg chg="mod">
          <ac:chgData name="Nooshin Taheri Chatrudi" userId="412d05e3-bb98-4179-9b72-9564c8ff38ce" providerId="ADAL" clId="{1C25E218-AAC3-44BE-A920-99555BDCA46A}" dt="2024-02-27T18:51:46.815" v="323" actId="1038"/>
          <ac:picMkLst>
            <pc:docMk/>
            <pc:sldMk cId="12485492" sldId="285"/>
            <ac:picMk id="4" creationId="{457F40E1-CA3F-46D4-B7C9-24E23C8AFE1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1A1592-A034-4BBA-86F6-84F9C89FE50A}" type="datetimeFigureOut">
              <a:rPr lang="en-US" smtClean="0"/>
              <a:t>2/27/2024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E42693-A825-492C-BD26-AF778916B8DC}" type="slidenum">
              <a:rPr lang="en-US" smtClean="0"/>
              <a:t>‹#›</a:t>
            </a:fld>
            <a:endParaRPr lang="en-US"/>
          </a:p>
        </p:txBody>
      </p:sp>
    </p:spTree>
    <p:extLst>
      <p:ext uri="{BB962C8B-B14F-4D97-AF65-F5344CB8AC3E}">
        <p14:creationId xmlns:p14="http://schemas.microsoft.com/office/powerpoint/2010/main" val="927884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EEG is a widely used noninvasive neuroimaging modality that operates by measuring changes in electrical voltage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Every individual has a different cognitive capacity which leads to determines his/her ability in performing mental tasks. </a:t>
            </a:r>
          </a:p>
          <a:p>
            <a:endParaRPr lang="en-US" dirty="0"/>
          </a:p>
          <a:p>
            <a:r>
              <a:rPr lang="en-US" dirty="0"/>
              <a:t>Increasing cognitive demand (load) beyond an individual’s capacity leads to an overload state causing confusion and diminished learning ability. </a:t>
            </a:r>
          </a:p>
          <a:p>
            <a:endParaRPr lang="en-US" dirty="0"/>
          </a:p>
          <a:p>
            <a:r>
              <a:rPr lang="en-US" sz="1200" b="0" i="0" kern="1200" dirty="0">
                <a:solidFill>
                  <a:schemeClr val="tx1"/>
                </a:solidFill>
                <a:effectLst/>
                <a:latin typeface="+mn-lt"/>
                <a:ea typeface="+mn-ea"/>
                <a:cs typeface="+mn-cs"/>
              </a:rPr>
              <a:t>Working memory is a cognitive system with a limited capacity that can hold information temporarily.</a:t>
            </a:r>
            <a:endParaRPr lang="en-US" dirty="0"/>
          </a:p>
        </p:txBody>
      </p:sp>
      <p:sp>
        <p:nvSpPr>
          <p:cNvPr id="4" name="Slide Number Placeholder 3"/>
          <p:cNvSpPr>
            <a:spLocks noGrp="1"/>
          </p:cNvSpPr>
          <p:nvPr>
            <p:ph type="sldNum" sz="quarter" idx="5"/>
          </p:nvPr>
        </p:nvSpPr>
        <p:spPr/>
        <p:txBody>
          <a:bodyPr/>
          <a:lstStyle/>
          <a:p>
            <a:fld id="{CBE42693-A825-492C-BD26-AF778916B8DC}" type="slidenum">
              <a:rPr lang="en-US" smtClean="0"/>
              <a:t>2</a:t>
            </a:fld>
            <a:endParaRPr lang="en-US"/>
          </a:p>
        </p:txBody>
      </p:sp>
    </p:spTree>
    <p:extLst>
      <p:ext uri="{BB962C8B-B14F-4D97-AF65-F5344CB8AC3E}">
        <p14:creationId xmlns:p14="http://schemas.microsoft.com/office/powerpoint/2010/main" val="40062044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experimented with up to two LSTM layers and various number of memory cells in each layer and obtained the best results with one layer consisting of 128 cells.</a:t>
            </a:r>
            <a:br>
              <a:rPr lang="en-US" dirty="0"/>
            </a:br>
            <a:endParaRPr lang="en-US" dirty="0"/>
          </a:p>
        </p:txBody>
      </p:sp>
      <p:sp>
        <p:nvSpPr>
          <p:cNvPr id="4" name="Slide Number Placeholder 3"/>
          <p:cNvSpPr>
            <a:spLocks noGrp="1"/>
          </p:cNvSpPr>
          <p:nvPr>
            <p:ph type="sldNum" sz="quarter" idx="5"/>
          </p:nvPr>
        </p:nvSpPr>
        <p:spPr/>
        <p:txBody>
          <a:bodyPr/>
          <a:lstStyle/>
          <a:p>
            <a:fld id="{CBE42693-A825-492C-BD26-AF778916B8DC}" type="slidenum">
              <a:rPr lang="en-US" smtClean="0"/>
              <a:t>11</a:t>
            </a:fld>
            <a:endParaRPr lang="en-US"/>
          </a:p>
        </p:txBody>
      </p:sp>
    </p:spTree>
    <p:extLst>
      <p:ext uri="{BB962C8B-B14F-4D97-AF65-F5344CB8AC3E}">
        <p14:creationId xmlns:p14="http://schemas.microsoft.com/office/powerpoint/2010/main" val="2699085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another commonly used approach for addressing the unbalanced ratio between number of samples and number of model parameters is to artificially expand the dataset using data augmentation. </a:t>
            </a:r>
          </a:p>
          <a:p>
            <a:r>
              <a:rPr lang="en-US" sz="1200" b="0" i="0" kern="1200" dirty="0">
                <a:solidFill>
                  <a:schemeClr val="tx1"/>
                </a:solidFill>
                <a:effectLst/>
                <a:latin typeface="+mn-lt"/>
                <a:ea typeface="+mn-ea"/>
                <a:cs typeface="+mn-cs"/>
              </a:rPr>
              <a:t>We did not use image flipping or zooming when augmenting the data due to distinct interpretation of direction and location in EEG images</a:t>
            </a:r>
            <a:r>
              <a:rPr lang="en-US" dirty="0"/>
              <a:t> </a:t>
            </a:r>
            <a:br>
              <a:rPr lang="en-US" dirty="0"/>
            </a:br>
            <a:br>
              <a:rPr lang="en-US" dirty="0"/>
            </a:br>
            <a:r>
              <a:rPr lang="en-US" dirty="0"/>
              <a:t>They tried training the network with augmented data generated by randomly adding noise to the images. (However, augmenting the dataset did not improve the classification performance and higher noise values increased the error rates.)</a:t>
            </a:r>
          </a:p>
          <a:p>
            <a:endParaRPr lang="en-US" sz="1200" b="1"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network converges after about 5 epochs </a:t>
            </a:r>
          </a:p>
          <a:p>
            <a:endParaRPr lang="en-US" dirty="0"/>
          </a:p>
        </p:txBody>
      </p:sp>
      <p:sp>
        <p:nvSpPr>
          <p:cNvPr id="4" name="Slide Number Placeholder 3"/>
          <p:cNvSpPr>
            <a:spLocks noGrp="1"/>
          </p:cNvSpPr>
          <p:nvPr>
            <p:ph type="sldNum" sz="quarter" idx="5"/>
          </p:nvPr>
        </p:nvSpPr>
        <p:spPr/>
        <p:txBody>
          <a:bodyPr/>
          <a:lstStyle/>
          <a:p>
            <a:fld id="{CBE42693-A825-492C-BD26-AF778916B8DC}" type="slidenum">
              <a:rPr lang="en-US" smtClean="0"/>
              <a:t>12</a:t>
            </a:fld>
            <a:endParaRPr lang="en-US"/>
          </a:p>
        </p:txBody>
      </p:sp>
    </p:spTree>
    <p:extLst>
      <p:ext uri="{BB962C8B-B14F-4D97-AF65-F5344CB8AC3E}">
        <p14:creationId xmlns:p14="http://schemas.microsoft.com/office/powerpoint/2010/main" val="1606869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increasing number of characters more mental resources are required to retain the information.</a:t>
            </a:r>
            <a:r>
              <a:rPr lang="en-US" dirty="0"/>
              <a:t> </a:t>
            </a:r>
            <a:br>
              <a:rPr lang="en-US" dirty="0"/>
            </a:br>
            <a:r>
              <a:rPr lang="en-US" dirty="0"/>
              <a:t>1. </a:t>
            </a:r>
            <a:r>
              <a:rPr lang="en-US" sz="1200" dirty="0">
                <a:solidFill>
                  <a:srgbClr val="000000"/>
                </a:solidFill>
              </a:rPr>
              <a:t>An array of English characters was shown for 0.5 second</a:t>
            </a:r>
            <a:r>
              <a:rPr lang="en-US" sz="1200" dirty="0"/>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a:t>
            </a:r>
            <a:r>
              <a:rPr lang="en-US" sz="1200" dirty="0"/>
              <a:t>A TEST character was shown three seconds later and participants indicated whether the test character was among the first array (’SET’) or not by press of a button.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 </a:t>
            </a:r>
            <a:r>
              <a:rPr lang="en-US" sz="1200" dirty="0"/>
              <a:t>The number of characters in the SET for each trial was randomly chosen to be 2, 4, 6, or 8. (The number of characters in the SET determines the amount of cognitive load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 </a:t>
            </a:r>
            <a:r>
              <a:rPr lang="en-US" sz="1200" dirty="0"/>
              <a:t>each of the conditions containing 2, 4, 6, 8 characters is considered as loads 1-4 respectively.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a:t>
            </a:r>
            <a:r>
              <a:rPr lang="en-US" sz="1200" dirty="0"/>
              <a:t> Recorded brain activity during the period in which individuals retained the information in their memory (3.5 seconds) was used to recognize the amount of mental workload. </a:t>
            </a:r>
          </a:p>
          <a:p>
            <a:r>
              <a:rPr lang="en-US" dirty="0"/>
              <a:t>6. </a:t>
            </a:r>
            <a:r>
              <a:rPr lang="en-US" sz="1200" dirty="0"/>
              <a:t>The classification task is to recognize the load level corresponding to set size (number of characters presented to the subject) from EEG recordings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7. A total of 3120 trials were recorded. Only data corresponding to correctly responded trials were included in the data set which reduced the data set size to 2670 trials.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8. </a:t>
            </a:r>
            <a:r>
              <a:rPr lang="en-US" dirty="0"/>
              <a:t>In each of the 13 folds, all trials belonging to one of the subjects were used as the test set. A number of samples equal to the test set were then randomly extracted from rest of data for validation set and the remaining samples were used as training set.</a:t>
            </a:r>
            <a:r>
              <a:rPr lang="en-US" sz="1100" dirty="0"/>
              <a:t> </a:t>
            </a:r>
            <a:endParaRPr lang="en-US" sz="1200" dirty="0"/>
          </a:p>
          <a:p>
            <a:endParaRPr lang="en-US" dirty="0"/>
          </a:p>
        </p:txBody>
      </p:sp>
      <p:sp>
        <p:nvSpPr>
          <p:cNvPr id="4" name="Slide Number Placeholder 3"/>
          <p:cNvSpPr>
            <a:spLocks noGrp="1"/>
          </p:cNvSpPr>
          <p:nvPr>
            <p:ph type="sldNum" sz="quarter" idx="5"/>
          </p:nvPr>
        </p:nvSpPr>
        <p:spPr/>
        <p:txBody>
          <a:bodyPr/>
          <a:lstStyle/>
          <a:p>
            <a:fld id="{CBE42693-A825-492C-BD26-AF778916B8DC}" type="slidenum">
              <a:rPr lang="en-US" smtClean="0"/>
              <a:t>13</a:t>
            </a:fld>
            <a:endParaRPr lang="en-US"/>
          </a:p>
        </p:txBody>
      </p:sp>
    </p:spTree>
    <p:extLst>
      <p:ext uri="{BB962C8B-B14F-4D97-AF65-F5344CB8AC3E}">
        <p14:creationId xmlns:p14="http://schemas.microsoft.com/office/powerpoint/2010/main" val="4073721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 We can see that increasing the number of layers to seven slightly improved the achievable error rates on the test 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3.While the difference in the error rates between the four configurations was not statistically significant, we chose architecture D because of its equal or better error rates on the subset of subjects that were considered hard to classify (up to 12% decrease in error rates). </a:t>
            </a:r>
          </a:p>
          <a:p>
            <a:endParaRPr lang="en-US" dirty="0"/>
          </a:p>
          <a:p>
            <a:r>
              <a:rPr lang="en-US" sz="1200" dirty="0"/>
              <a:t>our claim is that mapping EEG data into a 2D image (specially with equidistant projections) leads to considerably better classification of cognitive load levels as compared to standard, non-spatial approaches that treat EEG simply as a collection of time series. </a:t>
            </a:r>
            <a:endParaRPr lang="en-US" dirty="0"/>
          </a:p>
        </p:txBody>
      </p:sp>
      <p:sp>
        <p:nvSpPr>
          <p:cNvPr id="4" name="Slide Number Placeholder 3"/>
          <p:cNvSpPr>
            <a:spLocks noGrp="1"/>
          </p:cNvSpPr>
          <p:nvPr>
            <p:ph type="sldNum" sz="quarter" idx="5"/>
          </p:nvPr>
        </p:nvSpPr>
        <p:spPr/>
        <p:txBody>
          <a:bodyPr/>
          <a:lstStyle/>
          <a:p>
            <a:fld id="{CBE42693-A825-492C-BD26-AF778916B8DC}" type="slidenum">
              <a:rPr lang="en-US" smtClean="0"/>
              <a:t>14</a:t>
            </a:fld>
            <a:endParaRPr lang="en-US"/>
          </a:p>
        </p:txBody>
      </p:sp>
    </p:spTree>
    <p:extLst>
      <p:ext uri="{BB962C8B-B14F-4D97-AF65-F5344CB8AC3E}">
        <p14:creationId xmlns:p14="http://schemas.microsoft.com/office/powerpoint/2010/main" val="26366334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 closer look at the accuracies derived for each individual, reveals that while both methods are achieving close to perfect classification accuracies for eight of the participants, most of the differences originated from differences in accuracy for the remaining five individuals.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observation motivated us to use a combination of temporal convolution and LSTM structures together in single structure which led to our best results on the dataset.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Comparing the performance of baseline models in multi-frame and single-frame cases, test errors were slightly lower for the single-frame setup. This difference is mostly because of the negative effect of increased number of features in multi-frame case which happens despite the existence of regularization term in all baseline methods.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incorporating temporal dynamics (multiple frames over time) in our model increasingly improves the classification performance which demonstrates the effectiveness of our model in learning from time-dependent changes.</a:t>
            </a:r>
            <a:r>
              <a:rPr lang="en-US" dirty="0"/>
              <a:t> </a:t>
            </a:r>
            <a:br>
              <a:rPr lang="en-US" dirty="0"/>
            </a:br>
            <a:endParaRPr lang="en-US" sz="1200" dirty="0"/>
          </a:p>
          <a:p>
            <a:endParaRPr lang="en-US" dirty="0"/>
          </a:p>
        </p:txBody>
      </p:sp>
      <p:sp>
        <p:nvSpPr>
          <p:cNvPr id="4" name="Slide Number Placeholder 3"/>
          <p:cNvSpPr>
            <a:spLocks noGrp="1"/>
          </p:cNvSpPr>
          <p:nvPr>
            <p:ph type="sldNum" sz="quarter" idx="5"/>
          </p:nvPr>
        </p:nvSpPr>
        <p:spPr/>
        <p:txBody>
          <a:bodyPr/>
          <a:lstStyle/>
          <a:p>
            <a:fld id="{CBE42693-A825-492C-BD26-AF778916B8DC}" type="slidenum">
              <a:rPr lang="en-US" smtClean="0"/>
              <a:t>15</a:t>
            </a:fld>
            <a:endParaRPr lang="en-US"/>
          </a:p>
        </p:txBody>
      </p:sp>
    </p:spTree>
    <p:extLst>
      <p:ext uri="{BB962C8B-B14F-4D97-AF65-F5344CB8AC3E}">
        <p14:creationId xmlns:p14="http://schemas.microsoft.com/office/powerpoint/2010/main" val="1423482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Delta: </a:t>
            </a:r>
            <a:r>
              <a:rPr lang="en-US" sz="1200" b="0" i="0" kern="1200" dirty="0">
                <a:solidFill>
                  <a:schemeClr val="tx1"/>
                </a:solidFill>
                <a:effectLst/>
                <a:latin typeface="+mn-lt"/>
                <a:ea typeface="+mn-ea"/>
                <a:cs typeface="+mn-cs"/>
              </a:rPr>
              <a:t>brain injuries, learning problems, or difficulty thinking.</a:t>
            </a:r>
            <a:endParaRPr lang="en-US" dirty="0"/>
          </a:p>
        </p:txBody>
      </p:sp>
      <p:sp>
        <p:nvSpPr>
          <p:cNvPr id="4" name="Slide Number Placeholder 3"/>
          <p:cNvSpPr>
            <a:spLocks noGrp="1"/>
          </p:cNvSpPr>
          <p:nvPr>
            <p:ph type="sldNum" sz="quarter" idx="5"/>
          </p:nvPr>
        </p:nvSpPr>
        <p:spPr/>
        <p:txBody>
          <a:bodyPr/>
          <a:lstStyle/>
          <a:p>
            <a:fld id="{CBE42693-A825-492C-BD26-AF778916B8DC}" type="slidenum">
              <a:rPr lang="en-US" smtClean="0"/>
              <a:t>3</a:t>
            </a:fld>
            <a:endParaRPr lang="en-US"/>
          </a:p>
        </p:txBody>
      </p:sp>
    </p:spTree>
    <p:extLst>
      <p:ext uri="{BB962C8B-B14F-4D97-AF65-F5344CB8AC3E}">
        <p14:creationId xmlns:p14="http://schemas.microsoft.com/office/powerpoint/2010/main" val="513360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to extract features that are more robust to variations and distortions within each dimension. </a:t>
            </a:r>
            <a:br>
              <a:rPr lang="en-US" dirty="0"/>
            </a:b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like EEG caps fits on each person's head. These factors can lead to differences in the observed patterns of brain activity, making it hard to create a model that accurately interprets these signals across different individuals and situations.</a:t>
            </a:r>
          </a:p>
          <a:p>
            <a:endParaRPr lang="en-US" dirty="0"/>
          </a:p>
        </p:txBody>
      </p:sp>
      <p:sp>
        <p:nvSpPr>
          <p:cNvPr id="4" name="Slide Number Placeholder 3"/>
          <p:cNvSpPr>
            <a:spLocks noGrp="1"/>
          </p:cNvSpPr>
          <p:nvPr>
            <p:ph type="sldNum" sz="quarter" idx="5"/>
          </p:nvPr>
        </p:nvSpPr>
        <p:spPr/>
        <p:txBody>
          <a:bodyPr/>
          <a:lstStyle/>
          <a:p>
            <a:fld id="{CBE42693-A825-492C-BD26-AF778916B8DC}" type="slidenum">
              <a:rPr lang="en-US" smtClean="0"/>
              <a:t>4</a:t>
            </a:fld>
            <a:endParaRPr lang="en-US"/>
          </a:p>
        </p:txBody>
      </p:sp>
    </p:spTree>
    <p:extLst>
      <p:ext uri="{BB962C8B-B14F-4D97-AF65-F5344CB8AC3E}">
        <p14:creationId xmlns:p14="http://schemas.microsoft.com/office/powerpoint/2010/main" val="1285375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salient features reside in frequency domain</a:t>
            </a:r>
          </a:p>
          <a:p>
            <a:r>
              <a:rPr lang="en-US" dirty="0"/>
              <a:t>cortical activity related to memory operations primarily exists in three frequency bands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Instead, we propose to transform the measurements into a 2-D image to preserve the spatial structure and use multiple color channels to represent the spectral dimension.</a:t>
            </a:r>
          </a:p>
          <a:p>
            <a:endParaRPr lang="en-US" dirty="0"/>
          </a:p>
        </p:txBody>
      </p:sp>
      <p:sp>
        <p:nvSpPr>
          <p:cNvPr id="4" name="Slide Number Placeholder 3"/>
          <p:cNvSpPr>
            <a:spLocks noGrp="1"/>
          </p:cNvSpPr>
          <p:nvPr>
            <p:ph type="sldNum" sz="quarter" idx="5"/>
          </p:nvPr>
        </p:nvSpPr>
        <p:spPr/>
        <p:txBody>
          <a:bodyPr/>
          <a:lstStyle/>
          <a:p>
            <a:fld id="{CBE42693-A825-492C-BD26-AF778916B8DC}" type="slidenum">
              <a:rPr lang="en-US" smtClean="0"/>
              <a:t>5</a:t>
            </a:fld>
            <a:endParaRPr lang="en-US"/>
          </a:p>
        </p:txBody>
      </p:sp>
    </p:spTree>
    <p:extLst>
      <p:ext uri="{BB962C8B-B14F-4D97-AF65-F5344CB8AC3E}">
        <p14:creationId xmlns:p14="http://schemas.microsoft.com/office/powerpoint/2010/main" val="4067144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transform the spatially distributed activity maps as 2-D images.</a:t>
            </a:r>
          </a:p>
          <a:p>
            <a:r>
              <a:rPr lang="en-US" dirty="0"/>
              <a:t>distances from the center of projection to any other point are preserved.</a:t>
            </a:r>
          </a:p>
          <a:p>
            <a:r>
              <a:rPr lang="en-US" dirty="0"/>
              <a:t>the image represent the spatial distribution of activities over the cortex.</a:t>
            </a:r>
          </a:p>
          <a:p>
            <a:r>
              <a:rPr lang="en-US" dirty="0">
                <a:solidFill>
                  <a:srgbClr val="0D0D0D"/>
                </a:solidFill>
                <a:latin typeface="Söhne"/>
              </a:rPr>
              <a:t>To estimate the brain's electrical activity in areas between these electrodes, the paper uses the Clough-</a:t>
            </a:r>
            <a:r>
              <a:rPr lang="en-US" dirty="0" err="1">
                <a:solidFill>
                  <a:srgbClr val="0D0D0D"/>
                </a:solidFill>
                <a:latin typeface="Söhne"/>
              </a:rPr>
              <a:t>Tocher</a:t>
            </a:r>
            <a:r>
              <a:rPr lang="en-US" dirty="0">
                <a:solidFill>
                  <a:srgbClr val="0D0D0D"/>
                </a:solidFill>
                <a:latin typeface="Söhne"/>
              </a:rPr>
              <a:t> scheme. This method is a form of interpolation, which is a way to estimate unknown values between known data points. </a:t>
            </a:r>
            <a:endParaRPr lang="en-US" dirty="0"/>
          </a:p>
        </p:txBody>
      </p:sp>
      <p:sp>
        <p:nvSpPr>
          <p:cNvPr id="4" name="Slide Number Placeholder 3"/>
          <p:cNvSpPr>
            <a:spLocks noGrp="1"/>
          </p:cNvSpPr>
          <p:nvPr>
            <p:ph type="sldNum" sz="quarter" idx="5"/>
          </p:nvPr>
        </p:nvSpPr>
        <p:spPr/>
        <p:txBody>
          <a:bodyPr/>
          <a:lstStyle/>
          <a:p>
            <a:fld id="{CBE42693-A825-492C-BD26-AF778916B8DC}" type="slidenum">
              <a:rPr lang="en-US" smtClean="0"/>
              <a:t>6</a:t>
            </a:fld>
            <a:endParaRPr lang="en-US"/>
          </a:p>
        </p:txBody>
      </p:sp>
    </p:spTree>
    <p:extLst>
      <p:ext uri="{BB962C8B-B14F-4D97-AF65-F5344CB8AC3E}">
        <p14:creationId xmlns:p14="http://schemas.microsoft.com/office/powerpoint/2010/main" val="3566100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adopted a recurrent-convolutional neural network to deal with the inherent structure of EEG data. </a:t>
            </a:r>
            <a:r>
              <a:rPr lang="en-US" sz="1200" b="0" i="0" kern="1200" dirty="0" err="1">
                <a:solidFill>
                  <a:schemeClr val="tx1"/>
                </a:solidFill>
                <a:effectLst/>
                <a:latin typeface="+mn-lt"/>
                <a:ea typeface="+mn-ea"/>
                <a:cs typeface="+mn-cs"/>
              </a:rPr>
              <a:t>ConvNets</a:t>
            </a:r>
            <a:r>
              <a:rPr lang="en-US" sz="1200" b="0" i="0" kern="1200" dirty="0">
                <a:solidFill>
                  <a:schemeClr val="tx1"/>
                </a:solidFill>
                <a:effectLst/>
                <a:latin typeface="+mn-lt"/>
                <a:ea typeface="+mn-ea"/>
                <a:cs typeface="+mn-cs"/>
              </a:rPr>
              <a:t> were used to deal with variations in space and frequency domains due to their ability to learn good two-dimensional representation of the data. Wherever needed, the extracted representations were fed into another layer to account for temporal variations in the data.</a:t>
            </a:r>
            <a:r>
              <a:rPr lang="en-US" dirty="0"/>
              <a:t> </a:t>
            </a:r>
            <a:br>
              <a:rPr lang="en-US" dirty="0"/>
            </a:br>
            <a:endParaRPr lang="en-US" dirty="0"/>
          </a:p>
        </p:txBody>
      </p:sp>
      <p:sp>
        <p:nvSpPr>
          <p:cNvPr id="4" name="Slide Number Placeholder 3"/>
          <p:cNvSpPr>
            <a:spLocks noGrp="1"/>
          </p:cNvSpPr>
          <p:nvPr>
            <p:ph type="sldNum" sz="quarter" idx="5"/>
          </p:nvPr>
        </p:nvSpPr>
        <p:spPr/>
        <p:txBody>
          <a:bodyPr/>
          <a:lstStyle/>
          <a:p>
            <a:fld id="{CBE42693-A825-492C-BD26-AF778916B8DC}" type="slidenum">
              <a:rPr lang="en-US" smtClean="0"/>
              <a:t>7</a:t>
            </a:fld>
            <a:endParaRPr lang="en-US"/>
          </a:p>
        </p:txBody>
      </p:sp>
    </p:spTree>
    <p:extLst>
      <p:ext uri="{BB962C8B-B14F-4D97-AF65-F5344CB8AC3E}">
        <p14:creationId xmlns:p14="http://schemas.microsoft.com/office/powerpoint/2010/main" val="3914370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Evaluate two primary approaches to the cognitive state classification problem.</a:t>
            </a:r>
          </a:p>
          <a:p>
            <a:pPr marL="228600" indent="-228600">
              <a:buAutoNum type="arabicPeriod"/>
            </a:pPr>
            <a:r>
              <a:rPr lang="en-US" dirty="0"/>
              <a:t>In the first approach (single-frame) we extracted the power features by applying FFT on the complete duration of each trial leading to single 3-channel image corresponding to each trial.</a:t>
            </a:r>
          </a:p>
          <a:p>
            <a:pPr marL="228600" indent="-228600">
              <a:buAutoNum type="arabicPeriod"/>
            </a:pPr>
            <a:endParaRPr lang="en-US" dirty="0"/>
          </a:p>
          <a:p>
            <a:pPr marL="228600" indent="-228600">
              <a:buAutoNum type="arabicPeriod"/>
            </a:pPr>
            <a:r>
              <a:rPr lang="en-US" dirty="0"/>
              <a:t> The second approach included dividing each trial to multiple time windows and extracting power features for each window separately leading to conservation of temporal information rather than averaging them out into single slice of activity map. </a:t>
            </a:r>
            <a:br>
              <a:rPr lang="en-US" dirty="0"/>
            </a:br>
            <a:endParaRPr lang="en-US" dirty="0"/>
          </a:p>
        </p:txBody>
      </p:sp>
      <p:sp>
        <p:nvSpPr>
          <p:cNvPr id="4" name="Slide Number Placeholder 3"/>
          <p:cNvSpPr>
            <a:spLocks noGrp="1"/>
          </p:cNvSpPr>
          <p:nvPr>
            <p:ph type="sldNum" sz="quarter" idx="5"/>
          </p:nvPr>
        </p:nvSpPr>
        <p:spPr/>
        <p:txBody>
          <a:bodyPr/>
          <a:lstStyle/>
          <a:p>
            <a:fld id="{CBE42693-A825-492C-BD26-AF778916B8DC}" type="slidenum">
              <a:rPr lang="en-US" smtClean="0"/>
              <a:t>8</a:t>
            </a:fld>
            <a:endParaRPr lang="en-US"/>
          </a:p>
        </p:txBody>
      </p:sp>
    </p:spTree>
    <p:extLst>
      <p:ext uri="{BB962C8B-B14F-4D97-AF65-F5344CB8AC3E}">
        <p14:creationId xmlns:p14="http://schemas.microsoft.com/office/powerpoint/2010/main" val="2464637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They followed the VGG architecture for selection of number of filters in each layer and grouping convolution layers with small receptive fields</a:t>
            </a:r>
            <a:r>
              <a:rPr lang="en-US" dirty="0"/>
              <a:t> </a:t>
            </a:r>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CBE42693-A825-492C-BD26-AF778916B8DC}" type="slidenum">
              <a:rPr lang="en-US" smtClean="0"/>
              <a:t>9</a:t>
            </a:fld>
            <a:endParaRPr lang="en-US"/>
          </a:p>
        </p:txBody>
      </p:sp>
    </p:spTree>
    <p:extLst>
      <p:ext uri="{BB962C8B-B14F-4D97-AF65-F5344CB8AC3E}">
        <p14:creationId xmlns:p14="http://schemas.microsoft.com/office/powerpoint/2010/main" val="30403899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0000"/>
                </a:solidFill>
                <a:latin typeface="NimbusRomNo9L-Regu"/>
              </a:rPr>
              <a:t>1.For this approach the single EEG image was generated by applying FFT on the whole trial duration (3.5 seconds). </a:t>
            </a:r>
          </a:p>
          <a:p>
            <a:r>
              <a:rPr lang="en-US" dirty="0">
                <a:solidFill>
                  <a:srgbClr val="000000"/>
                </a:solidFill>
                <a:latin typeface="NimbusRomNo9L-Regu"/>
              </a:rPr>
              <a:t>2.We first studied a simplified version of the problem by computing the average activity over the complete duration of trial.</a:t>
            </a:r>
          </a:p>
          <a:p>
            <a:r>
              <a:rPr lang="en-US" dirty="0">
                <a:solidFill>
                  <a:srgbClr val="000000"/>
                </a:solidFill>
                <a:latin typeface="NimbusRomNo9L-Regu"/>
              </a:rPr>
              <a:t>3. computed all power features over the whole duration of trial.</a:t>
            </a:r>
          </a:p>
          <a:p>
            <a:r>
              <a:rPr lang="en-US" dirty="0">
                <a:solidFill>
                  <a:srgbClr val="000000"/>
                </a:solidFill>
                <a:latin typeface="NimbusRomNo9L-Regu"/>
              </a:rPr>
              <a:t>4. Following this procedure, EEG recording for each trial was reduced to a single multi-channel image.</a:t>
            </a:r>
          </a:p>
          <a:p>
            <a:r>
              <a:rPr lang="en-US" dirty="0">
                <a:solidFill>
                  <a:srgbClr val="000000"/>
                </a:solidFill>
                <a:latin typeface="NimbusRomNo9L-Regu"/>
              </a:rPr>
              <a:t>5. they evaluated </a:t>
            </a:r>
            <a:r>
              <a:rPr lang="en-US" dirty="0" err="1">
                <a:solidFill>
                  <a:srgbClr val="000000"/>
                </a:solidFill>
                <a:latin typeface="NimbusRomNo9L-Regu"/>
              </a:rPr>
              <a:t>ConvNet</a:t>
            </a:r>
            <a:r>
              <a:rPr lang="en-US" dirty="0">
                <a:solidFill>
                  <a:srgbClr val="000000"/>
                </a:solidFill>
                <a:latin typeface="NimbusRomNo9L-Regu"/>
              </a:rPr>
              <a:t> configurations of various depths, as described in Table 1</a:t>
            </a:r>
          </a:p>
          <a:p>
            <a:endParaRPr lang="en-US" dirty="0">
              <a:solidFill>
                <a:srgbClr val="000000"/>
              </a:solidFill>
              <a:latin typeface="NimbusRomNo9L-Regu"/>
            </a:endParaRPr>
          </a:p>
          <a:p>
            <a:r>
              <a:rPr lang="en-US" dirty="0">
                <a:solidFill>
                  <a:srgbClr val="000000"/>
                </a:solidFill>
                <a:latin typeface="NimbusRomNo9L-Regu"/>
              </a:rPr>
              <a:t>6.configuration A involves only two convolutional layers (Conv3-32) stacked together, followed by </a:t>
            </a:r>
            <a:r>
              <a:rPr lang="en-US" dirty="0" err="1">
                <a:solidFill>
                  <a:srgbClr val="000000"/>
                </a:solidFill>
                <a:latin typeface="NimbusRomNo9L-Regu"/>
              </a:rPr>
              <a:t>maxpool</a:t>
            </a:r>
            <a:r>
              <a:rPr lang="en-US" dirty="0">
                <a:solidFill>
                  <a:srgbClr val="000000"/>
                </a:solidFill>
                <a:latin typeface="NimbusRomNo9L-Regu"/>
              </a:rPr>
              <a:t> layer.</a:t>
            </a:r>
          </a:p>
          <a:p>
            <a:r>
              <a:rPr lang="en-US" dirty="0">
                <a:solidFill>
                  <a:srgbClr val="000000"/>
                </a:solidFill>
                <a:latin typeface="NimbusRomNo9L-Regu"/>
              </a:rPr>
              <a:t>7. configuration B adds on top of architecture A two more convolutional</a:t>
            </a:r>
            <a:r>
              <a:rPr lang="en-US" dirty="0"/>
              <a:t> </a:t>
            </a:r>
            <a:r>
              <a:rPr lang="en-US" dirty="0">
                <a:solidFill>
                  <a:srgbClr val="000000"/>
                </a:solidFill>
                <a:latin typeface="NimbusRomNo9L-Regu"/>
              </a:rPr>
              <a:t>layers (Conv3-64), followed by another </a:t>
            </a:r>
            <a:r>
              <a:rPr lang="en-US" dirty="0" err="1">
                <a:solidFill>
                  <a:srgbClr val="000000"/>
                </a:solidFill>
                <a:latin typeface="NimbusRomNo9L-Regu"/>
              </a:rPr>
              <a:t>maxpool</a:t>
            </a:r>
            <a:r>
              <a:rPr lang="en-US" dirty="0">
                <a:solidFill>
                  <a:srgbClr val="000000"/>
                </a:solidFill>
                <a:latin typeface="NimbusRomNo9L-Regu"/>
              </a:rPr>
              <a:t>.</a:t>
            </a:r>
          </a:p>
          <a:p>
            <a:r>
              <a:rPr lang="en-US" dirty="0"/>
              <a:t>8. </a:t>
            </a:r>
            <a:r>
              <a:rPr lang="en-US" dirty="0">
                <a:solidFill>
                  <a:srgbClr val="000000"/>
                </a:solidFill>
                <a:latin typeface="NimbusRomNo9L-Regu"/>
              </a:rPr>
              <a:t>configuration C adds one more convolutional layer (Conv3-128) followed by </a:t>
            </a:r>
            <a:r>
              <a:rPr lang="en-US" dirty="0" err="1">
                <a:solidFill>
                  <a:srgbClr val="000000"/>
                </a:solidFill>
                <a:latin typeface="NimbusRomNo9L-Regu"/>
              </a:rPr>
              <a:t>maxpool</a:t>
            </a:r>
            <a:r>
              <a:rPr lang="en-US" dirty="0">
                <a:solidFill>
                  <a:srgbClr val="000000"/>
                </a:solidFill>
                <a:latin typeface="NimbusRomNo9L-Regu"/>
              </a:rPr>
              <a:t>.</a:t>
            </a:r>
          </a:p>
          <a:p>
            <a:r>
              <a:rPr lang="en-US" dirty="0">
                <a:solidFill>
                  <a:srgbClr val="000000"/>
                </a:solidFill>
                <a:latin typeface="NimbusRomNo9L-Regu"/>
              </a:rPr>
              <a:t>9. configuration D differs from C by using 4 rather than 2 Conv3-32 convolutional layers at the beginning.</a:t>
            </a:r>
          </a:p>
          <a:p>
            <a:r>
              <a:rPr lang="en-US" dirty="0">
                <a:solidFill>
                  <a:srgbClr val="000000"/>
                </a:solidFill>
                <a:latin typeface="NimbusRomNo9L-Regu"/>
              </a:rPr>
              <a:t>10. ;. Finally, a fully-connected layer with 512 nodes (FC-512) is added on top of all these architectures, followed by </a:t>
            </a:r>
            <a:r>
              <a:rPr lang="en-US" dirty="0" err="1">
                <a:solidFill>
                  <a:srgbClr val="000000"/>
                </a:solidFill>
                <a:latin typeface="NimbusRomNo9L-Regu"/>
              </a:rPr>
              <a:t>softmax</a:t>
            </a:r>
            <a:r>
              <a:rPr lang="en-US" dirty="0">
                <a:solidFill>
                  <a:srgbClr val="000000"/>
                </a:solidFill>
                <a:latin typeface="NimbusRomNo9L-Regu"/>
              </a:rPr>
              <a:t> as the last layer</a:t>
            </a:r>
            <a:r>
              <a:rPr lang="en-US" dirty="0"/>
              <a:t> </a:t>
            </a:r>
            <a:br>
              <a:rPr lang="en-US" dirty="0"/>
            </a:br>
            <a:endParaRPr lang="en-US" dirty="0">
              <a:solidFill>
                <a:srgbClr val="000000"/>
              </a:solidFill>
              <a:latin typeface="NimbusRomNo9L-Regu"/>
            </a:endParaRPr>
          </a:p>
          <a:p>
            <a:endParaRPr lang="en-US" dirty="0"/>
          </a:p>
        </p:txBody>
      </p:sp>
      <p:sp>
        <p:nvSpPr>
          <p:cNvPr id="4" name="Slide Number Placeholder 3"/>
          <p:cNvSpPr>
            <a:spLocks noGrp="1"/>
          </p:cNvSpPr>
          <p:nvPr>
            <p:ph type="sldNum" sz="quarter" idx="5"/>
          </p:nvPr>
        </p:nvSpPr>
        <p:spPr/>
        <p:txBody>
          <a:bodyPr/>
          <a:lstStyle/>
          <a:p>
            <a:fld id="{CBE42693-A825-492C-BD26-AF778916B8DC}" type="slidenum">
              <a:rPr lang="en-US" smtClean="0"/>
              <a:t>10</a:t>
            </a:fld>
            <a:endParaRPr lang="en-US"/>
          </a:p>
        </p:txBody>
      </p:sp>
    </p:spTree>
    <p:extLst>
      <p:ext uri="{BB962C8B-B14F-4D97-AF65-F5344CB8AC3E}">
        <p14:creationId xmlns:p14="http://schemas.microsoft.com/office/powerpoint/2010/main" val="2938513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D50C0-0796-4A7C-BB3B-3B83EA8A9A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4EDDC2-2E8B-4388-B875-F7E0A7A979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D39C47-9925-4465-A244-5CCF59CC3BBF}"/>
              </a:ext>
            </a:extLst>
          </p:cNvPr>
          <p:cNvSpPr>
            <a:spLocks noGrp="1"/>
          </p:cNvSpPr>
          <p:nvPr>
            <p:ph type="dt" sz="half" idx="10"/>
          </p:nvPr>
        </p:nvSpPr>
        <p:spPr/>
        <p:txBody>
          <a:bodyPr/>
          <a:lstStyle/>
          <a:p>
            <a:fld id="{B3020FD8-03B3-4A83-9CA9-C95215E0814E}" type="datetimeFigureOut">
              <a:rPr lang="en-US" smtClean="0"/>
              <a:t>2/27/2024</a:t>
            </a:fld>
            <a:endParaRPr lang="en-US"/>
          </a:p>
        </p:txBody>
      </p:sp>
      <p:sp>
        <p:nvSpPr>
          <p:cNvPr id="5" name="Footer Placeholder 4">
            <a:extLst>
              <a:ext uri="{FF2B5EF4-FFF2-40B4-BE49-F238E27FC236}">
                <a16:creationId xmlns:a16="http://schemas.microsoft.com/office/drawing/2014/main" id="{BD5BC961-19B9-4BE9-9D48-BA6CB43F12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F3F300-DF84-4123-AB61-F516226DE5CB}"/>
              </a:ext>
            </a:extLst>
          </p:cNvPr>
          <p:cNvSpPr>
            <a:spLocks noGrp="1"/>
          </p:cNvSpPr>
          <p:nvPr>
            <p:ph type="sldNum" sz="quarter" idx="12"/>
          </p:nvPr>
        </p:nvSpPr>
        <p:spPr/>
        <p:txBody>
          <a:bodyPr/>
          <a:lstStyle/>
          <a:p>
            <a:fld id="{D73108A5-35E3-49EB-B839-5D029A3413D2}" type="slidenum">
              <a:rPr lang="en-US" smtClean="0"/>
              <a:t>‹#›</a:t>
            </a:fld>
            <a:endParaRPr lang="en-US"/>
          </a:p>
        </p:txBody>
      </p:sp>
    </p:spTree>
    <p:extLst>
      <p:ext uri="{BB962C8B-B14F-4D97-AF65-F5344CB8AC3E}">
        <p14:creationId xmlns:p14="http://schemas.microsoft.com/office/powerpoint/2010/main" val="506236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CFF8E-A489-4E47-AE40-B0269EFB540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03D864-0EE1-4E2C-9901-82C0776DD96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499BA6-96ED-49D3-B8B6-D72346978E41}"/>
              </a:ext>
            </a:extLst>
          </p:cNvPr>
          <p:cNvSpPr>
            <a:spLocks noGrp="1"/>
          </p:cNvSpPr>
          <p:nvPr>
            <p:ph type="dt" sz="half" idx="10"/>
          </p:nvPr>
        </p:nvSpPr>
        <p:spPr/>
        <p:txBody>
          <a:bodyPr/>
          <a:lstStyle/>
          <a:p>
            <a:fld id="{B3020FD8-03B3-4A83-9CA9-C95215E0814E}" type="datetimeFigureOut">
              <a:rPr lang="en-US" smtClean="0"/>
              <a:t>2/27/2024</a:t>
            </a:fld>
            <a:endParaRPr lang="en-US"/>
          </a:p>
        </p:txBody>
      </p:sp>
      <p:sp>
        <p:nvSpPr>
          <p:cNvPr id="5" name="Footer Placeholder 4">
            <a:extLst>
              <a:ext uri="{FF2B5EF4-FFF2-40B4-BE49-F238E27FC236}">
                <a16:creationId xmlns:a16="http://schemas.microsoft.com/office/drawing/2014/main" id="{7A655F6F-54DB-4AB9-8714-73567C36C7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9ECAE9-9A21-40C8-995B-B29BF3D4814A}"/>
              </a:ext>
            </a:extLst>
          </p:cNvPr>
          <p:cNvSpPr>
            <a:spLocks noGrp="1"/>
          </p:cNvSpPr>
          <p:nvPr>
            <p:ph type="sldNum" sz="quarter" idx="12"/>
          </p:nvPr>
        </p:nvSpPr>
        <p:spPr/>
        <p:txBody>
          <a:bodyPr/>
          <a:lstStyle/>
          <a:p>
            <a:fld id="{D73108A5-35E3-49EB-B839-5D029A3413D2}" type="slidenum">
              <a:rPr lang="en-US" smtClean="0"/>
              <a:t>‹#›</a:t>
            </a:fld>
            <a:endParaRPr lang="en-US"/>
          </a:p>
        </p:txBody>
      </p:sp>
    </p:spTree>
    <p:extLst>
      <p:ext uri="{BB962C8B-B14F-4D97-AF65-F5344CB8AC3E}">
        <p14:creationId xmlns:p14="http://schemas.microsoft.com/office/powerpoint/2010/main" val="80464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251E95-7BC3-4C4E-8C1B-5DB4098F38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C84D2E-9FAC-4C70-9726-AD9B959B55D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0F631A-2FEF-4AFA-B12D-68479E56438D}"/>
              </a:ext>
            </a:extLst>
          </p:cNvPr>
          <p:cNvSpPr>
            <a:spLocks noGrp="1"/>
          </p:cNvSpPr>
          <p:nvPr>
            <p:ph type="dt" sz="half" idx="10"/>
          </p:nvPr>
        </p:nvSpPr>
        <p:spPr/>
        <p:txBody>
          <a:bodyPr/>
          <a:lstStyle/>
          <a:p>
            <a:fld id="{B3020FD8-03B3-4A83-9CA9-C95215E0814E}" type="datetimeFigureOut">
              <a:rPr lang="en-US" smtClean="0"/>
              <a:t>2/27/2024</a:t>
            </a:fld>
            <a:endParaRPr lang="en-US"/>
          </a:p>
        </p:txBody>
      </p:sp>
      <p:sp>
        <p:nvSpPr>
          <p:cNvPr id="5" name="Footer Placeholder 4">
            <a:extLst>
              <a:ext uri="{FF2B5EF4-FFF2-40B4-BE49-F238E27FC236}">
                <a16:creationId xmlns:a16="http://schemas.microsoft.com/office/drawing/2014/main" id="{E3E4FB28-EEF7-4F22-8BFD-1AA27420B7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A41B55-5747-49FC-BB61-A29E9275274B}"/>
              </a:ext>
            </a:extLst>
          </p:cNvPr>
          <p:cNvSpPr>
            <a:spLocks noGrp="1"/>
          </p:cNvSpPr>
          <p:nvPr>
            <p:ph type="sldNum" sz="quarter" idx="12"/>
          </p:nvPr>
        </p:nvSpPr>
        <p:spPr/>
        <p:txBody>
          <a:bodyPr/>
          <a:lstStyle/>
          <a:p>
            <a:fld id="{D73108A5-35E3-49EB-B839-5D029A3413D2}" type="slidenum">
              <a:rPr lang="en-US" smtClean="0"/>
              <a:t>‹#›</a:t>
            </a:fld>
            <a:endParaRPr lang="en-US"/>
          </a:p>
        </p:txBody>
      </p:sp>
    </p:spTree>
    <p:extLst>
      <p:ext uri="{BB962C8B-B14F-4D97-AF65-F5344CB8AC3E}">
        <p14:creationId xmlns:p14="http://schemas.microsoft.com/office/powerpoint/2010/main" val="1238827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A7587-B9A0-4B5F-B364-B6E7D48347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DA9D4B-CF7D-41D5-8843-4DC510D6B00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64EF88-3AF5-4700-BE99-2E9E4D49781D}"/>
              </a:ext>
            </a:extLst>
          </p:cNvPr>
          <p:cNvSpPr>
            <a:spLocks noGrp="1"/>
          </p:cNvSpPr>
          <p:nvPr>
            <p:ph type="dt" sz="half" idx="10"/>
          </p:nvPr>
        </p:nvSpPr>
        <p:spPr/>
        <p:txBody>
          <a:bodyPr/>
          <a:lstStyle/>
          <a:p>
            <a:fld id="{B3020FD8-03B3-4A83-9CA9-C95215E0814E}" type="datetimeFigureOut">
              <a:rPr lang="en-US" smtClean="0"/>
              <a:t>2/27/2024</a:t>
            </a:fld>
            <a:endParaRPr lang="en-US"/>
          </a:p>
        </p:txBody>
      </p:sp>
      <p:sp>
        <p:nvSpPr>
          <p:cNvPr id="5" name="Footer Placeholder 4">
            <a:extLst>
              <a:ext uri="{FF2B5EF4-FFF2-40B4-BE49-F238E27FC236}">
                <a16:creationId xmlns:a16="http://schemas.microsoft.com/office/drawing/2014/main" id="{0429A096-E140-4B8E-99F4-774F6B6CDF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095C37-463C-4A7E-968D-AE1AB5A74780}"/>
              </a:ext>
            </a:extLst>
          </p:cNvPr>
          <p:cNvSpPr>
            <a:spLocks noGrp="1"/>
          </p:cNvSpPr>
          <p:nvPr>
            <p:ph type="sldNum" sz="quarter" idx="12"/>
          </p:nvPr>
        </p:nvSpPr>
        <p:spPr/>
        <p:txBody>
          <a:bodyPr/>
          <a:lstStyle/>
          <a:p>
            <a:fld id="{D73108A5-35E3-49EB-B839-5D029A3413D2}" type="slidenum">
              <a:rPr lang="en-US" smtClean="0"/>
              <a:t>‹#›</a:t>
            </a:fld>
            <a:endParaRPr lang="en-US"/>
          </a:p>
        </p:txBody>
      </p:sp>
    </p:spTree>
    <p:extLst>
      <p:ext uri="{BB962C8B-B14F-4D97-AF65-F5344CB8AC3E}">
        <p14:creationId xmlns:p14="http://schemas.microsoft.com/office/powerpoint/2010/main" val="1503380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199B2-DD86-431D-91F8-6ED501133B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8D9CED-8235-4F39-93FA-4619063A16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7F3B068-3A87-46AD-B355-AB8142E08D4C}"/>
              </a:ext>
            </a:extLst>
          </p:cNvPr>
          <p:cNvSpPr>
            <a:spLocks noGrp="1"/>
          </p:cNvSpPr>
          <p:nvPr>
            <p:ph type="dt" sz="half" idx="10"/>
          </p:nvPr>
        </p:nvSpPr>
        <p:spPr/>
        <p:txBody>
          <a:bodyPr/>
          <a:lstStyle/>
          <a:p>
            <a:fld id="{B3020FD8-03B3-4A83-9CA9-C95215E0814E}" type="datetimeFigureOut">
              <a:rPr lang="en-US" smtClean="0"/>
              <a:t>2/27/2024</a:t>
            </a:fld>
            <a:endParaRPr lang="en-US"/>
          </a:p>
        </p:txBody>
      </p:sp>
      <p:sp>
        <p:nvSpPr>
          <p:cNvPr id="5" name="Footer Placeholder 4">
            <a:extLst>
              <a:ext uri="{FF2B5EF4-FFF2-40B4-BE49-F238E27FC236}">
                <a16:creationId xmlns:a16="http://schemas.microsoft.com/office/drawing/2014/main" id="{C0C93AA6-5812-4CA6-8210-B45FA0EE46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0A5C25-3C3B-4EA3-A648-C19760F73F0E}"/>
              </a:ext>
            </a:extLst>
          </p:cNvPr>
          <p:cNvSpPr>
            <a:spLocks noGrp="1"/>
          </p:cNvSpPr>
          <p:nvPr>
            <p:ph type="sldNum" sz="quarter" idx="12"/>
          </p:nvPr>
        </p:nvSpPr>
        <p:spPr/>
        <p:txBody>
          <a:bodyPr/>
          <a:lstStyle/>
          <a:p>
            <a:fld id="{D73108A5-35E3-49EB-B839-5D029A3413D2}" type="slidenum">
              <a:rPr lang="en-US" smtClean="0"/>
              <a:t>‹#›</a:t>
            </a:fld>
            <a:endParaRPr lang="en-US"/>
          </a:p>
        </p:txBody>
      </p:sp>
    </p:spTree>
    <p:extLst>
      <p:ext uri="{BB962C8B-B14F-4D97-AF65-F5344CB8AC3E}">
        <p14:creationId xmlns:p14="http://schemas.microsoft.com/office/powerpoint/2010/main" val="9210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89CDE-8F96-4D5C-B516-24C2827301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233FD4-21BA-4459-968B-FE7BFD029AC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D48E44-2EF9-41F7-AC5B-61D48F4821D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C70211-FA6B-45A9-B6CF-0B7B964F2931}"/>
              </a:ext>
            </a:extLst>
          </p:cNvPr>
          <p:cNvSpPr>
            <a:spLocks noGrp="1"/>
          </p:cNvSpPr>
          <p:nvPr>
            <p:ph type="dt" sz="half" idx="10"/>
          </p:nvPr>
        </p:nvSpPr>
        <p:spPr/>
        <p:txBody>
          <a:bodyPr/>
          <a:lstStyle/>
          <a:p>
            <a:fld id="{B3020FD8-03B3-4A83-9CA9-C95215E0814E}" type="datetimeFigureOut">
              <a:rPr lang="en-US" smtClean="0"/>
              <a:t>2/27/2024</a:t>
            </a:fld>
            <a:endParaRPr lang="en-US"/>
          </a:p>
        </p:txBody>
      </p:sp>
      <p:sp>
        <p:nvSpPr>
          <p:cNvPr id="6" name="Footer Placeholder 5">
            <a:extLst>
              <a:ext uri="{FF2B5EF4-FFF2-40B4-BE49-F238E27FC236}">
                <a16:creationId xmlns:a16="http://schemas.microsoft.com/office/drawing/2014/main" id="{8B5117E8-BE00-4E34-80FE-C3AF13A429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04EE4C-C168-4289-A12F-09DAC9F7309F}"/>
              </a:ext>
            </a:extLst>
          </p:cNvPr>
          <p:cNvSpPr>
            <a:spLocks noGrp="1"/>
          </p:cNvSpPr>
          <p:nvPr>
            <p:ph type="sldNum" sz="quarter" idx="12"/>
          </p:nvPr>
        </p:nvSpPr>
        <p:spPr/>
        <p:txBody>
          <a:bodyPr/>
          <a:lstStyle/>
          <a:p>
            <a:fld id="{D73108A5-35E3-49EB-B839-5D029A3413D2}" type="slidenum">
              <a:rPr lang="en-US" smtClean="0"/>
              <a:t>‹#›</a:t>
            </a:fld>
            <a:endParaRPr lang="en-US"/>
          </a:p>
        </p:txBody>
      </p:sp>
    </p:spTree>
    <p:extLst>
      <p:ext uri="{BB962C8B-B14F-4D97-AF65-F5344CB8AC3E}">
        <p14:creationId xmlns:p14="http://schemas.microsoft.com/office/powerpoint/2010/main" val="2144280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14D64-5771-4341-B043-DF4C7655F3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A1085C-29C2-4EBB-BC78-32C8972358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347A463-8492-4E8C-8EF4-50D0377403D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780CCFE-6580-4F2A-A5CA-7054BF2623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9CE3B99-7AEA-406A-B785-005FA1A6550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8249E8-C5CB-436A-B65B-05D71C5D06F5}"/>
              </a:ext>
            </a:extLst>
          </p:cNvPr>
          <p:cNvSpPr>
            <a:spLocks noGrp="1"/>
          </p:cNvSpPr>
          <p:nvPr>
            <p:ph type="dt" sz="half" idx="10"/>
          </p:nvPr>
        </p:nvSpPr>
        <p:spPr/>
        <p:txBody>
          <a:bodyPr/>
          <a:lstStyle/>
          <a:p>
            <a:fld id="{B3020FD8-03B3-4A83-9CA9-C95215E0814E}" type="datetimeFigureOut">
              <a:rPr lang="en-US" smtClean="0"/>
              <a:t>2/27/2024</a:t>
            </a:fld>
            <a:endParaRPr lang="en-US"/>
          </a:p>
        </p:txBody>
      </p:sp>
      <p:sp>
        <p:nvSpPr>
          <p:cNvPr id="8" name="Footer Placeholder 7">
            <a:extLst>
              <a:ext uri="{FF2B5EF4-FFF2-40B4-BE49-F238E27FC236}">
                <a16:creationId xmlns:a16="http://schemas.microsoft.com/office/drawing/2014/main" id="{6FACA47E-2C54-4339-8FCF-22C1634274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0B6E86-7498-45D0-99FF-D7AB7625F329}"/>
              </a:ext>
            </a:extLst>
          </p:cNvPr>
          <p:cNvSpPr>
            <a:spLocks noGrp="1"/>
          </p:cNvSpPr>
          <p:nvPr>
            <p:ph type="sldNum" sz="quarter" idx="12"/>
          </p:nvPr>
        </p:nvSpPr>
        <p:spPr/>
        <p:txBody>
          <a:bodyPr/>
          <a:lstStyle/>
          <a:p>
            <a:fld id="{D73108A5-35E3-49EB-B839-5D029A3413D2}" type="slidenum">
              <a:rPr lang="en-US" smtClean="0"/>
              <a:t>‹#›</a:t>
            </a:fld>
            <a:endParaRPr lang="en-US"/>
          </a:p>
        </p:txBody>
      </p:sp>
    </p:spTree>
    <p:extLst>
      <p:ext uri="{BB962C8B-B14F-4D97-AF65-F5344CB8AC3E}">
        <p14:creationId xmlns:p14="http://schemas.microsoft.com/office/powerpoint/2010/main" val="1442621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C77E7-69F9-401A-B7FB-EB76F2FAF1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EB917C-88ED-4995-9B84-2D813460AD94}"/>
              </a:ext>
            </a:extLst>
          </p:cNvPr>
          <p:cNvSpPr>
            <a:spLocks noGrp="1"/>
          </p:cNvSpPr>
          <p:nvPr>
            <p:ph type="dt" sz="half" idx="10"/>
          </p:nvPr>
        </p:nvSpPr>
        <p:spPr/>
        <p:txBody>
          <a:bodyPr/>
          <a:lstStyle/>
          <a:p>
            <a:fld id="{B3020FD8-03B3-4A83-9CA9-C95215E0814E}" type="datetimeFigureOut">
              <a:rPr lang="en-US" smtClean="0"/>
              <a:t>2/27/2024</a:t>
            </a:fld>
            <a:endParaRPr lang="en-US"/>
          </a:p>
        </p:txBody>
      </p:sp>
      <p:sp>
        <p:nvSpPr>
          <p:cNvPr id="4" name="Footer Placeholder 3">
            <a:extLst>
              <a:ext uri="{FF2B5EF4-FFF2-40B4-BE49-F238E27FC236}">
                <a16:creationId xmlns:a16="http://schemas.microsoft.com/office/drawing/2014/main" id="{EDBEAE56-737B-4D52-9559-C8317F30E2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95EA42-92CA-4D79-B983-E6C31F01EA88}"/>
              </a:ext>
            </a:extLst>
          </p:cNvPr>
          <p:cNvSpPr>
            <a:spLocks noGrp="1"/>
          </p:cNvSpPr>
          <p:nvPr>
            <p:ph type="sldNum" sz="quarter" idx="12"/>
          </p:nvPr>
        </p:nvSpPr>
        <p:spPr/>
        <p:txBody>
          <a:bodyPr/>
          <a:lstStyle/>
          <a:p>
            <a:fld id="{D73108A5-35E3-49EB-B839-5D029A3413D2}" type="slidenum">
              <a:rPr lang="en-US" smtClean="0"/>
              <a:t>‹#›</a:t>
            </a:fld>
            <a:endParaRPr lang="en-US"/>
          </a:p>
        </p:txBody>
      </p:sp>
    </p:spTree>
    <p:extLst>
      <p:ext uri="{BB962C8B-B14F-4D97-AF65-F5344CB8AC3E}">
        <p14:creationId xmlns:p14="http://schemas.microsoft.com/office/powerpoint/2010/main" val="869908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CAEB07-50EE-4CD8-BCF3-B4C795AB68C0}"/>
              </a:ext>
            </a:extLst>
          </p:cNvPr>
          <p:cNvSpPr>
            <a:spLocks noGrp="1"/>
          </p:cNvSpPr>
          <p:nvPr>
            <p:ph type="dt" sz="half" idx="10"/>
          </p:nvPr>
        </p:nvSpPr>
        <p:spPr/>
        <p:txBody>
          <a:bodyPr/>
          <a:lstStyle/>
          <a:p>
            <a:fld id="{B3020FD8-03B3-4A83-9CA9-C95215E0814E}" type="datetimeFigureOut">
              <a:rPr lang="en-US" smtClean="0"/>
              <a:t>2/27/2024</a:t>
            </a:fld>
            <a:endParaRPr lang="en-US"/>
          </a:p>
        </p:txBody>
      </p:sp>
      <p:sp>
        <p:nvSpPr>
          <p:cNvPr id="3" name="Footer Placeholder 2">
            <a:extLst>
              <a:ext uri="{FF2B5EF4-FFF2-40B4-BE49-F238E27FC236}">
                <a16:creationId xmlns:a16="http://schemas.microsoft.com/office/drawing/2014/main" id="{10B77C30-2041-4A4D-B4BB-57E8A20DC3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98609B-FDEC-4CCC-BC9D-905D2CB997E9}"/>
              </a:ext>
            </a:extLst>
          </p:cNvPr>
          <p:cNvSpPr>
            <a:spLocks noGrp="1"/>
          </p:cNvSpPr>
          <p:nvPr>
            <p:ph type="sldNum" sz="quarter" idx="12"/>
          </p:nvPr>
        </p:nvSpPr>
        <p:spPr/>
        <p:txBody>
          <a:bodyPr/>
          <a:lstStyle/>
          <a:p>
            <a:fld id="{D73108A5-35E3-49EB-B839-5D029A3413D2}" type="slidenum">
              <a:rPr lang="en-US" smtClean="0"/>
              <a:t>‹#›</a:t>
            </a:fld>
            <a:endParaRPr lang="en-US"/>
          </a:p>
        </p:txBody>
      </p:sp>
    </p:spTree>
    <p:extLst>
      <p:ext uri="{BB962C8B-B14F-4D97-AF65-F5344CB8AC3E}">
        <p14:creationId xmlns:p14="http://schemas.microsoft.com/office/powerpoint/2010/main" val="2148416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E3172-18FA-471C-AE1A-F82E75B595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54B291-7B15-48CA-B4F1-003E00D349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7D08D9-4A87-47D2-B9C3-71D61A89D8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254C961-EE86-43F3-973C-3497FE7884A6}"/>
              </a:ext>
            </a:extLst>
          </p:cNvPr>
          <p:cNvSpPr>
            <a:spLocks noGrp="1"/>
          </p:cNvSpPr>
          <p:nvPr>
            <p:ph type="dt" sz="half" idx="10"/>
          </p:nvPr>
        </p:nvSpPr>
        <p:spPr/>
        <p:txBody>
          <a:bodyPr/>
          <a:lstStyle/>
          <a:p>
            <a:fld id="{B3020FD8-03B3-4A83-9CA9-C95215E0814E}" type="datetimeFigureOut">
              <a:rPr lang="en-US" smtClean="0"/>
              <a:t>2/27/2024</a:t>
            </a:fld>
            <a:endParaRPr lang="en-US"/>
          </a:p>
        </p:txBody>
      </p:sp>
      <p:sp>
        <p:nvSpPr>
          <p:cNvPr id="6" name="Footer Placeholder 5">
            <a:extLst>
              <a:ext uri="{FF2B5EF4-FFF2-40B4-BE49-F238E27FC236}">
                <a16:creationId xmlns:a16="http://schemas.microsoft.com/office/drawing/2014/main" id="{74FF2615-8FE9-4745-BF8E-11189F70D6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DAF5CD-D1E8-416D-812C-1650F84F7385}"/>
              </a:ext>
            </a:extLst>
          </p:cNvPr>
          <p:cNvSpPr>
            <a:spLocks noGrp="1"/>
          </p:cNvSpPr>
          <p:nvPr>
            <p:ph type="sldNum" sz="quarter" idx="12"/>
          </p:nvPr>
        </p:nvSpPr>
        <p:spPr/>
        <p:txBody>
          <a:bodyPr/>
          <a:lstStyle/>
          <a:p>
            <a:fld id="{D73108A5-35E3-49EB-B839-5D029A3413D2}" type="slidenum">
              <a:rPr lang="en-US" smtClean="0"/>
              <a:t>‹#›</a:t>
            </a:fld>
            <a:endParaRPr lang="en-US"/>
          </a:p>
        </p:txBody>
      </p:sp>
    </p:spTree>
    <p:extLst>
      <p:ext uri="{BB962C8B-B14F-4D97-AF65-F5344CB8AC3E}">
        <p14:creationId xmlns:p14="http://schemas.microsoft.com/office/powerpoint/2010/main" val="3107179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BDA65-974D-4454-94B4-8960B21FFF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C009F4-4201-4E2D-9339-E4A0FFAC7A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2FAE9C-95EE-45C2-A843-202997E642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DFE00CD-C559-476D-8BCE-B25DB512AA2F}"/>
              </a:ext>
            </a:extLst>
          </p:cNvPr>
          <p:cNvSpPr>
            <a:spLocks noGrp="1"/>
          </p:cNvSpPr>
          <p:nvPr>
            <p:ph type="dt" sz="half" idx="10"/>
          </p:nvPr>
        </p:nvSpPr>
        <p:spPr/>
        <p:txBody>
          <a:bodyPr/>
          <a:lstStyle/>
          <a:p>
            <a:fld id="{B3020FD8-03B3-4A83-9CA9-C95215E0814E}" type="datetimeFigureOut">
              <a:rPr lang="en-US" smtClean="0"/>
              <a:t>2/27/2024</a:t>
            </a:fld>
            <a:endParaRPr lang="en-US"/>
          </a:p>
        </p:txBody>
      </p:sp>
      <p:sp>
        <p:nvSpPr>
          <p:cNvPr id="6" name="Footer Placeholder 5">
            <a:extLst>
              <a:ext uri="{FF2B5EF4-FFF2-40B4-BE49-F238E27FC236}">
                <a16:creationId xmlns:a16="http://schemas.microsoft.com/office/drawing/2014/main" id="{5413E989-FFAF-4E5D-9FF6-CBF15B3AD8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DC64EA-CD19-4D8A-9BBE-098324B4761B}"/>
              </a:ext>
            </a:extLst>
          </p:cNvPr>
          <p:cNvSpPr>
            <a:spLocks noGrp="1"/>
          </p:cNvSpPr>
          <p:nvPr>
            <p:ph type="sldNum" sz="quarter" idx="12"/>
          </p:nvPr>
        </p:nvSpPr>
        <p:spPr/>
        <p:txBody>
          <a:bodyPr/>
          <a:lstStyle/>
          <a:p>
            <a:fld id="{D73108A5-35E3-49EB-B839-5D029A3413D2}" type="slidenum">
              <a:rPr lang="en-US" smtClean="0"/>
              <a:t>‹#›</a:t>
            </a:fld>
            <a:endParaRPr lang="en-US"/>
          </a:p>
        </p:txBody>
      </p:sp>
    </p:spTree>
    <p:extLst>
      <p:ext uri="{BB962C8B-B14F-4D97-AF65-F5344CB8AC3E}">
        <p14:creationId xmlns:p14="http://schemas.microsoft.com/office/powerpoint/2010/main" val="2797312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172804-5E25-4108-AF0D-68D041FC7B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07A68D-6242-4F57-BFE4-3F36D02870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23DFCD-9059-4F9E-97E4-F1FBC093FC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020FD8-03B3-4A83-9CA9-C95215E0814E}" type="datetimeFigureOut">
              <a:rPr lang="en-US" smtClean="0"/>
              <a:t>2/27/2024</a:t>
            </a:fld>
            <a:endParaRPr lang="en-US"/>
          </a:p>
        </p:txBody>
      </p:sp>
      <p:sp>
        <p:nvSpPr>
          <p:cNvPr id="5" name="Footer Placeholder 4">
            <a:extLst>
              <a:ext uri="{FF2B5EF4-FFF2-40B4-BE49-F238E27FC236}">
                <a16:creationId xmlns:a16="http://schemas.microsoft.com/office/drawing/2014/main" id="{BFC50467-8C62-48E5-960C-766A011111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8FF54A-8EFB-4867-B8CF-F1AFD2E454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3108A5-35E3-49EB-B839-5D029A3413D2}" type="slidenum">
              <a:rPr lang="en-US" smtClean="0"/>
              <a:t>‹#›</a:t>
            </a:fld>
            <a:endParaRPr lang="en-US"/>
          </a:p>
        </p:txBody>
      </p:sp>
    </p:spTree>
    <p:extLst>
      <p:ext uri="{BB962C8B-B14F-4D97-AF65-F5344CB8AC3E}">
        <p14:creationId xmlns:p14="http://schemas.microsoft.com/office/powerpoint/2010/main" val="3603584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2C2C3-B420-4D60-BE4A-D9169E44D66D}"/>
              </a:ext>
            </a:extLst>
          </p:cNvPr>
          <p:cNvSpPr>
            <a:spLocks noGrp="1"/>
          </p:cNvSpPr>
          <p:nvPr>
            <p:ph type="ctrTitle"/>
          </p:nvPr>
        </p:nvSpPr>
        <p:spPr>
          <a:xfrm>
            <a:off x="1301577" y="1019432"/>
            <a:ext cx="9144000" cy="2045688"/>
          </a:xfrm>
        </p:spPr>
        <p:txBody>
          <a:bodyPr>
            <a:noAutofit/>
          </a:bodyPr>
          <a:lstStyle/>
          <a:p>
            <a:r>
              <a:rPr lang="en-US" sz="3200" b="1" dirty="0">
                <a:solidFill>
                  <a:schemeClr val="accent1">
                    <a:lumMod val="75000"/>
                  </a:schemeClr>
                </a:solidFill>
                <a:latin typeface="+mn-lt"/>
              </a:rPr>
              <a:t>LEARNING REPRESENTATIONS FROM EEG WITH DEEP</a:t>
            </a:r>
            <a:br>
              <a:rPr lang="en-US" sz="3200" b="1" dirty="0">
                <a:solidFill>
                  <a:schemeClr val="accent1">
                    <a:lumMod val="75000"/>
                  </a:schemeClr>
                </a:solidFill>
                <a:latin typeface="+mn-lt"/>
              </a:rPr>
            </a:br>
            <a:r>
              <a:rPr lang="en-US" sz="3200" b="1" dirty="0">
                <a:solidFill>
                  <a:schemeClr val="accent1">
                    <a:lumMod val="75000"/>
                  </a:schemeClr>
                </a:solidFill>
                <a:latin typeface="+mn-lt"/>
              </a:rPr>
              <a:t>RECURRENT-CONVOLUTIONAL NEURAL NETWORKS </a:t>
            </a:r>
            <a:br>
              <a:rPr lang="en-US" sz="3200" b="1" dirty="0">
                <a:solidFill>
                  <a:schemeClr val="accent1">
                    <a:lumMod val="75000"/>
                  </a:schemeClr>
                </a:solidFill>
                <a:latin typeface="+mn-lt"/>
              </a:rPr>
            </a:br>
            <a:br>
              <a:rPr lang="en-US" sz="3200" b="1" dirty="0">
                <a:latin typeface="+mn-lt"/>
              </a:rPr>
            </a:br>
            <a:r>
              <a:rPr lang="it-IT" sz="2400" dirty="0">
                <a:latin typeface="+mn-lt"/>
              </a:rPr>
              <a:t>P Bashivan, I Rish, M Yeasin, N Codella</a:t>
            </a:r>
            <a:endParaRPr lang="en-US" sz="3200" dirty="0">
              <a:latin typeface="+mn-lt"/>
            </a:endParaRPr>
          </a:p>
        </p:txBody>
      </p:sp>
      <p:sp>
        <p:nvSpPr>
          <p:cNvPr id="3" name="Subtitle 2">
            <a:extLst>
              <a:ext uri="{FF2B5EF4-FFF2-40B4-BE49-F238E27FC236}">
                <a16:creationId xmlns:a16="http://schemas.microsoft.com/office/drawing/2014/main" id="{FF494FC3-1789-4E2D-A5B9-BAFC5EB124D2}"/>
              </a:ext>
            </a:extLst>
          </p:cNvPr>
          <p:cNvSpPr>
            <a:spLocks noGrp="1"/>
          </p:cNvSpPr>
          <p:nvPr>
            <p:ph type="subTitle" idx="1"/>
          </p:nvPr>
        </p:nvSpPr>
        <p:spPr>
          <a:xfrm>
            <a:off x="1160901" y="3231335"/>
            <a:ext cx="9144000" cy="1655762"/>
          </a:xfrm>
        </p:spPr>
        <p:txBody>
          <a:bodyPr/>
          <a:lstStyle/>
          <a:p>
            <a:r>
              <a:rPr lang="en-US" dirty="0"/>
              <a:t>Published as a conference paper at ICLR 2016</a:t>
            </a:r>
          </a:p>
          <a:p>
            <a:r>
              <a:rPr lang="en-US" dirty="0"/>
              <a:t>Citations: 816</a:t>
            </a:r>
          </a:p>
        </p:txBody>
      </p:sp>
      <p:sp>
        <p:nvSpPr>
          <p:cNvPr id="4" name="TextBox 3">
            <a:extLst>
              <a:ext uri="{FF2B5EF4-FFF2-40B4-BE49-F238E27FC236}">
                <a16:creationId xmlns:a16="http://schemas.microsoft.com/office/drawing/2014/main" id="{5A6D8734-B4E1-4DA8-A187-35FC7968E354}"/>
              </a:ext>
            </a:extLst>
          </p:cNvPr>
          <p:cNvSpPr txBox="1"/>
          <p:nvPr/>
        </p:nvSpPr>
        <p:spPr>
          <a:xfrm>
            <a:off x="3822356" y="4514703"/>
            <a:ext cx="4547287" cy="1077218"/>
          </a:xfrm>
          <a:prstGeom prst="rect">
            <a:avLst/>
          </a:prstGeom>
          <a:noFill/>
        </p:spPr>
        <p:txBody>
          <a:bodyPr wrap="square" rtlCol="0">
            <a:spAutoFit/>
          </a:bodyPr>
          <a:lstStyle/>
          <a:p>
            <a:r>
              <a:rPr lang="en-US" sz="3200" dirty="0"/>
              <a:t>Presenter: Nooshin Taheri</a:t>
            </a:r>
          </a:p>
          <a:p>
            <a:pPr algn="ctr"/>
            <a:r>
              <a:rPr lang="en-US" sz="3200" dirty="0"/>
              <a:t>2/27/2024</a:t>
            </a:r>
          </a:p>
        </p:txBody>
      </p:sp>
    </p:spTree>
    <p:extLst>
      <p:ext uri="{BB962C8B-B14F-4D97-AF65-F5344CB8AC3E}">
        <p14:creationId xmlns:p14="http://schemas.microsoft.com/office/powerpoint/2010/main" val="470610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BF3C86F-B8B1-425D-8F26-F0F020916BEC}"/>
              </a:ext>
            </a:extLst>
          </p:cNvPr>
          <p:cNvPicPr>
            <a:picLocks noChangeAspect="1"/>
          </p:cNvPicPr>
          <p:nvPr/>
        </p:nvPicPr>
        <p:blipFill>
          <a:blip r:embed="rId3"/>
          <a:stretch>
            <a:fillRect/>
          </a:stretch>
        </p:blipFill>
        <p:spPr>
          <a:xfrm>
            <a:off x="3309563" y="1877673"/>
            <a:ext cx="5958004" cy="4124514"/>
          </a:xfrm>
          <a:prstGeom prst="rect">
            <a:avLst/>
          </a:prstGeom>
        </p:spPr>
      </p:pic>
      <p:sp>
        <p:nvSpPr>
          <p:cNvPr id="5" name="Rectangle 4">
            <a:extLst>
              <a:ext uri="{FF2B5EF4-FFF2-40B4-BE49-F238E27FC236}">
                <a16:creationId xmlns:a16="http://schemas.microsoft.com/office/drawing/2014/main" id="{938E86EA-CBF2-4E05-BA13-EF49A46EE50B}"/>
              </a:ext>
            </a:extLst>
          </p:cNvPr>
          <p:cNvSpPr/>
          <p:nvPr/>
        </p:nvSpPr>
        <p:spPr>
          <a:xfrm>
            <a:off x="280814" y="184902"/>
            <a:ext cx="6482451" cy="1846659"/>
          </a:xfrm>
          <a:prstGeom prst="rect">
            <a:avLst/>
          </a:prstGeom>
        </p:spPr>
        <p:txBody>
          <a:bodyPr wrap="square">
            <a:spAutoFit/>
          </a:bodyPr>
          <a:lstStyle/>
          <a:p>
            <a:r>
              <a:rPr lang="en-US" sz="2800" b="1" u="sng" dirty="0">
                <a:solidFill>
                  <a:srgbClr val="000000"/>
                </a:solidFill>
              </a:rPr>
              <a:t>SINGLE-FRAME APPROACH</a:t>
            </a:r>
          </a:p>
          <a:p>
            <a:endParaRPr lang="en-US" sz="1400" u="sng" dirty="0">
              <a:solidFill>
                <a:srgbClr val="000000"/>
              </a:solidFill>
              <a:latin typeface="NimbusRomNo9L-Regu"/>
            </a:endParaRPr>
          </a:p>
          <a:p>
            <a:pPr marL="285750" indent="-285750">
              <a:buFont typeface="Arial" panose="020B0604020202020204" pitchFamily="34" charset="0"/>
              <a:buChar char="•"/>
            </a:pPr>
            <a:r>
              <a:rPr lang="en-US" dirty="0"/>
              <a:t>Computed power features throughout the trial.</a:t>
            </a:r>
          </a:p>
          <a:p>
            <a:pPr marL="285750" indent="-285750">
              <a:buFont typeface="Arial" panose="020B0604020202020204" pitchFamily="34" charset="0"/>
              <a:buChar char="•"/>
            </a:pPr>
            <a:r>
              <a:rPr lang="en-US" dirty="0"/>
              <a:t>EEG trials transformed into single images.</a:t>
            </a:r>
          </a:p>
          <a:p>
            <a:pPr marL="285750" indent="-285750">
              <a:buFont typeface="Arial" panose="020B0604020202020204" pitchFamily="34" charset="0"/>
              <a:buChar char="•"/>
            </a:pPr>
            <a:r>
              <a:rPr lang="en-US" dirty="0"/>
              <a:t>Evaluated various </a:t>
            </a:r>
            <a:r>
              <a:rPr lang="en-US" dirty="0" err="1"/>
              <a:t>ConvNet</a:t>
            </a:r>
            <a:r>
              <a:rPr lang="en-US" dirty="0"/>
              <a:t> depths</a:t>
            </a:r>
            <a:br>
              <a:rPr lang="en-US" dirty="0"/>
            </a:br>
            <a:endParaRPr lang="en-US" dirty="0"/>
          </a:p>
        </p:txBody>
      </p:sp>
      <p:sp>
        <p:nvSpPr>
          <p:cNvPr id="7" name="Rectangle 6">
            <a:extLst>
              <a:ext uri="{FF2B5EF4-FFF2-40B4-BE49-F238E27FC236}">
                <a16:creationId xmlns:a16="http://schemas.microsoft.com/office/drawing/2014/main" id="{24B13B88-1BE2-40C0-BB78-4B5D96A0D43D}"/>
              </a:ext>
            </a:extLst>
          </p:cNvPr>
          <p:cNvSpPr/>
          <p:nvPr/>
        </p:nvSpPr>
        <p:spPr>
          <a:xfrm>
            <a:off x="1922332" y="6119336"/>
            <a:ext cx="9816588" cy="738664"/>
          </a:xfrm>
          <a:prstGeom prst="rect">
            <a:avLst/>
          </a:prstGeom>
        </p:spPr>
        <p:txBody>
          <a:bodyPr wrap="square">
            <a:spAutoFit/>
          </a:bodyPr>
          <a:lstStyle/>
          <a:p>
            <a:pPr algn="ctr"/>
            <a:r>
              <a:rPr lang="en-US" sz="1400" dirty="0">
                <a:solidFill>
                  <a:srgbClr val="000000"/>
                </a:solidFill>
                <a:latin typeface="NimbusRomNo9L-Regu"/>
              </a:rPr>
              <a:t>Table 1: Evaluated </a:t>
            </a:r>
            <a:r>
              <a:rPr lang="en-US" sz="1400" dirty="0" err="1">
                <a:solidFill>
                  <a:srgbClr val="000000"/>
                </a:solidFill>
                <a:latin typeface="NimbusRomNo9L-Regu"/>
              </a:rPr>
              <a:t>ConvNet</a:t>
            </a:r>
            <a:r>
              <a:rPr lang="en-US" sz="1400" dirty="0">
                <a:solidFill>
                  <a:srgbClr val="000000"/>
                </a:solidFill>
                <a:latin typeface="NimbusRomNo9L-Regu"/>
              </a:rPr>
              <a:t> configurations for single-frame approach. The convolutional layer parameters are denoted as conv</a:t>
            </a:r>
            <a:r>
              <a:rPr lang="en-US" sz="1400" i="1" dirty="0">
                <a:solidFill>
                  <a:srgbClr val="000000"/>
                </a:solidFill>
                <a:latin typeface="CMMI10"/>
              </a:rPr>
              <a:t>&lt;</a:t>
            </a:r>
            <a:r>
              <a:rPr lang="en-US" sz="1400" dirty="0">
                <a:solidFill>
                  <a:srgbClr val="000000"/>
                </a:solidFill>
                <a:latin typeface="NimbusRomNo9L-Regu"/>
              </a:rPr>
              <a:t>receptive field size</a:t>
            </a:r>
            <a:r>
              <a:rPr lang="en-US" sz="1400" i="1" dirty="0">
                <a:solidFill>
                  <a:srgbClr val="000000"/>
                </a:solidFill>
                <a:latin typeface="CMMI10"/>
              </a:rPr>
              <a:t>&gt;</a:t>
            </a:r>
            <a:r>
              <a:rPr lang="en-US" sz="1400" dirty="0">
                <a:solidFill>
                  <a:srgbClr val="000000"/>
                </a:solidFill>
                <a:latin typeface="NimbusRomNo9L-Regu"/>
              </a:rPr>
              <a:t>-</a:t>
            </a:r>
            <a:r>
              <a:rPr lang="en-US" sz="1400" i="1" dirty="0">
                <a:solidFill>
                  <a:srgbClr val="000000"/>
                </a:solidFill>
                <a:latin typeface="CMMI10"/>
              </a:rPr>
              <a:t>&lt;</a:t>
            </a:r>
            <a:r>
              <a:rPr lang="en-US" sz="1400" dirty="0">
                <a:solidFill>
                  <a:srgbClr val="000000"/>
                </a:solidFill>
                <a:latin typeface="NimbusRomNo9L-Regu"/>
              </a:rPr>
              <a:t>number of kernels</a:t>
            </a:r>
            <a:r>
              <a:rPr lang="en-US" sz="1400" i="1" dirty="0">
                <a:solidFill>
                  <a:srgbClr val="000000"/>
                </a:solidFill>
                <a:latin typeface="CMMI10"/>
              </a:rPr>
              <a:t>&gt;</a:t>
            </a:r>
            <a:r>
              <a:rPr lang="en-US" sz="1400" dirty="0">
                <a:solidFill>
                  <a:srgbClr val="000000"/>
                </a:solidFill>
                <a:latin typeface="NimbusRomNo9L-Regu"/>
              </a:rPr>
              <a:t>.</a:t>
            </a:r>
            <a:r>
              <a:rPr lang="en-US" sz="1400" dirty="0"/>
              <a:t> </a:t>
            </a:r>
            <a:br>
              <a:rPr lang="en-US" sz="1400" dirty="0"/>
            </a:br>
            <a:endParaRPr lang="en-US" sz="1400" dirty="0"/>
          </a:p>
        </p:txBody>
      </p:sp>
    </p:spTree>
    <p:extLst>
      <p:ext uri="{BB962C8B-B14F-4D97-AF65-F5344CB8AC3E}">
        <p14:creationId xmlns:p14="http://schemas.microsoft.com/office/powerpoint/2010/main" val="1419432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77FD9-22F9-4CDA-A980-CB6A4F027859}"/>
              </a:ext>
            </a:extLst>
          </p:cNvPr>
          <p:cNvSpPr>
            <a:spLocks noGrp="1"/>
          </p:cNvSpPr>
          <p:nvPr>
            <p:ph type="title"/>
          </p:nvPr>
        </p:nvSpPr>
        <p:spPr>
          <a:xfrm>
            <a:off x="48001" y="0"/>
            <a:ext cx="10515600" cy="705794"/>
          </a:xfrm>
        </p:spPr>
        <p:txBody>
          <a:bodyPr>
            <a:normAutofit/>
          </a:bodyPr>
          <a:lstStyle/>
          <a:p>
            <a:r>
              <a:rPr lang="en-US" sz="2800" b="1" u="sng" dirty="0">
                <a:solidFill>
                  <a:srgbClr val="000000"/>
                </a:solidFill>
              </a:rPr>
              <a:t>Multi-FRAME APPROACH</a:t>
            </a:r>
            <a:endParaRPr lang="en-US" sz="2800" dirty="0"/>
          </a:p>
        </p:txBody>
      </p:sp>
      <p:sp>
        <p:nvSpPr>
          <p:cNvPr id="3" name="Content Placeholder 2">
            <a:extLst>
              <a:ext uri="{FF2B5EF4-FFF2-40B4-BE49-F238E27FC236}">
                <a16:creationId xmlns:a16="http://schemas.microsoft.com/office/drawing/2014/main" id="{007995DE-DBAD-4A9C-BD7D-FE3DEE2256D5}"/>
              </a:ext>
            </a:extLst>
          </p:cNvPr>
          <p:cNvSpPr>
            <a:spLocks noGrp="1"/>
          </p:cNvSpPr>
          <p:nvPr>
            <p:ph idx="1"/>
          </p:nvPr>
        </p:nvSpPr>
        <p:spPr>
          <a:xfrm>
            <a:off x="284046" y="636558"/>
            <a:ext cx="6540081" cy="6039734"/>
          </a:xfrm>
        </p:spPr>
        <p:txBody>
          <a:bodyPr>
            <a:normAutofit fontScale="85000" lnSpcReduction="10000"/>
          </a:bodyPr>
          <a:lstStyle/>
          <a:p>
            <a:r>
              <a:rPr lang="en-US" dirty="0"/>
              <a:t>Using the best-performing </a:t>
            </a:r>
            <a:r>
              <a:rPr lang="en-US" dirty="0" err="1"/>
              <a:t>ConvNet</a:t>
            </a:r>
            <a:r>
              <a:rPr lang="en-US" dirty="0"/>
              <a:t> architecture.</a:t>
            </a:r>
          </a:p>
          <a:p>
            <a:r>
              <a:rPr lang="en-US" dirty="0"/>
              <a:t>Outputs of all </a:t>
            </a:r>
            <a:r>
              <a:rPr lang="en-US" dirty="0" err="1"/>
              <a:t>ConvNets</a:t>
            </a:r>
            <a:r>
              <a:rPr lang="en-US" dirty="0"/>
              <a:t> are reshaped as sequential frames and used to investigate temporal sequence in maps. </a:t>
            </a:r>
          </a:p>
          <a:p>
            <a:endParaRPr lang="en-US" dirty="0"/>
          </a:p>
          <a:p>
            <a:r>
              <a:rPr lang="en-US" dirty="0"/>
              <a:t>Evaluate three approaches to extracting temporal information:</a:t>
            </a:r>
          </a:p>
          <a:p>
            <a:endParaRPr lang="en-US" dirty="0"/>
          </a:p>
          <a:p>
            <a:pPr lvl="1"/>
            <a:r>
              <a:rPr lang="en-US" b="1" dirty="0"/>
              <a:t>Max-pooling</a:t>
            </a:r>
            <a:r>
              <a:rPr lang="en-US" dirty="0"/>
              <a:t>: This model performs max-pooling over </a:t>
            </a:r>
            <a:r>
              <a:rPr lang="en-US" dirty="0" err="1"/>
              <a:t>ConvNet</a:t>
            </a:r>
            <a:r>
              <a:rPr lang="en-US" dirty="0"/>
              <a:t> outputs across time frames. </a:t>
            </a:r>
          </a:p>
          <a:p>
            <a:pPr lvl="1"/>
            <a:endParaRPr lang="en-US" dirty="0"/>
          </a:p>
          <a:p>
            <a:pPr lvl="1"/>
            <a:r>
              <a:rPr lang="en-US" b="1" dirty="0"/>
              <a:t>Temporal convolution</a:t>
            </a:r>
            <a:r>
              <a:rPr lang="en-US" dirty="0"/>
              <a:t>: This model applies a 1-D convolution to </a:t>
            </a:r>
            <a:r>
              <a:rPr lang="en-US" dirty="0" err="1"/>
              <a:t>ConvNet</a:t>
            </a:r>
            <a:r>
              <a:rPr lang="en-US" dirty="0"/>
              <a:t> outputs across time frames. </a:t>
            </a:r>
          </a:p>
          <a:p>
            <a:pPr lvl="1"/>
            <a:endParaRPr lang="en-US" dirty="0"/>
          </a:p>
          <a:p>
            <a:pPr lvl="1"/>
            <a:r>
              <a:rPr lang="en-US" b="1" dirty="0"/>
              <a:t>Long Short-Term Memory (LSTM)</a:t>
            </a:r>
            <a:r>
              <a:rPr lang="en-US" dirty="0"/>
              <a:t>: Experimented with up to two LSTM layers, optimal results with one layer of 128 cells.</a:t>
            </a:r>
            <a:br>
              <a:rPr lang="en-US" dirty="0"/>
            </a:br>
            <a:br>
              <a:rPr lang="en-US" dirty="0"/>
            </a:br>
            <a:endParaRPr lang="en-US" dirty="0"/>
          </a:p>
        </p:txBody>
      </p:sp>
      <p:pic>
        <p:nvPicPr>
          <p:cNvPr id="4" name="Picture 3">
            <a:extLst>
              <a:ext uri="{FF2B5EF4-FFF2-40B4-BE49-F238E27FC236}">
                <a16:creationId xmlns:a16="http://schemas.microsoft.com/office/drawing/2014/main" id="{457F40E1-CA3F-46D4-B7C9-24E23C8AFE14}"/>
              </a:ext>
            </a:extLst>
          </p:cNvPr>
          <p:cNvPicPr>
            <a:picLocks noChangeAspect="1"/>
          </p:cNvPicPr>
          <p:nvPr/>
        </p:nvPicPr>
        <p:blipFill>
          <a:blip r:embed="rId3"/>
          <a:stretch>
            <a:fillRect/>
          </a:stretch>
        </p:blipFill>
        <p:spPr>
          <a:xfrm>
            <a:off x="6988254" y="804133"/>
            <a:ext cx="5095549" cy="4506008"/>
          </a:xfrm>
          <a:prstGeom prst="rect">
            <a:avLst/>
          </a:prstGeom>
        </p:spPr>
      </p:pic>
    </p:spTree>
    <p:extLst>
      <p:ext uri="{BB962C8B-B14F-4D97-AF65-F5344CB8AC3E}">
        <p14:creationId xmlns:p14="http://schemas.microsoft.com/office/powerpoint/2010/main" val="12485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3EFDB-BABA-4CDA-9C1C-0E726A148DC5}"/>
              </a:ext>
            </a:extLst>
          </p:cNvPr>
          <p:cNvSpPr>
            <a:spLocks noGrp="1"/>
          </p:cNvSpPr>
          <p:nvPr>
            <p:ph type="title"/>
          </p:nvPr>
        </p:nvSpPr>
        <p:spPr>
          <a:xfrm>
            <a:off x="278027" y="142705"/>
            <a:ext cx="10515600" cy="681080"/>
          </a:xfrm>
        </p:spPr>
        <p:txBody>
          <a:bodyPr>
            <a:normAutofit/>
          </a:bodyPr>
          <a:lstStyle/>
          <a:p>
            <a:r>
              <a:rPr lang="en-US" sz="3200" dirty="0">
                <a:latin typeface="+mn-lt"/>
              </a:rPr>
              <a:t>Adjustments: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B41F03-FB3B-4A69-9B18-6DF454B0B04B}"/>
                  </a:ext>
                </a:extLst>
              </p:cNvPr>
              <p:cNvSpPr>
                <a:spLocks noGrp="1"/>
              </p:cNvSpPr>
              <p:nvPr>
                <p:ph idx="1"/>
              </p:nvPr>
            </p:nvSpPr>
            <p:spPr>
              <a:xfrm>
                <a:off x="278027" y="823785"/>
                <a:ext cx="10515600" cy="5420497"/>
              </a:xfrm>
            </p:spPr>
            <p:txBody>
              <a:bodyPr>
                <a:normAutofit/>
              </a:bodyPr>
              <a:lstStyle/>
              <a:p>
                <a:r>
                  <a:rPr lang="en-US" sz="2000" dirty="0">
                    <a:solidFill>
                      <a:schemeClr val="accent1">
                        <a:lumMod val="75000"/>
                      </a:schemeClr>
                    </a:solidFill>
                  </a:rPr>
                  <a:t>loss function</a:t>
                </a:r>
                <a:r>
                  <a:rPr lang="en-US" sz="2000" dirty="0"/>
                  <a:t>: </a:t>
                </a:r>
                <a:r>
                  <a:rPr lang="en-US" sz="2000" dirty="0">
                    <a:solidFill>
                      <a:schemeClr val="accent1">
                        <a:lumMod val="75000"/>
                      </a:schemeClr>
                    </a:solidFill>
                  </a:rPr>
                  <a:t>cross-entropy</a:t>
                </a:r>
              </a:p>
              <a:p>
                <a:r>
                  <a:rPr lang="en-US" sz="2000" dirty="0">
                    <a:solidFill>
                      <a:schemeClr val="accent1">
                        <a:lumMod val="75000"/>
                      </a:schemeClr>
                    </a:solidFill>
                  </a:rPr>
                  <a:t>Optimizer</a:t>
                </a:r>
                <a:r>
                  <a:rPr lang="en-US" sz="2000" dirty="0"/>
                  <a:t>: </a:t>
                </a:r>
                <a:r>
                  <a:rPr lang="en-US" sz="2000" dirty="0">
                    <a:solidFill>
                      <a:schemeClr val="accent1">
                        <a:lumMod val="75000"/>
                      </a:schemeClr>
                    </a:solidFill>
                  </a:rPr>
                  <a:t>Adam</a:t>
                </a:r>
                <a:r>
                  <a:rPr lang="en-US" sz="2000" dirty="0"/>
                  <a:t> with a learning factor of </a:t>
                </a:r>
                <a14:m>
                  <m:oMath xmlns:m="http://schemas.openxmlformats.org/officeDocument/2006/math">
                    <m:sSup>
                      <m:sSupPr>
                        <m:ctrlPr>
                          <a:rPr lang="en-US" sz="2000" i="1" dirty="0" smtClean="0">
                            <a:solidFill>
                              <a:schemeClr val="accent1">
                                <a:lumMod val="75000"/>
                              </a:schemeClr>
                            </a:solidFill>
                            <a:latin typeface="Cambria Math" panose="02040503050406030204" pitchFamily="18" charset="0"/>
                          </a:rPr>
                        </m:ctrlPr>
                      </m:sSupPr>
                      <m:e>
                        <m:r>
                          <a:rPr lang="en-US" sz="2000" b="0" i="1" dirty="0" smtClean="0">
                            <a:solidFill>
                              <a:schemeClr val="accent1">
                                <a:lumMod val="75000"/>
                              </a:schemeClr>
                            </a:solidFill>
                            <a:latin typeface="Cambria Math" panose="02040503050406030204" pitchFamily="18" charset="0"/>
                          </a:rPr>
                          <m:t>10</m:t>
                        </m:r>
                      </m:e>
                      <m:sup>
                        <m:r>
                          <a:rPr lang="en-US" sz="2000" b="0" i="1" dirty="0" smtClean="0">
                            <a:solidFill>
                              <a:schemeClr val="accent1">
                                <a:lumMod val="75000"/>
                              </a:schemeClr>
                            </a:solidFill>
                            <a:latin typeface="Cambria Math" panose="02040503050406030204" pitchFamily="18" charset="0"/>
                          </a:rPr>
                          <m:t>−3</m:t>
                        </m:r>
                      </m:sup>
                    </m:sSup>
                  </m:oMath>
                </a14:m>
                <a:r>
                  <a:rPr lang="en-US" sz="2000" dirty="0"/>
                  <a:t>, and decay rate of first and second moments as 0.9 and 0.999 respectively. </a:t>
                </a:r>
              </a:p>
              <a:p>
                <a:r>
                  <a:rPr lang="en-US" sz="2000" dirty="0">
                    <a:solidFill>
                      <a:schemeClr val="accent1">
                        <a:lumMod val="75000"/>
                      </a:schemeClr>
                    </a:solidFill>
                  </a:rPr>
                  <a:t>Batch size</a:t>
                </a:r>
                <a:r>
                  <a:rPr lang="en-US" sz="2000" dirty="0"/>
                  <a:t>: </a:t>
                </a:r>
                <a:r>
                  <a:rPr lang="en-US" sz="2000" dirty="0">
                    <a:solidFill>
                      <a:schemeClr val="accent1">
                        <a:lumMod val="75000"/>
                      </a:schemeClr>
                    </a:solidFill>
                  </a:rPr>
                  <a:t>20</a:t>
                </a:r>
              </a:p>
              <a:p>
                <a:r>
                  <a:rPr lang="en-US" sz="2000" dirty="0">
                    <a:solidFill>
                      <a:schemeClr val="accent1">
                        <a:lumMod val="75000"/>
                      </a:schemeClr>
                    </a:solidFill>
                  </a:rPr>
                  <a:t>Dropout</a:t>
                </a:r>
                <a:r>
                  <a:rPr lang="en-US" sz="2000" dirty="0"/>
                  <a:t> with a probability of </a:t>
                </a:r>
                <a:r>
                  <a:rPr lang="en-US" sz="2000" dirty="0">
                    <a:solidFill>
                      <a:schemeClr val="accent1">
                        <a:lumMod val="75000"/>
                      </a:schemeClr>
                    </a:solidFill>
                  </a:rPr>
                  <a:t>0.5</a:t>
                </a:r>
                <a:r>
                  <a:rPr lang="en-US" sz="2000" dirty="0"/>
                  <a:t> was used in all fully connected layers. </a:t>
                </a:r>
              </a:p>
              <a:p>
                <a:r>
                  <a:rPr lang="en-US" sz="2000" dirty="0"/>
                  <a:t>used </a:t>
                </a:r>
                <a:r>
                  <a:rPr lang="en-US" sz="2000" dirty="0">
                    <a:solidFill>
                      <a:schemeClr val="accent1">
                        <a:lumMod val="75000"/>
                      </a:schemeClr>
                    </a:solidFill>
                  </a:rPr>
                  <a:t>early stopping</a:t>
                </a:r>
                <a:r>
                  <a:rPr lang="en-US" sz="2000" dirty="0"/>
                  <a:t> by monitoring the model’s performance over a randomly selected validation set. </a:t>
                </a:r>
              </a:p>
              <a:p>
                <a:r>
                  <a:rPr lang="en-US" sz="2000" dirty="0"/>
                  <a:t>Tried augmenting data with random noise, but it didn't improve classification; higher noise led to increased errors.</a:t>
                </a:r>
              </a:p>
              <a:p>
                <a:r>
                  <a:rPr lang="en-US" sz="2000" dirty="0"/>
                  <a:t>Convergence in approximately </a:t>
                </a:r>
                <a:r>
                  <a:rPr lang="en-US" sz="2000" dirty="0">
                    <a:solidFill>
                      <a:schemeClr val="accent1">
                        <a:lumMod val="75000"/>
                      </a:schemeClr>
                    </a:solidFill>
                  </a:rPr>
                  <a:t>5 epochs.</a:t>
                </a:r>
                <a:br>
                  <a:rPr lang="en-US" sz="2000" dirty="0">
                    <a:solidFill>
                      <a:schemeClr val="accent1">
                        <a:lumMod val="75000"/>
                      </a:schemeClr>
                    </a:solidFill>
                  </a:rPr>
                </a:br>
                <a:br>
                  <a:rPr lang="en-US" sz="2000" dirty="0">
                    <a:solidFill>
                      <a:schemeClr val="accent1">
                        <a:lumMod val="75000"/>
                      </a:schemeClr>
                    </a:solidFill>
                  </a:rPr>
                </a:br>
                <a:br>
                  <a:rPr lang="en-US" sz="2000" dirty="0"/>
                </a:br>
                <a:endParaRPr lang="en-US" sz="2000" dirty="0"/>
              </a:p>
            </p:txBody>
          </p:sp>
        </mc:Choice>
        <mc:Fallback xmlns="">
          <p:sp>
            <p:nvSpPr>
              <p:cNvPr id="3" name="Content Placeholder 2">
                <a:extLst>
                  <a:ext uri="{FF2B5EF4-FFF2-40B4-BE49-F238E27FC236}">
                    <a16:creationId xmlns:a16="http://schemas.microsoft.com/office/drawing/2014/main" id="{EFB41F03-FB3B-4A69-9B18-6DF454B0B04B}"/>
                  </a:ext>
                </a:extLst>
              </p:cNvPr>
              <p:cNvSpPr>
                <a:spLocks noGrp="1" noRot="1" noChangeAspect="1" noMove="1" noResize="1" noEditPoints="1" noAdjustHandles="1" noChangeArrowheads="1" noChangeShapeType="1" noTextEdit="1"/>
              </p:cNvSpPr>
              <p:nvPr>
                <p:ph idx="1"/>
              </p:nvPr>
            </p:nvSpPr>
            <p:spPr>
              <a:xfrm>
                <a:off x="278027" y="823785"/>
                <a:ext cx="10515600" cy="5420497"/>
              </a:xfrm>
              <a:blipFill>
                <a:blip r:embed="rId3"/>
                <a:stretch>
                  <a:fillRect l="-522" t="-1125"/>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ED893709-3D13-483D-A886-E76620A11221}"/>
              </a:ext>
            </a:extLst>
          </p:cNvPr>
          <p:cNvPicPr>
            <a:picLocks noChangeAspect="1"/>
          </p:cNvPicPr>
          <p:nvPr/>
        </p:nvPicPr>
        <p:blipFill>
          <a:blip r:embed="rId4"/>
          <a:stretch>
            <a:fillRect/>
          </a:stretch>
        </p:blipFill>
        <p:spPr>
          <a:xfrm>
            <a:off x="5362784" y="3795964"/>
            <a:ext cx="4184853" cy="2919331"/>
          </a:xfrm>
          <a:prstGeom prst="rect">
            <a:avLst/>
          </a:prstGeom>
        </p:spPr>
      </p:pic>
    </p:spTree>
    <p:extLst>
      <p:ext uri="{BB962C8B-B14F-4D97-AF65-F5344CB8AC3E}">
        <p14:creationId xmlns:p14="http://schemas.microsoft.com/office/powerpoint/2010/main" val="374466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68D50-FA38-4E81-BC52-58CC65CB2973}"/>
              </a:ext>
            </a:extLst>
          </p:cNvPr>
          <p:cNvSpPr>
            <a:spLocks noGrp="1"/>
          </p:cNvSpPr>
          <p:nvPr>
            <p:ph type="title"/>
          </p:nvPr>
        </p:nvSpPr>
        <p:spPr>
          <a:xfrm>
            <a:off x="0" y="55349"/>
            <a:ext cx="10515600" cy="620993"/>
          </a:xfrm>
        </p:spPr>
        <p:txBody>
          <a:bodyPr>
            <a:normAutofit/>
          </a:bodyPr>
          <a:lstStyle/>
          <a:p>
            <a:r>
              <a:rPr lang="en-US" sz="3200" b="1" u="sng" dirty="0"/>
              <a:t>Working memory experiment diagram </a:t>
            </a:r>
          </a:p>
        </p:txBody>
      </p:sp>
      <p:pic>
        <p:nvPicPr>
          <p:cNvPr id="4" name="Content Placeholder 3">
            <a:extLst>
              <a:ext uri="{FF2B5EF4-FFF2-40B4-BE49-F238E27FC236}">
                <a16:creationId xmlns:a16="http://schemas.microsoft.com/office/drawing/2014/main" id="{E4F9B132-0AC5-4B0D-9464-8CD95FF1F52F}"/>
              </a:ext>
            </a:extLst>
          </p:cNvPr>
          <p:cNvPicPr>
            <a:picLocks noGrp="1" noChangeAspect="1"/>
          </p:cNvPicPr>
          <p:nvPr>
            <p:ph idx="1"/>
          </p:nvPr>
        </p:nvPicPr>
        <p:blipFill>
          <a:blip r:embed="rId3"/>
          <a:stretch>
            <a:fillRect/>
          </a:stretch>
        </p:blipFill>
        <p:spPr>
          <a:xfrm>
            <a:off x="6970276" y="1168559"/>
            <a:ext cx="5174716" cy="3570257"/>
          </a:xfrm>
          <a:prstGeom prst="rect">
            <a:avLst/>
          </a:prstGeom>
        </p:spPr>
      </p:pic>
      <p:sp>
        <p:nvSpPr>
          <p:cNvPr id="5" name="Rectangle 4">
            <a:extLst>
              <a:ext uri="{FF2B5EF4-FFF2-40B4-BE49-F238E27FC236}">
                <a16:creationId xmlns:a16="http://schemas.microsoft.com/office/drawing/2014/main" id="{850F295B-CC5B-43D4-9B18-19132E062670}"/>
              </a:ext>
            </a:extLst>
          </p:cNvPr>
          <p:cNvSpPr/>
          <p:nvPr/>
        </p:nvSpPr>
        <p:spPr>
          <a:xfrm>
            <a:off x="138521" y="791733"/>
            <a:ext cx="6831755" cy="5170646"/>
          </a:xfrm>
          <a:prstGeom prst="rect">
            <a:avLst/>
          </a:prstGeom>
        </p:spPr>
        <p:txBody>
          <a:bodyPr wrap="square">
            <a:spAutoFit/>
          </a:bodyPr>
          <a:lstStyle/>
          <a:p>
            <a:pPr marL="285750" indent="-285750">
              <a:buFont typeface="Arial" panose="020B0604020202020204" pitchFamily="34" charset="0"/>
              <a:buChar char="•"/>
            </a:pPr>
            <a:r>
              <a:rPr lang="en-US" sz="2200" dirty="0">
                <a:solidFill>
                  <a:schemeClr val="accent1">
                    <a:lumMod val="75000"/>
                  </a:schemeClr>
                </a:solidFill>
              </a:rPr>
              <a:t>13</a:t>
            </a:r>
            <a:r>
              <a:rPr lang="en-US" sz="2200" dirty="0">
                <a:solidFill>
                  <a:srgbClr val="000000"/>
                </a:solidFill>
              </a:rPr>
              <a:t> participants, </a:t>
            </a:r>
            <a:r>
              <a:rPr lang="en-US" sz="2200" dirty="0">
                <a:solidFill>
                  <a:schemeClr val="accent1">
                    <a:lumMod val="75000"/>
                  </a:schemeClr>
                </a:solidFill>
              </a:rPr>
              <a:t>64</a:t>
            </a:r>
            <a:r>
              <a:rPr lang="en-US" sz="2200" dirty="0">
                <a:solidFill>
                  <a:srgbClr val="000000"/>
                </a:solidFill>
              </a:rPr>
              <a:t> electrodes, sampling frequency of </a:t>
            </a:r>
            <a:r>
              <a:rPr lang="en-US" sz="2200" dirty="0">
                <a:solidFill>
                  <a:schemeClr val="accent1">
                    <a:lumMod val="75000"/>
                  </a:schemeClr>
                </a:solidFill>
              </a:rPr>
              <a:t>500 Hz  </a:t>
            </a:r>
          </a:p>
          <a:p>
            <a:pPr marL="285750" indent="-285750">
              <a:buFont typeface="Arial" panose="020B0604020202020204" pitchFamily="34" charset="0"/>
              <a:buChar char="•"/>
            </a:pPr>
            <a:r>
              <a:rPr lang="en-US" sz="2200" dirty="0"/>
              <a:t>English characters, </a:t>
            </a:r>
            <a:r>
              <a:rPr lang="en-US" sz="2200" dirty="0">
                <a:solidFill>
                  <a:schemeClr val="accent1"/>
                </a:solidFill>
              </a:rPr>
              <a:t>0.5s</a:t>
            </a:r>
            <a:r>
              <a:rPr lang="en-US" sz="2200" dirty="0"/>
              <a:t> display.</a:t>
            </a:r>
          </a:p>
          <a:p>
            <a:pPr marL="285750" indent="-285750">
              <a:buFont typeface="Arial" panose="020B0604020202020204" pitchFamily="34" charset="0"/>
              <a:buChar char="•"/>
            </a:pPr>
            <a:r>
              <a:rPr lang="en-US" sz="2200" dirty="0"/>
              <a:t>TEST shown after </a:t>
            </a:r>
            <a:r>
              <a:rPr lang="en-US" sz="2200" dirty="0">
                <a:solidFill>
                  <a:schemeClr val="accent1">
                    <a:lumMod val="75000"/>
                  </a:schemeClr>
                </a:solidFill>
              </a:rPr>
              <a:t>3</a:t>
            </a:r>
            <a:r>
              <a:rPr lang="en-US" sz="2200" dirty="0"/>
              <a:t> seconds.</a:t>
            </a:r>
          </a:p>
          <a:p>
            <a:pPr marL="285750" indent="-285750">
              <a:buFont typeface="Arial" panose="020B0604020202020204" pitchFamily="34" charset="0"/>
              <a:buChar char="•"/>
            </a:pPr>
            <a:r>
              <a:rPr lang="en-US" sz="2200" dirty="0"/>
              <a:t>Each, 240 experiment repetitions</a:t>
            </a:r>
          </a:p>
          <a:p>
            <a:pPr marL="285750" indent="-285750">
              <a:buFont typeface="Arial" panose="020B0604020202020204" pitchFamily="34" charset="0"/>
              <a:buChar char="•"/>
            </a:pPr>
            <a:r>
              <a:rPr lang="en-US" sz="2200" dirty="0"/>
              <a:t>Randomly: 2, 4, 6, 8 trial characters.</a:t>
            </a:r>
          </a:p>
          <a:p>
            <a:endParaRPr lang="en-US" sz="2200" dirty="0"/>
          </a:p>
          <a:p>
            <a:pPr marL="285750" indent="-285750">
              <a:buFont typeface="Arial" panose="020B0604020202020204" pitchFamily="34" charset="0"/>
              <a:buChar char="•"/>
            </a:pPr>
            <a:r>
              <a:rPr lang="en-US" sz="2200" dirty="0"/>
              <a:t>Recorded brain activity during the period in which individuals retained the information in their memory (3.5 seconds) was used to recognize the amount of mental workload. </a:t>
            </a:r>
          </a:p>
          <a:p>
            <a:endParaRPr lang="en-US" sz="2200" dirty="0"/>
          </a:p>
          <a:p>
            <a:pPr marL="285750" indent="-285750">
              <a:buFont typeface="Arial" panose="020B0604020202020204" pitchFamily="34" charset="0"/>
              <a:buChar char="•"/>
            </a:pPr>
            <a:r>
              <a:rPr lang="en-US" sz="2200" dirty="0"/>
              <a:t>The classification task: </a:t>
            </a:r>
            <a:r>
              <a:rPr lang="en-US" sz="2200" dirty="0">
                <a:solidFill>
                  <a:schemeClr val="accent1">
                    <a:lumMod val="75000"/>
                  </a:schemeClr>
                </a:solidFill>
              </a:rPr>
              <a:t>Recognize character count</a:t>
            </a:r>
          </a:p>
          <a:p>
            <a:pPr marL="285750" indent="-285750">
              <a:buFont typeface="Arial" panose="020B0604020202020204" pitchFamily="34" charset="0"/>
              <a:buChar char="•"/>
            </a:pPr>
            <a:r>
              <a:rPr lang="en-US" sz="2200" dirty="0"/>
              <a:t>Included only </a:t>
            </a:r>
            <a:r>
              <a:rPr lang="en-US" sz="2200" dirty="0">
                <a:solidFill>
                  <a:schemeClr val="accent1">
                    <a:lumMod val="75000"/>
                  </a:schemeClr>
                </a:solidFill>
              </a:rPr>
              <a:t>correct response </a:t>
            </a:r>
            <a:r>
              <a:rPr lang="en-US" sz="2200" dirty="0"/>
              <a:t>data</a:t>
            </a:r>
          </a:p>
          <a:p>
            <a:pPr marL="285750" indent="-285750">
              <a:buFont typeface="Arial" panose="020B0604020202020204" pitchFamily="34" charset="0"/>
              <a:buChar char="•"/>
            </a:pPr>
            <a:r>
              <a:rPr lang="en-US" sz="2200" dirty="0">
                <a:solidFill>
                  <a:schemeClr val="accent1">
                    <a:lumMod val="75000"/>
                  </a:schemeClr>
                </a:solidFill>
              </a:rPr>
              <a:t>leave-subject-out cross-validation</a:t>
            </a:r>
            <a:r>
              <a:rPr lang="en-US" sz="2200" dirty="0"/>
              <a:t> approach</a:t>
            </a:r>
          </a:p>
        </p:txBody>
      </p:sp>
    </p:spTree>
    <p:extLst>
      <p:ext uri="{BB962C8B-B14F-4D97-AF65-F5344CB8AC3E}">
        <p14:creationId xmlns:p14="http://schemas.microsoft.com/office/powerpoint/2010/main" val="1336373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6F749-86FC-424B-8D56-2C3C07BF5A42}"/>
              </a:ext>
            </a:extLst>
          </p:cNvPr>
          <p:cNvSpPr>
            <a:spLocks noGrp="1"/>
          </p:cNvSpPr>
          <p:nvPr>
            <p:ph type="title"/>
          </p:nvPr>
        </p:nvSpPr>
        <p:spPr>
          <a:xfrm>
            <a:off x="74629" y="0"/>
            <a:ext cx="10515600" cy="741405"/>
          </a:xfrm>
        </p:spPr>
        <p:txBody>
          <a:bodyPr>
            <a:normAutofit/>
          </a:bodyPr>
          <a:lstStyle/>
          <a:p>
            <a:r>
              <a:rPr lang="en-US" sz="2800" b="1" u="sng" dirty="0">
                <a:latin typeface="+mn-lt"/>
              </a:rPr>
              <a:t>SINGLE-FRAME CLASSIFICATION Results </a:t>
            </a:r>
          </a:p>
        </p:txBody>
      </p:sp>
      <p:sp>
        <p:nvSpPr>
          <p:cNvPr id="3" name="Content Placeholder 2">
            <a:extLst>
              <a:ext uri="{FF2B5EF4-FFF2-40B4-BE49-F238E27FC236}">
                <a16:creationId xmlns:a16="http://schemas.microsoft.com/office/drawing/2014/main" id="{DC6CE237-B497-4D95-B340-6C166AD58144}"/>
              </a:ext>
            </a:extLst>
          </p:cNvPr>
          <p:cNvSpPr>
            <a:spLocks noGrp="1"/>
          </p:cNvSpPr>
          <p:nvPr>
            <p:ph idx="1"/>
          </p:nvPr>
        </p:nvSpPr>
        <p:spPr>
          <a:xfrm>
            <a:off x="74629" y="802800"/>
            <a:ext cx="11146410" cy="5079016"/>
          </a:xfrm>
        </p:spPr>
        <p:txBody>
          <a:bodyPr>
            <a:normAutofit/>
          </a:bodyPr>
          <a:lstStyle/>
          <a:p>
            <a:r>
              <a:rPr lang="en-US" sz="2400" dirty="0"/>
              <a:t>The purpose of this part was to empirically seek the best performing </a:t>
            </a:r>
            <a:r>
              <a:rPr lang="en-US" sz="2400" dirty="0" err="1"/>
              <a:t>ConvNet</a:t>
            </a:r>
            <a:r>
              <a:rPr lang="en-US" sz="2400" dirty="0"/>
              <a:t> architecture working on images generated from complete EEG time series.</a:t>
            </a:r>
          </a:p>
          <a:p>
            <a:r>
              <a:rPr lang="en-US" sz="2400" dirty="0"/>
              <a:t>Increasing layers to seven slightly improved test set error rates</a:t>
            </a:r>
          </a:p>
          <a:p>
            <a:r>
              <a:rPr lang="en-US" sz="2400" dirty="0"/>
              <a:t>Choose architecture D for its equal or better error rates, especially for hard-to-classify subjects(up to 12% decrease in error rates). </a:t>
            </a:r>
            <a:br>
              <a:rPr lang="en-US" sz="2400" dirty="0"/>
            </a:br>
            <a:br>
              <a:rPr lang="en-US" sz="2400" dirty="0"/>
            </a:br>
            <a:r>
              <a:rPr lang="en-US" sz="2400" dirty="0"/>
              <a:t> </a:t>
            </a:r>
            <a:br>
              <a:rPr lang="en-US" sz="2400" dirty="0"/>
            </a:br>
            <a:r>
              <a:rPr lang="en-US" sz="2400" dirty="0"/>
              <a:t> </a:t>
            </a:r>
            <a:br>
              <a:rPr lang="en-US" sz="2400" dirty="0"/>
            </a:br>
            <a:endParaRPr lang="en-US" sz="2400" dirty="0"/>
          </a:p>
        </p:txBody>
      </p:sp>
      <p:pic>
        <p:nvPicPr>
          <p:cNvPr id="4" name="Picture 3">
            <a:extLst>
              <a:ext uri="{FF2B5EF4-FFF2-40B4-BE49-F238E27FC236}">
                <a16:creationId xmlns:a16="http://schemas.microsoft.com/office/drawing/2014/main" id="{B53499C4-B0CA-4C8F-A3D0-253A4229D174}"/>
              </a:ext>
            </a:extLst>
          </p:cNvPr>
          <p:cNvPicPr>
            <a:picLocks noChangeAspect="1"/>
          </p:cNvPicPr>
          <p:nvPr/>
        </p:nvPicPr>
        <p:blipFill>
          <a:blip r:embed="rId3"/>
          <a:stretch>
            <a:fillRect/>
          </a:stretch>
        </p:blipFill>
        <p:spPr>
          <a:xfrm>
            <a:off x="2686909" y="3342307"/>
            <a:ext cx="6152291" cy="2958847"/>
          </a:xfrm>
          <a:prstGeom prst="rect">
            <a:avLst/>
          </a:prstGeom>
        </p:spPr>
      </p:pic>
    </p:spTree>
    <p:extLst>
      <p:ext uri="{BB962C8B-B14F-4D97-AF65-F5344CB8AC3E}">
        <p14:creationId xmlns:p14="http://schemas.microsoft.com/office/powerpoint/2010/main" val="3905843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D580E-0D05-4003-A796-1757B95E1BC0}"/>
              </a:ext>
            </a:extLst>
          </p:cNvPr>
          <p:cNvSpPr>
            <a:spLocks noGrp="1"/>
          </p:cNvSpPr>
          <p:nvPr>
            <p:ph type="title"/>
          </p:nvPr>
        </p:nvSpPr>
        <p:spPr>
          <a:xfrm>
            <a:off x="158578" y="63172"/>
            <a:ext cx="10515600" cy="1325563"/>
          </a:xfrm>
        </p:spPr>
        <p:txBody>
          <a:bodyPr/>
          <a:lstStyle/>
          <a:p>
            <a:r>
              <a:rPr lang="en-US" sz="2800" b="1" u="sng" dirty="0">
                <a:latin typeface="+mn-lt"/>
              </a:rPr>
              <a:t>MULTI-FRAME</a:t>
            </a:r>
            <a:r>
              <a:rPr lang="en-US" u="sng" dirty="0"/>
              <a:t> </a:t>
            </a:r>
            <a:r>
              <a:rPr lang="en-US" sz="2800" b="1" u="sng" dirty="0">
                <a:latin typeface="+mn-lt"/>
              </a:rPr>
              <a:t>CLASSIFICATION Results:</a:t>
            </a:r>
            <a:r>
              <a:rPr lang="en-US" u="sng" dirty="0"/>
              <a:t> </a:t>
            </a:r>
            <a:br>
              <a:rPr lang="en-US" dirty="0"/>
            </a:br>
            <a:endParaRPr lang="en-US" dirty="0"/>
          </a:p>
        </p:txBody>
      </p:sp>
      <p:sp>
        <p:nvSpPr>
          <p:cNvPr id="3" name="Content Placeholder 2">
            <a:extLst>
              <a:ext uri="{FF2B5EF4-FFF2-40B4-BE49-F238E27FC236}">
                <a16:creationId xmlns:a16="http://schemas.microsoft.com/office/drawing/2014/main" id="{C13FF512-1E33-4353-B0D3-8C2F85D97AC2}"/>
              </a:ext>
            </a:extLst>
          </p:cNvPr>
          <p:cNvSpPr>
            <a:spLocks noGrp="1"/>
          </p:cNvSpPr>
          <p:nvPr>
            <p:ph idx="1"/>
          </p:nvPr>
        </p:nvSpPr>
        <p:spPr>
          <a:xfrm>
            <a:off x="158576" y="855743"/>
            <a:ext cx="5148651" cy="5808668"/>
          </a:xfrm>
        </p:spPr>
        <p:txBody>
          <a:bodyPr>
            <a:noAutofit/>
          </a:bodyPr>
          <a:lstStyle/>
          <a:p>
            <a:r>
              <a:rPr lang="en-US" sz="1800" dirty="0"/>
              <a:t>Used </a:t>
            </a:r>
            <a:r>
              <a:rPr lang="en-US" sz="1800" dirty="0" err="1"/>
              <a:t>ConvNet</a:t>
            </a:r>
            <a:r>
              <a:rPr lang="en-US" sz="1800" dirty="0"/>
              <a:t> architecture D from the previous step</a:t>
            </a:r>
          </a:p>
          <a:p>
            <a:r>
              <a:rPr lang="en-US" sz="1800" dirty="0"/>
              <a:t>Explored four approaches for aggregating temporal features from multiple frames.</a:t>
            </a:r>
          </a:p>
          <a:p>
            <a:r>
              <a:rPr lang="en-US" sz="1800" dirty="0"/>
              <a:t>Using temporal convolution and LSTM significantly improved the classification accuracy.</a:t>
            </a:r>
          </a:p>
          <a:p>
            <a:r>
              <a:rPr lang="en-US" sz="1800" dirty="0"/>
              <a:t>Close examination for each individual: Both methods achieve near-perfect accuracies for eight participants; differences arise for the remaining five</a:t>
            </a:r>
          </a:p>
          <a:p>
            <a:r>
              <a:rPr lang="en-US" sz="1800" dirty="0"/>
              <a:t>Observation led to combining temporal convolution and LSTM for best results on the dataset.</a:t>
            </a:r>
          </a:p>
          <a:p>
            <a:r>
              <a:rPr lang="en-US" sz="1800" dirty="0"/>
              <a:t>Comparison of baseline models: Slightly lower test errors in single-frame setup due to negative effects of increased features in the multi-frame case, despite regularization.</a:t>
            </a:r>
          </a:p>
          <a:p>
            <a:r>
              <a:rPr lang="en-US" sz="1800" dirty="0"/>
              <a:t>Incorporating temporal dynamics improves our model's classification performance, showcasing its effectiveness in learning from time-dependent changes.</a:t>
            </a:r>
            <a:br>
              <a:rPr lang="en-US" sz="1800" dirty="0"/>
            </a:br>
            <a:br>
              <a:rPr lang="en-US" sz="1800" dirty="0"/>
            </a:br>
            <a:endParaRPr lang="en-US" sz="1800" dirty="0"/>
          </a:p>
        </p:txBody>
      </p:sp>
      <p:pic>
        <p:nvPicPr>
          <p:cNvPr id="5" name="Picture 4">
            <a:extLst>
              <a:ext uri="{FF2B5EF4-FFF2-40B4-BE49-F238E27FC236}">
                <a16:creationId xmlns:a16="http://schemas.microsoft.com/office/drawing/2014/main" id="{FA0643EB-5C21-4C54-A254-15F1117C486F}"/>
              </a:ext>
            </a:extLst>
          </p:cNvPr>
          <p:cNvPicPr>
            <a:picLocks noChangeAspect="1"/>
          </p:cNvPicPr>
          <p:nvPr/>
        </p:nvPicPr>
        <p:blipFill>
          <a:blip r:embed="rId3"/>
          <a:stretch>
            <a:fillRect/>
          </a:stretch>
        </p:blipFill>
        <p:spPr>
          <a:xfrm>
            <a:off x="5542005" y="3429000"/>
            <a:ext cx="6649995" cy="2405998"/>
          </a:xfrm>
          <a:prstGeom prst="rect">
            <a:avLst/>
          </a:prstGeom>
        </p:spPr>
      </p:pic>
      <p:pic>
        <p:nvPicPr>
          <p:cNvPr id="6" name="Picture 5">
            <a:extLst>
              <a:ext uri="{FF2B5EF4-FFF2-40B4-BE49-F238E27FC236}">
                <a16:creationId xmlns:a16="http://schemas.microsoft.com/office/drawing/2014/main" id="{68E081B2-A23B-47AF-B6F9-D7158213133C}"/>
              </a:ext>
            </a:extLst>
          </p:cNvPr>
          <p:cNvPicPr>
            <a:picLocks noChangeAspect="1"/>
          </p:cNvPicPr>
          <p:nvPr/>
        </p:nvPicPr>
        <p:blipFill>
          <a:blip r:embed="rId4"/>
          <a:stretch>
            <a:fillRect/>
          </a:stretch>
        </p:blipFill>
        <p:spPr>
          <a:xfrm>
            <a:off x="5233086" y="1287413"/>
            <a:ext cx="6958914" cy="1368853"/>
          </a:xfrm>
          <a:prstGeom prst="rect">
            <a:avLst/>
          </a:prstGeom>
        </p:spPr>
      </p:pic>
    </p:spTree>
    <p:extLst>
      <p:ext uri="{BB962C8B-B14F-4D97-AF65-F5344CB8AC3E}">
        <p14:creationId xmlns:p14="http://schemas.microsoft.com/office/powerpoint/2010/main" val="3016491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E8625-93B1-4091-9583-B61DB9141D7B}"/>
              </a:ext>
            </a:extLst>
          </p:cNvPr>
          <p:cNvSpPr>
            <a:spLocks noGrp="1"/>
          </p:cNvSpPr>
          <p:nvPr>
            <p:ph type="title"/>
          </p:nvPr>
        </p:nvSpPr>
        <p:spPr>
          <a:xfrm>
            <a:off x="96795" y="120098"/>
            <a:ext cx="10515600" cy="605836"/>
          </a:xfrm>
        </p:spPr>
        <p:txBody>
          <a:bodyPr>
            <a:noAutofit/>
          </a:bodyPr>
          <a:lstStyle/>
          <a:p>
            <a:r>
              <a:rPr lang="en-US" sz="3200" b="1" u="sng" dirty="0">
                <a:latin typeface="+mn-lt"/>
              </a:rPr>
              <a:t>Background</a:t>
            </a:r>
          </a:p>
        </p:txBody>
      </p:sp>
      <p:sp>
        <p:nvSpPr>
          <p:cNvPr id="3" name="Content Placeholder 2">
            <a:extLst>
              <a:ext uri="{FF2B5EF4-FFF2-40B4-BE49-F238E27FC236}">
                <a16:creationId xmlns:a16="http://schemas.microsoft.com/office/drawing/2014/main" id="{13215203-0EB0-4F76-8E81-509B02A9E0CE}"/>
              </a:ext>
            </a:extLst>
          </p:cNvPr>
          <p:cNvSpPr>
            <a:spLocks noGrp="1"/>
          </p:cNvSpPr>
          <p:nvPr>
            <p:ph idx="1"/>
          </p:nvPr>
        </p:nvSpPr>
        <p:spPr>
          <a:xfrm>
            <a:off x="247847" y="903405"/>
            <a:ext cx="11696305" cy="5834498"/>
          </a:xfrm>
        </p:spPr>
        <p:txBody>
          <a:bodyPr>
            <a:normAutofit/>
          </a:bodyPr>
          <a:lstStyle/>
          <a:p>
            <a:r>
              <a:rPr lang="en-US" dirty="0">
                <a:solidFill>
                  <a:srgbClr val="C00000"/>
                </a:solidFill>
              </a:rPr>
              <a:t>EEG</a:t>
            </a:r>
            <a:r>
              <a:rPr lang="en-US" dirty="0"/>
              <a:t> signal measures </a:t>
            </a:r>
            <a:r>
              <a:rPr lang="en-US" dirty="0">
                <a:solidFill>
                  <a:srgbClr val="C00000"/>
                </a:solidFill>
              </a:rPr>
              <a:t>brain activity </a:t>
            </a:r>
            <a:r>
              <a:rPr lang="en-US" dirty="0"/>
              <a:t>through scalp voltage changes.</a:t>
            </a:r>
          </a:p>
          <a:p>
            <a:r>
              <a:rPr lang="en-US" dirty="0"/>
              <a:t>It includes </a:t>
            </a:r>
            <a:r>
              <a:rPr lang="en-US" dirty="0">
                <a:solidFill>
                  <a:srgbClr val="C00000"/>
                </a:solidFill>
              </a:rPr>
              <a:t>multiple time series</a:t>
            </a:r>
            <a:r>
              <a:rPr lang="en-US" dirty="0"/>
              <a:t> across different locations on the cortex.</a:t>
            </a:r>
          </a:p>
          <a:p>
            <a:r>
              <a:rPr lang="en-US" dirty="0"/>
              <a:t>EEG signals are similar to speech signals in that the most salient features reside in the </a:t>
            </a:r>
            <a:r>
              <a:rPr lang="en-US" dirty="0">
                <a:solidFill>
                  <a:srgbClr val="C00000"/>
                </a:solidFill>
              </a:rPr>
              <a:t>frequency domain</a:t>
            </a:r>
            <a:r>
              <a:rPr lang="en-US" dirty="0"/>
              <a:t>, but EEG signals have an additional </a:t>
            </a:r>
            <a:r>
              <a:rPr lang="en-US" dirty="0">
                <a:solidFill>
                  <a:srgbClr val="C00000"/>
                </a:solidFill>
              </a:rPr>
              <a:t>spatial</a:t>
            </a:r>
            <a:r>
              <a:rPr lang="en-US" dirty="0"/>
              <a:t> dimension.</a:t>
            </a:r>
          </a:p>
          <a:p>
            <a:pPr marL="285750" indent="-285750"/>
            <a:r>
              <a:rPr lang="en-US" dirty="0"/>
              <a:t>Individual </a:t>
            </a:r>
            <a:r>
              <a:rPr lang="en-US" dirty="0">
                <a:solidFill>
                  <a:srgbClr val="C00000"/>
                </a:solidFill>
              </a:rPr>
              <a:t>cognitive capacity </a:t>
            </a:r>
            <a:r>
              <a:rPr lang="en-US" dirty="0"/>
              <a:t>shapes </a:t>
            </a:r>
            <a:r>
              <a:rPr lang="en-US" dirty="0">
                <a:solidFill>
                  <a:srgbClr val="C00000"/>
                </a:solidFill>
              </a:rPr>
              <a:t>mental task performance</a:t>
            </a:r>
            <a:r>
              <a:rPr lang="en-US" dirty="0"/>
              <a:t>.</a:t>
            </a:r>
          </a:p>
          <a:p>
            <a:pPr marL="285750" indent="-285750"/>
            <a:r>
              <a:rPr lang="en-US" dirty="0">
                <a:solidFill>
                  <a:srgbClr val="C00000"/>
                </a:solidFill>
              </a:rPr>
              <a:t>Exceeding</a:t>
            </a:r>
            <a:r>
              <a:rPr lang="en-US" dirty="0"/>
              <a:t> cognitive capacity leads to </a:t>
            </a:r>
            <a:r>
              <a:rPr lang="en-US" dirty="0">
                <a:solidFill>
                  <a:srgbClr val="C00000"/>
                </a:solidFill>
              </a:rPr>
              <a:t>overload</a:t>
            </a:r>
            <a:r>
              <a:rPr lang="en-US" dirty="0"/>
              <a:t>, causing confusion and reduced learning.</a:t>
            </a:r>
          </a:p>
          <a:p>
            <a:pPr marL="285750" indent="-285750"/>
            <a:r>
              <a:rPr lang="en-US" dirty="0"/>
              <a:t>For this reason, </a:t>
            </a:r>
            <a:r>
              <a:rPr lang="en-US" dirty="0">
                <a:solidFill>
                  <a:srgbClr val="C00000"/>
                </a:solidFill>
              </a:rPr>
              <a:t>recognizing</a:t>
            </a:r>
            <a:r>
              <a:rPr lang="en-US" dirty="0"/>
              <a:t> </a:t>
            </a:r>
            <a:r>
              <a:rPr lang="en-US" dirty="0">
                <a:solidFill>
                  <a:srgbClr val="C00000"/>
                </a:solidFill>
              </a:rPr>
              <a:t>cognitive</a:t>
            </a:r>
            <a:r>
              <a:rPr lang="en-US" dirty="0"/>
              <a:t> </a:t>
            </a:r>
            <a:r>
              <a:rPr lang="en-US" dirty="0">
                <a:solidFill>
                  <a:srgbClr val="C00000"/>
                </a:solidFill>
              </a:rPr>
              <a:t>load</a:t>
            </a:r>
            <a:r>
              <a:rPr lang="en-US" dirty="0"/>
              <a:t> is crucial for </a:t>
            </a:r>
            <a:r>
              <a:rPr lang="en-US" dirty="0">
                <a:solidFill>
                  <a:srgbClr val="C00000"/>
                </a:solidFill>
              </a:rPr>
              <a:t>applications</a:t>
            </a:r>
            <a:r>
              <a:rPr lang="en-US" dirty="0"/>
              <a:t> like brain-computer interfaces, human-computer interaction, and tutoring services.</a:t>
            </a:r>
          </a:p>
          <a:p>
            <a:pPr marL="285750" indent="-285750"/>
            <a:r>
              <a:rPr lang="en-US" dirty="0">
                <a:solidFill>
                  <a:srgbClr val="C00000"/>
                </a:solidFill>
              </a:rPr>
              <a:t>Working memory </a:t>
            </a:r>
            <a:r>
              <a:rPr lang="en-US" dirty="0"/>
              <a:t>is the small amount of information that can be held in mind and used in the execution of cognitive tasks.</a:t>
            </a:r>
          </a:p>
          <a:p>
            <a:pPr marL="0" indent="0">
              <a:buNone/>
            </a:pPr>
            <a:endParaRPr lang="en-US" dirty="0"/>
          </a:p>
        </p:txBody>
      </p:sp>
    </p:spTree>
    <p:extLst>
      <p:ext uri="{BB962C8B-B14F-4D97-AF65-F5344CB8AC3E}">
        <p14:creationId xmlns:p14="http://schemas.microsoft.com/office/powerpoint/2010/main" val="2792690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295F1-1C84-43E9-A2DE-2585EAFB05BC}"/>
              </a:ext>
            </a:extLst>
          </p:cNvPr>
          <p:cNvSpPr>
            <a:spLocks noGrp="1"/>
          </p:cNvSpPr>
          <p:nvPr>
            <p:ph type="title"/>
          </p:nvPr>
        </p:nvSpPr>
        <p:spPr>
          <a:xfrm>
            <a:off x="0" y="0"/>
            <a:ext cx="10515600" cy="924049"/>
          </a:xfrm>
        </p:spPr>
        <p:txBody>
          <a:bodyPr>
            <a:normAutofit/>
          </a:bodyPr>
          <a:lstStyle/>
          <a:p>
            <a:r>
              <a:rPr lang="en-US" sz="3200" b="1" u="sng" dirty="0">
                <a:latin typeface="+mn-lt"/>
              </a:rPr>
              <a:t>EEG frequency bands and their general associations:</a:t>
            </a:r>
          </a:p>
        </p:txBody>
      </p:sp>
      <p:sp>
        <p:nvSpPr>
          <p:cNvPr id="3" name="Content Placeholder 2">
            <a:extLst>
              <a:ext uri="{FF2B5EF4-FFF2-40B4-BE49-F238E27FC236}">
                <a16:creationId xmlns:a16="http://schemas.microsoft.com/office/drawing/2014/main" id="{834841CF-77D8-4FF2-997F-83E3CFC2D5A4}"/>
              </a:ext>
            </a:extLst>
          </p:cNvPr>
          <p:cNvSpPr>
            <a:spLocks noGrp="1"/>
          </p:cNvSpPr>
          <p:nvPr>
            <p:ph idx="1"/>
          </p:nvPr>
        </p:nvSpPr>
        <p:spPr>
          <a:xfrm>
            <a:off x="281475" y="1176053"/>
            <a:ext cx="7546942" cy="4351338"/>
          </a:xfrm>
        </p:spPr>
        <p:txBody>
          <a:bodyPr>
            <a:normAutofit/>
          </a:bodyPr>
          <a:lstStyle/>
          <a:p>
            <a:r>
              <a:rPr lang="en-US" sz="2000" b="1" dirty="0">
                <a:solidFill>
                  <a:schemeClr val="accent1"/>
                </a:solidFill>
              </a:rPr>
              <a:t>Delta Waves (0.5–4 Hz):</a:t>
            </a:r>
            <a:r>
              <a:rPr lang="en-US" sz="2000" dirty="0">
                <a:solidFill>
                  <a:schemeClr val="accent1"/>
                </a:solidFill>
              </a:rPr>
              <a:t> </a:t>
            </a:r>
            <a:r>
              <a:rPr lang="en-US" sz="2000" dirty="0"/>
              <a:t>Deep sleep</a:t>
            </a:r>
          </a:p>
          <a:p>
            <a:pPr lvl="1"/>
            <a:r>
              <a:rPr lang="en-US" sz="1600" dirty="0"/>
              <a:t> Excessive delta in awake adults can indicate brain issues.</a:t>
            </a:r>
          </a:p>
          <a:p>
            <a:r>
              <a:rPr lang="en-US" sz="2000" b="1" dirty="0">
                <a:solidFill>
                  <a:schemeClr val="accent1"/>
                </a:solidFill>
              </a:rPr>
              <a:t>Theta Waves (4–8 Hz): </a:t>
            </a:r>
            <a:r>
              <a:rPr lang="en-US" sz="2000" dirty="0"/>
              <a:t>Drowsiness, creativity, meditation.</a:t>
            </a:r>
          </a:p>
          <a:p>
            <a:pPr lvl="1"/>
            <a:r>
              <a:rPr lang="en-US" sz="1600" dirty="0"/>
              <a:t>Excessive theta can suggest ADHD or mental fog.</a:t>
            </a:r>
          </a:p>
          <a:p>
            <a:r>
              <a:rPr lang="en-US" sz="2000" b="1" dirty="0">
                <a:solidFill>
                  <a:schemeClr val="accent1"/>
                </a:solidFill>
              </a:rPr>
              <a:t>Alpha Waves (8–13 Hz): </a:t>
            </a:r>
            <a:r>
              <a:rPr lang="en-US" sz="2000" dirty="0"/>
              <a:t>Physical and mental Relaxation. </a:t>
            </a:r>
          </a:p>
          <a:p>
            <a:pPr lvl="1"/>
            <a:r>
              <a:rPr lang="en-US" sz="1600" dirty="0"/>
              <a:t>High alpha suggests relaxation; low alpha indicates stress or anxiety.</a:t>
            </a:r>
          </a:p>
          <a:p>
            <a:r>
              <a:rPr lang="en-US" sz="2000" b="1" dirty="0">
                <a:solidFill>
                  <a:schemeClr val="accent1"/>
                </a:solidFill>
              </a:rPr>
              <a:t>Beta Waves (13–30 Hz): </a:t>
            </a:r>
            <a:r>
              <a:rPr lang="en-US" sz="2000" dirty="0"/>
              <a:t>Active thinking, focus, anxiety. </a:t>
            </a:r>
          </a:p>
          <a:p>
            <a:pPr lvl="1"/>
            <a:r>
              <a:rPr lang="en-US" sz="1600" dirty="0"/>
              <a:t>High beta indicates stress; optimal beta is associated with focused activity and cognitive tasks.</a:t>
            </a:r>
          </a:p>
          <a:p>
            <a:r>
              <a:rPr lang="en-US" sz="2000" b="1" dirty="0">
                <a:solidFill>
                  <a:schemeClr val="accent1"/>
                </a:solidFill>
              </a:rPr>
              <a:t>Gamma Waves (30–100 Hz): </a:t>
            </a:r>
            <a:r>
              <a:rPr lang="en-US" sz="2000" dirty="0"/>
              <a:t>High-level processing, complex problem solving. </a:t>
            </a:r>
          </a:p>
          <a:p>
            <a:pPr lvl="1"/>
            <a:r>
              <a:rPr lang="en-US" sz="1600" dirty="0"/>
              <a:t>High gamma is associated with perception and mental activity.</a:t>
            </a:r>
          </a:p>
          <a:p>
            <a:endParaRPr lang="en-US" sz="2000" dirty="0"/>
          </a:p>
        </p:txBody>
      </p:sp>
      <p:pic>
        <p:nvPicPr>
          <p:cNvPr id="4" name="Picture 3">
            <a:extLst>
              <a:ext uri="{FF2B5EF4-FFF2-40B4-BE49-F238E27FC236}">
                <a16:creationId xmlns:a16="http://schemas.microsoft.com/office/drawing/2014/main" id="{B43370CD-BC79-417F-A62C-5FD16D82A2A9}"/>
              </a:ext>
            </a:extLst>
          </p:cNvPr>
          <p:cNvPicPr>
            <a:picLocks noChangeAspect="1"/>
          </p:cNvPicPr>
          <p:nvPr/>
        </p:nvPicPr>
        <p:blipFill>
          <a:blip r:embed="rId3"/>
          <a:stretch>
            <a:fillRect/>
          </a:stretch>
        </p:blipFill>
        <p:spPr>
          <a:xfrm>
            <a:off x="8329749" y="1176053"/>
            <a:ext cx="3338426" cy="4649712"/>
          </a:xfrm>
          <a:prstGeom prst="rect">
            <a:avLst/>
          </a:prstGeom>
        </p:spPr>
      </p:pic>
    </p:spTree>
    <p:extLst>
      <p:ext uri="{BB962C8B-B14F-4D97-AF65-F5344CB8AC3E}">
        <p14:creationId xmlns:p14="http://schemas.microsoft.com/office/powerpoint/2010/main" val="3178317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81CE85-AEF8-4227-B129-F3C167337E8E}"/>
              </a:ext>
            </a:extLst>
          </p:cNvPr>
          <p:cNvSpPr>
            <a:spLocks noGrp="1"/>
          </p:cNvSpPr>
          <p:nvPr>
            <p:ph idx="1"/>
          </p:nvPr>
        </p:nvSpPr>
        <p:spPr>
          <a:xfrm>
            <a:off x="220203" y="3352800"/>
            <a:ext cx="10515600" cy="2400385"/>
          </a:xfrm>
        </p:spPr>
        <p:txBody>
          <a:bodyPr/>
          <a:lstStyle/>
          <a:p>
            <a:r>
              <a:rPr lang="en-US" dirty="0">
                <a:solidFill>
                  <a:srgbClr val="C00000"/>
                </a:solidFill>
              </a:rPr>
              <a:t>Aim</a:t>
            </a:r>
            <a:r>
              <a:rPr lang="en-US" dirty="0"/>
              <a:t>: design a model to </a:t>
            </a:r>
          </a:p>
          <a:p>
            <a:pPr lvl="1"/>
            <a:r>
              <a:rPr lang="en-US" dirty="0"/>
              <a:t>preserve the spatial, spectral, and temporal structure of EEG </a:t>
            </a:r>
          </a:p>
          <a:p>
            <a:pPr lvl="1"/>
            <a:r>
              <a:rPr lang="en-US" dirty="0"/>
              <a:t>Finding features that are less sensitive to variations and distortions within each dimension:</a:t>
            </a:r>
          </a:p>
          <a:p>
            <a:pPr lvl="2"/>
            <a:r>
              <a:rPr lang="en-US" dirty="0" err="1"/>
              <a:t>ConvNets</a:t>
            </a:r>
            <a:r>
              <a:rPr lang="en-US" dirty="0"/>
              <a:t> to extract spatial and spectral invariant representations from each frame data</a:t>
            </a:r>
          </a:p>
          <a:p>
            <a:pPr lvl="2"/>
            <a:r>
              <a:rPr lang="en-US" dirty="0"/>
              <a:t>Adopt the LSTM network to extract temporal patterns in the frame sequence</a:t>
            </a:r>
          </a:p>
        </p:txBody>
      </p:sp>
      <p:pic>
        <p:nvPicPr>
          <p:cNvPr id="8" name="Picture 7">
            <a:extLst>
              <a:ext uri="{FF2B5EF4-FFF2-40B4-BE49-F238E27FC236}">
                <a16:creationId xmlns:a16="http://schemas.microsoft.com/office/drawing/2014/main" id="{7595EAAF-23A3-4F3F-AB58-CC664CBDD610}"/>
              </a:ext>
            </a:extLst>
          </p:cNvPr>
          <p:cNvPicPr>
            <a:picLocks noChangeAspect="1"/>
          </p:cNvPicPr>
          <p:nvPr/>
        </p:nvPicPr>
        <p:blipFill>
          <a:blip r:embed="rId3"/>
          <a:stretch>
            <a:fillRect/>
          </a:stretch>
        </p:blipFill>
        <p:spPr>
          <a:xfrm>
            <a:off x="5862" y="936202"/>
            <a:ext cx="11193226" cy="1619429"/>
          </a:xfrm>
          <a:prstGeom prst="rect">
            <a:avLst/>
          </a:prstGeom>
        </p:spPr>
      </p:pic>
      <p:sp>
        <p:nvSpPr>
          <p:cNvPr id="2" name="Rectangle 1">
            <a:extLst>
              <a:ext uri="{FF2B5EF4-FFF2-40B4-BE49-F238E27FC236}">
                <a16:creationId xmlns:a16="http://schemas.microsoft.com/office/drawing/2014/main" id="{34734A14-29D9-427D-A8A8-249146F2C4FB}"/>
              </a:ext>
            </a:extLst>
          </p:cNvPr>
          <p:cNvSpPr/>
          <p:nvPr/>
        </p:nvSpPr>
        <p:spPr>
          <a:xfrm>
            <a:off x="114068" y="120135"/>
            <a:ext cx="3636316" cy="584775"/>
          </a:xfrm>
          <a:prstGeom prst="rect">
            <a:avLst/>
          </a:prstGeom>
        </p:spPr>
        <p:txBody>
          <a:bodyPr wrap="none">
            <a:spAutoFit/>
          </a:bodyPr>
          <a:lstStyle/>
          <a:p>
            <a:r>
              <a:rPr lang="en-US" sz="3200" b="1" u="sng" dirty="0"/>
              <a:t>Challenges and Aim:</a:t>
            </a:r>
            <a:endParaRPr lang="en-US" sz="3200" dirty="0"/>
          </a:p>
        </p:txBody>
      </p:sp>
    </p:spTree>
    <p:extLst>
      <p:ext uri="{BB962C8B-B14F-4D97-AF65-F5344CB8AC3E}">
        <p14:creationId xmlns:p14="http://schemas.microsoft.com/office/powerpoint/2010/main" val="2177575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8B85D-E416-4B23-9065-C48936F74746}"/>
              </a:ext>
            </a:extLst>
          </p:cNvPr>
          <p:cNvSpPr>
            <a:spLocks noGrp="1"/>
          </p:cNvSpPr>
          <p:nvPr>
            <p:ph type="title"/>
          </p:nvPr>
        </p:nvSpPr>
        <p:spPr>
          <a:xfrm>
            <a:off x="0" y="-105507"/>
            <a:ext cx="10515600" cy="967153"/>
          </a:xfrm>
        </p:spPr>
        <p:txBody>
          <a:bodyPr>
            <a:normAutofit/>
          </a:bodyPr>
          <a:lstStyle/>
          <a:p>
            <a:r>
              <a:rPr lang="en-US" sz="3200" u="sng" dirty="0">
                <a:latin typeface="+mn-lt"/>
              </a:rPr>
              <a:t>MAKING IMAGES FROM EEG TIME-SERIES </a:t>
            </a:r>
          </a:p>
        </p:txBody>
      </p:sp>
      <p:sp>
        <p:nvSpPr>
          <p:cNvPr id="3" name="Content Placeholder 2">
            <a:extLst>
              <a:ext uri="{FF2B5EF4-FFF2-40B4-BE49-F238E27FC236}">
                <a16:creationId xmlns:a16="http://schemas.microsoft.com/office/drawing/2014/main" id="{9529A365-C540-4B4F-912E-F554EDE93D94}"/>
              </a:ext>
            </a:extLst>
          </p:cNvPr>
          <p:cNvSpPr>
            <a:spLocks noGrp="1"/>
          </p:cNvSpPr>
          <p:nvPr>
            <p:ph idx="1"/>
          </p:nvPr>
        </p:nvSpPr>
        <p:spPr>
          <a:xfrm>
            <a:off x="292563" y="957632"/>
            <a:ext cx="11179012" cy="4713836"/>
          </a:xfrm>
        </p:spPr>
        <p:txBody>
          <a:bodyPr>
            <a:normAutofit lnSpcReduction="10000"/>
          </a:bodyPr>
          <a:lstStyle/>
          <a:p>
            <a:pPr marL="457200" indent="-457200">
              <a:buFont typeface="+mj-lt"/>
              <a:buAutoNum type="arabicPeriod"/>
            </a:pPr>
            <a:r>
              <a:rPr lang="en-US" sz="2600" dirty="0"/>
              <a:t>Fast Fourier Transform (FFT) is performed on the time series for each trial to estimate the power spectrum of the signal. </a:t>
            </a:r>
          </a:p>
          <a:p>
            <a:pPr marL="457200" indent="-457200">
              <a:buFont typeface="+mj-lt"/>
              <a:buAutoNum type="arabicPeriod"/>
            </a:pPr>
            <a:r>
              <a:rPr lang="en-US" sz="2600" dirty="0"/>
              <a:t>Three frequency bands: theta (4-7Hz), alpha (8-13Hz), and beta (13-30Hz)</a:t>
            </a:r>
          </a:p>
          <a:p>
            <a:pPr marL="457200" indent="-457200">
              <a:buFont typeface="+mj-lt"/>
              <a:buAutoNum type="arabicPeriod"/>
            </a:pPr>
            <a:r>
              <a:rPr lang="en-US" sz="2600" dirty="0"/>
              <a:t>The sum of squared absolute values within each of the three frequency bands was computed and used as a separate measurement for each electrode. </a:t>
            </a:r>
          </a:p>
          <a:p>
            <a:pPr marL="457200" indent="-457200">
              <a:buFont typeface="+mj-lt"/>
              <a:buAutoNum type="arabicPeriod"/>
            </a:pPr>
            <a:endParaRPr lang="en-US" sz="2400" dirty="0"/>
          </a:p>
          <a:p>
            <a:pPr lvl="1"/>
            <a:r>
              <a:rPr lang="en-US" dirty="0">
                <a:solidFill>
                  <a:schemeClr val="accent1"/>
                </a:solidFill>
              </a:rPr>
              <a:t>Aggregating spectral measurements for all electrodes</a:t>
            </a:r>
            <a:r>
              <a:rPr lang="en-US" dirty="0"/>
              <a:t>        </a:t>
            </a:r>
            <a:r>
              <a:rPr lang="en-US" dirty="0">
                <a:solidFill>
                  <a:srgbClr val="C00000"/>
                </a:solidFill>
              </a:rPr>
              <a:t>ignores</a:t>
            </a:r>
            <a:r>
              <a:rPr lang="en-US" dirty="0"/>
              <a:t> the inherent structure of the data in space, frequency, and time.</a:t>
            </a:r>
          </a:p>
          <a:p>
            <a:pPr lvl="1"/>
            <a:r>
              <a:rPr lang="en-US" dirty="0"/>
              <a:t>Instead: </a:t>
            </a:r>
            <a:r>
              <a:rPr lang="en-US" dirty="0">
                <a:solidFill>
                  <a:srgbClr val="C00000"/>
                </a:solidFill>
              </a:rPr>
              <a:t>Transform measurements into a 2-D image </a:t>
            </a:r>
            <a:r>
              <a:rPr lang="en-US" dirty="0"/>
              <a:t>to preserve spatial structure, and use multiple color channels for spectral dimension.</a:t>
            </a:r>
          </a:p>
          <a:p>
            <a:pPr lvl="1"/>
            <a:r>
              <a:rPr lang="en-US" dirty="0"/>
              <a:t>Finally, we </a:t>
            </a:r>
            <a:r>
              <a:rPr lang="en-US" dirty="0">
                <a:solidFill>
                  <a:srgbClr val="C00000"/>
                </a:solidFill>
              </a:rPr>
              <a:t>use the sequence of images</a:t>
            </a:r>
            <a:r>
              <a:rPr lang="en-US" dirty="0"/>
              <a:t> derived from consecutive time windows to account for temporal evolutions in brain activity. </a:t>
            </a:r>
          </a:p>
          <a:p>
            <a:pPr marL="457200" lvl="1" indent="0">
              <a:buNone/>
            </a:pPr>
            <a:endParaRPr lang="en-US" dirty="0"/>
          </a:p>
          <a:p>
            <a:pPr lvl="1"/>
            <a:endParaRPr lang="en-US" sz="2400" dirty="0"/>
          </a:p>
          <a:p>
            <a:pPr marL="457200" indent="-457200">
              <a:buFont typeface="+mj-lt"/>
              <a:buAutoNum type="arabicPeriod"/>
            </a:pPr>
            <a:endParaRPr lang="en-US" sz="2400" dirty="0"/>
          </a:p>
        </p:txBody>
      </p:sp>
      <p:sp>
        <p:nvSpPr>
          <p:cNvPr id="4" name="Arrow: Right 3">
            <a:extLst>
              <a:ext uri="{FF2B5EF4-FFF2-40B4-BE49-F238E27FC236}">
                <a16:creationId xmlns:a16="http://schemas.microsoft.com/office/drawing/2014/main" id="{814B1724-608E-4C6E-9404-6DD395863F79}"/>
              </a:ext>
            </a:extLst>
          </p:cNvPr>
          <p:cNvSpPr/>
          <p:nvPr/>
        </p:nvSpPr>
        <p:spPr>
          <a:xfrm>
            <a:off x="7808105" y="3429000"/>
            <a:ext cx="263951" cy="106051"/>
          </a:xfrm>
          <a:prstGeom prst="rightArrow">
            <a:avLst/>
          </a:prstGeom>
          <a:solidFill>
            <a:schemeClr val="accent3">
              <a:lumMod val="5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8221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AB1522-972A-498B-B9DC-0A2C32C839E3}"/>
              </a:ext>
            </a:extLst>
          </p:cNvPr>
          <p:cNvSpPr>
            <a:spLocks noGrp="1"/>
          </p:cNvSpPr>
          <p:nvPr>
            <p:ph idx="1"/>
          </p:nvPr>
        </p:nvSpPr>
        <p:spPr>
          <a:xfrm>
            <a:off x="393931" y="929901"/>
            <a:ext cx="11581192" cy="4673729"/>
          </a:xfrm>
        </p:spPr>
        <p:txBody>
          <a:bodyPr>
            <a:normAutofit/>
          </a:bodyPr>
          <a:lstStyle/>
          <a:p>
            <a:pPr marL="514350" indent="-514350">
              <a:buSzPct val="93000"/>
              <a:buFont typeface="+mj-lt"/>
              <a:buAutoNum type="arabicPeriod" startAt="4"/>
            </a:pPr>
            <a:r>
              <a:rPr lang="en-US" sz="2400" dirty="0"/>
              <a:t>Applying AEP (Polar Projection): project the location of electrodes from a 3-dimensional space onto a 2-D surface. </a:t>
            </a:r>
          </a:p>
          <a:p>
            <a:pPr marL="457200" indent="-457200">
              <a:buFont typeface="+mj-lt"/>
              <a:buAutoNum type="arabicPeriod" startAt="4"/>
            </a:pPr>
            <a:r>
              <a:rPr lang="en-US" sz="2400" dirty="0"/>
              <a:t>Apply Clough-</a:t>
            </a:r>
            <a:r>
              <a:rPr lang="en-US" sz="2400" dirty="0" err="1"/>
              <a:t>Tocher</a:t>
            </a:r>
            <a:r>
              <a:rPr lang="en-US" sz="2400" dirty="0"/>
              <a:t> scheme for interpolating the scattered power measurements over the scalp and for estimating the values in-between the electrodes over a 32 </a:t>
            </a:r>
            <a:r>
              <a:rPr lang="en-US" sz="2400" i="1" dirty="0"/>
              <a:t>× </a:t>
            </a:r>
            <a:r>
              <a:rPr lang="en-US" sz="2400" dirty="0"/>
              <a:t>32 mesh.</a:t>
            </a:r>
          </a:p>
          <a:p>
            <a:pPr marL="457200" indent="-457200">
              <a:buFont typeface="+mj-lt"/>
              <a:buAutoNum type="arabicPeriod" startAt="4"/>
            </a:pPr>
            <a:r>
              <a:rPr lang="en-US" sz="2400" dirty="0"/>
              <a:t>Repeat the procedure for each of the three frequency bands and create three topographical activity maps </a:t>
            </a:r>
          </a:p>
          <a:p>
            <a:pPr marL="457200" indent="-457200">
              <a:buFont typeface="+mj-lt"/>
              <a:buAutoNum type="arabicPeriod" startAt="4"/>
            </a:pPr>
            <a:r>
              <a:rPr lang="en-US" sz="2400" dirty="0"/>
              <a:t>Form a color image by merging the three spatial maps</a:t>
            </a:r>
          </a:p>
          <a:p>
            <a:pPr marL="457200" indent="-457200">
              <a:buFont typeface="+mj-lt"/>
              <a:buAutoNum type="arabicPeriod" startAt="4"/>
            </a:pPr>
            <a:endParaRPr lang="en-US" sz="2400" dirty="0"/>
          </a:p>
        </p:txBody>
      </p:sp>
      <p:pic>
        <p:nvPicPr>
          <p:cNvPr id="4" name="Picture 3">
            <a:extLst>
              <a:ext uri="{FF2B5EF4-FFF2-40B4-BE49-F238E27FC236}">
                <a16:creationId xmlns:a16="http://schemas.microsoft.com/office/drawing/2014/main" id="{ACFC46A9-F46F-4F08-BD80-B8DA45CD785B}"/>
              </a:ext>
            </a:extLst>
          </p:cNvPr>
          <p:cNvPicPr>
            <a:picLocks noChangeAspect="1"/>
          </p:cNvPicPr>
          <p:nvPr/>
        </p:nvPicPr>
        <p:blipFill>
          <a:blip r:embed="rId3"/>
          <a:stretch>
            <a:fillRect/>
          </a:stretch>
        </p:blipFill>
        <p:spPr>
          <a:xfrm>
            <a:off x="2174727" y="4214447"/>
            <a:ext cx="7485088" cy="2303742"/>
          </a:xfrm>
          <a:prstGeom prst="rect">
            <a:avLst/>
          </a:prstGeom>
        </p:spPr>
      </p:pic>
      <p:sp>
        <p:nvSpPr>
          <p:cNvPr id="5" name="Title 1">
            <a:extLst>
              <a:ext uri="{FF2B5EF4-FFF2-40B4-BE49-F238E27FC236}">
                <a16:creationId xmlns:a16="http://schemas.microsoft.com/office/drawing/2014/main" id="{8F0F31A2-2AA5-471D-A406-EBC961D2AE53}"/>
              </a:ext>
            </a:extLst>
          </p:cNvPr>
          <p:cNvSpPr>
            <a:spLocks noGrp="1"/>
          </p:cNvSpPr>
          <p:nvPr>
            <p:ph type="title"/>
          </p:nvPr>
        </p:nvSpPr>
        <p:spPr>
          <a:xfrm>
            <a:off x="60852" y="89234"/>
            <a:ext cx="10515600" cy="840668"/>
          </a:xfrm>
        </p:spPr>
        <p:txBody>
          <a:bodyPr>
            <a:normAutofit/>
          </a:bodyPr>
          <a:lstStyle/>
          <a:p>
            <a:r>
              <a:rPr lang="en-US" sz="3200" b="1" u="sng" dirty="0">
                <a:latin typeface="+mn-lt"/>
              </a:rPr>
              <a:t>MAKING IMAGES FROM EEG TIME-SERIES </a:t>
            </a:r>
          </a:p>
        </p:txBody>
      </p:sp>
    </p:spTree>
    <p:extLst>
      <p:ext uri="{BB962C8B-B14F-4D97-AF65-F5344CB8AC3E}">
        <p14:creationId xmlns:p14="http://schemas.microsoft.com/office/powerpoint/2010/main" val="3539562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031A5-E14E-4412-95A8-59F12BD1BA08}"/>
              </a:ext>
            </a:extLst>
          </p:cNvPr>
          <p:cNvSpPr>
            <a:spLocks noGrp="1"/>
          </p:cNvSpPr>
          <p:nvPr>
            <p:ph type="title"/>
          </p:nvPr>
        </p:nvSpPr>
        <p:spPr>
          <a:xfrm>
            <a:off x="121508" y="85038"/>
            <a:ext cx="10515600" cy="895265"/>
          </a:xfrm>
        </p:spPr>
        <p:txBody>
          <a:bodyPr>
            <a:normAutofit/>
          </a:bodyPr>
          <a:lstStyle/>
          <a:p>
            <a:r>
              <a:rPr lang="en-US" sz="3200" b="1" u="sng" dirty="0">
                <a:latin typeface="+mn-lt"/>
              </a:rPr>
              <a:t>Overview of the proposed approach</a:t>
            </a:r>
          </a:p>
        </p:txBody>
      </p:sp>
      <p:pic>
        <p:nvPicPr>
          <p:cNvPr id="4" name="Picture 3">
            <a:extLst>
              <a:ext uri="{FF2B5EF4-FFF2-40B4-BE49-F238E27FC236}">
                <a16:creationId xmlns:a16="http://schemas.microsoft.com/office/drawing/2014/main" id="{C6DB2AFC-2E0D-40D9-BF05-B9225F32EC35}"/>
              </a:ext>
            </a:extLst>
          </p:cNvPr>
          <p:cNvPicPr>
            <a:picLocks noChangeAspect="1"/>
          </p:cNvPicPr>
          <p:nvPr/>
        </p:nvPicPr>
        <p:blipFill>
          <a:blip r:embed="rId3"/>
          <a:stretch>
            <a:fillRect/>
          </a:stretch>
        </p:blipFill>
        <p:spPr>
          <a:xfrm>
            <a:off x="1482810" y="1612557"/>
            <a:ext cx="8631195" cy="4592199"/>
          </a:xfrm>
          <a:prstGeom prst="rect">
            <a:avLst/>
          </a:prstGeom>
        </p:spPr>
      </p:pic>
    </p:spTree>
    <p:extLst>
      <p:ext uri="{BB962C8B-B14F-4D97-AF65-F5344CB8AC3E}">
        <p14:creationId xmlns:p14="http://schemas.microsoft.com/office/powerpoint/2010/main" val="3020389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E4E7C1-A144-4A4C-A8AC-37BBB6DFC107}"/>
              </a:ext>
            </a:extLst>
          </p:cNvPr>
          <p:cNvSpPr>
            <a:spLocks noGrp="1"/>
          </p:cNvSpPr>
          <p:nvPr>
            <p:ph idx="1"/>
          </p:nvPr>
        </p:nvSpPr>
        <p:spPr>
          <a:xfrm>
            <a:off x="516924" y="429311"/>
            <a:ext cx="10789508" cy="4351338"/>
          </a:xfrm>
        </p:spPr>
        <p:txBody>
          <a:bodyPr>
            <a:normAutofit fontScale="92500" lnSpcReduction="10000"/>
          </a:bodyPr>
          <a:lstStyle/>
          <a:p>
            <a:r>
              <a:rPr lang="en-US" dirty="0"/>
              <a:t>Examined the EEG dataset from two approaches</a:t>
            </a:r>
          </a:p>
          <a:p>
            <a:pPr marL="0" indent="0">
              <a:buNone/>
            </a:pPr>
            <a:endParaRPr lang="en-US" dirty="0"/>
          </a:p>
          <a:p>
            <a:pPr marL="914400" lvl="1" indent="-457200">
              <a:buAutoNum type="arabicParenR"/>
            </a:pPr>
            <a:r>
              <a:rPr lang="en-US" i="1" dirty="0">
                <a:solidFill>
                  <a:schemeClr val="accent1"/>
                </a:solidFill>
              </a:rPr>
              <a:t>Single-frame approach</a:t>
            </a:r>
            <a:r>
              <a:rPr lang="en-US" dirty="0">
                <a:solidFill>
                  <a:schemeClr val="accent1"/>
                </a:solidFill>
              </a:rPr>
              <a:t>: </a:t>
            </a:r>
            <a:r>
              <a:rPr lang="en-US" dirty="0"/>
              <a:t>a single image was constructed from spectral measurements over the complete trial duration. The constructed image was then used as input to the </a:t>
            </a:r>
            <a:r>
              <a:rPr lang="en-US" dirty="0" err="1"/>
              <a:t>ConvNet</a:t>
            </a:r>
            <a:r>
              <a:rPr lang="en-US" dirty="0"/>
              <a:t>. </a:t>
            </a:r>
          </a:p>
          <a:p>
            <a:pPr marL="457200" lvl="1" indent="0">
              <a:buNone/>
            </a:pPr>
            <a:endParaRPr lang="en-US" dirty="0"/>
          </a:p>
          <a:p>
            <a:pPr lvl="2"/>
            <a:r>
              <a:rPr lang="en-US" sz="2600" dirty="0"/>
              <a:t> The purpose of this approach was to find the </a:t>
            </a:r>
            <a:r>
              <a:rPr lang="en-US" sz="2600" dirty="0">
                <a:solidFill>
                  <a:schemeClr val="accent2">
                    <a:lumMod val="75000"/>
                  </a:schemeClr>
                </a:solidFill>
              </a:rPr>
              <a:t>optimized </a:t>
            </a:r>
            <a:r>
              <a:rPr lang="en-US" sz="2600" dirty="0" err="1">
                <a:solidFill>
                  <a:schemeClr val="accent2">
                    <a:lumMod val="75000"/>
                  </a:schemeClr>
                </a:solidFill>
              </a:rPr>
              <a:t>ConvNet</a:t>
            </a:r>
            <a:r>
              <a:rPr lang="en-US" sz="2600" dirty="0">
                <a:solidFill>
                  <a:schemeClr val="accent2">
                    <a:lumMod val="75000"/>
                  </a:schemeClr>
                </a:solidFill>
              </a:rPr>
              <a:t> configuration. </a:t>
            </a:r>
            <a:br>
              <a:rPr lang="en-US" dirty="0"/>
            </a:br>
            <a:endParaRPr lang="en-US" dirty="0"/>
          </a:p>
          <a:p>
            <a:pPr marL="457200" lvl="1" indent="0">
              <a:buNone/>
            </a:pPr>
            <a:endParaRPr lang="en-US" dirty="0"/>
          </a:p>
          <a:p>
            <a:pPr marL="457200" lvl="1" indent="0">
              <a:buNone/>
            </a:pPr>
            <a:r>
              <a:rPr lang="en-US" i="1" dirty="0">
                <a:solidFill>
                  <a:schemeClr val="accent1"/>
                </a:solidFill>
              </a:rPr>
              <a:t>2)  Multi-frame approach</a:t>
            </a:r>
            <a:r>
              <a:rPr lang="en-US" dirty="0">
                <a:solidFill>
                  <a:schemeClr val="accent1"/>
                </a:solidFill>
              </a:rPr>
              <a:t>:</a:t>
            </a:r>
            <a:r>
              <a:rPr lang="en-US" dirty="0"/>
              <a:t> each trial is divided into 0.5-second windows and constructed an image over each time window, delivering 7 frames per trial. The sequence of images was then used as input data to the recurrent-convolutional network</a:t>
            </a:r>
          </a:p>
        </p:txBody>
      </p:sp>
    </p:spTree>
    <p:extLst>
      <p:ext uri="{BB962C8B-B14F-4D97-AF65-F5344CB8AC3E}">
        <p14:creationId xmlns:p14="http://schemas.microsoft.com/office/powerpoint/2010/main" val="3412506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0041C-AF0A-4157-922C-BA7927C32F70}"/>
              </a:ext>
            </a:extLst>
          </p:cNvPr>
          <p:cNvSpPr>
            <a:spLocks noGrp="1"/>
          </p:cNvSpPr>
          <p:nvPr>
            <p:ph type="title"/>
          </p:nvPr>
        </p:nvSpPr>
        <p:spPr>
          <a:xfrm>
            <a:off x="90261" y="65277"/>
            <a:ext cx="10515600" cy="792036"/>
          </a:xfrm>
        </p:spPr>
        <p:txBody>
          <a:bodyPr>
            <a:normAutofit/>
          </a:bodyPr>
          <a:lstStyle/>
          <a:p>
            <a:r>
              <a:rPr lang="en-US" sz="2800" b="1" u="sng" dirty="0">
                <a:solidFill>
                  <a:srgbClr val="000000"/>
                </a:solidFill>
                <a:latin typeface="+mn-lt"/>
              </a:rPr>
              <a:t>CONVNET ARCHITECTURE</a:t>
            </a:r>
            <a:endParaRPr lang="en-US" sz="2800" b="1" u="sng" dirty="0">
              <a:latin typeface="+mn-lt"/>
            </a:endParaRPr>
          </a:p>
        </p:txBody>
      </p:sp>
      <p:sp>
        <p:nvSpPr>
          <p:cNvPr id="3" name="Content Placeholder 2">
            <a:extLst>
              <a:ext uri="{FF2B5EF4-FFF2-40B4-BE49-F238E27FC236}">
                <a16:creationId xmlns:a16="http://schemas.microsoft.com/office/drawing/2014/main" id="{34141280-29FA-4AB4-B760-1B88434764D9}"/>
              </a:ext>
            </a:extLst>
          </p:cNvPr>
          <p:cNvSpPr>
            <a:spLocks noGrp="1"/>
          </p:cNvSpPr>
          <p:nvPr>
            <p:ph idx="1"/>
          </p:nvPr>
        </p:nvSpPr>
        <p:spPr>
          <a:xfrm>
            <a:off x="131292" y="1451791"/>
            <a:ext cx="10515600" cy="4351338"/>
          </a:xfrm>
        </p:spPr>
        <p:txBody>
          <a:bodyPr>
            <a:normAutofit/>
          </a:bodyPr>
          <a:lstStyle/>
          <a:p>
            <a:r>
              <a:rPr lang="en-US" sz="2400" dirty="0"/>
              <a:t>The architecture mimics the VGG network:</a:t>
            </a:r>
          </a:p>
          <a:p>
            <a:pPr lvl="1"/>
            <a:r>
              <a:rPr lang="en-US" sz="2000" dirty="0">
                <a:solidFill>
                  <a:srgbClr val="000000"/>
                </a:solidFill>
                <a:latin typeface="NimbusRomNo9L-Regu"/>
              </a:rPr>
              <a:t>stacked convolutional layers</a:t>
            </a:r>
          </a:p>
          <a:p>
            <a:pPr lvl="1"/>
            <a:r>
              <a:rPr lang="en-US" sz="2000" dirty="0">
                <a:solidFill>
                  <a:srgbClr val="000000"/>
                </a:solidFill>
                <a:latin typeface="NimbusRomNo9L-Regu"/>
              </a:rPr>
              <a:t>small receptive fields of size 3 </a:t>
            </a:r>
            <a:r>
              <a:rPr lang="en-US" sz="2000" i="1" dirty="0">
                <a:solidFill>
                  <a:srgbClr val="000000"/>
                </a:solidFill>
                <a:latin typeface="CMSY10"/>
              </a:rPr>
              <a:t>× </a:t>
            </a:r>
            <a:r>
              <a:rPr lang="en-US" sz="2000" dirty="0">
                <a:solidFill>
                  <a:srgbClr val="000000"/>
                </a:solidFill>
                <a:latin typeface="NimbusRomNo9L-Regu"/>
              </a:rPr>
              <a:t>3</a:t>
            </a:r>
          </a:p>
          <a:p>
            <a:pPr lvl="1"/>
            <a:r>
              <a:rPr lang="en-US" sz="2000" dirty="0">
                <a:solidFill>
                  <a:srgbClr val="000000"/>
                </a:solidFill>
                <a:latin typeface="NimbusRomNo9L-Regu"/>
              </a:rPr>
              <a:t>stride of 1</a:t>
            </a:r>
          </a:p>
          <a:p>
            <a:pPr lvl="1"/>
            <a:r>
              <a:rPr lang="en-US" sz="2000" dirty="0" err="1">
                <a:solidFill>
                  <a:srgbClr val="000000"/>
                </a:solidFill>
                <a:latin typeface="NimbusRomNo9L-Regu"/>
              </a:rPr>
              <a:t>ReLU</a:t>
            </a:r>
            <a:r>
              <a:rPr lang="en-US" sz="2000" dirty="0">
                <a:solidFill>
                  <a:srgbClr val="000000"/>
                </a:solidFill>
                <a:latin typeface="NimbusRomNo9L-Regu"/>
              </a:rPr>
              <a:t> activation function</a:t>
            </a:r>
          </a:p>
          <a:p>
            <a:pPr lvl="1"/>
            <a:r>
              <a:rPr lang="en-US" sz="2000" dirty="0">
                <a:solidFill>
                  <a:srgbClr val="000000"/>
                </a:solidFill>
                <a:latin typeface="NimbusRomNo9L-Regu"/>
              </a:rPr>
              <a:t>padded with 1 pixel</a:t>
            </a:r>
          </a:p>
          <a:p>
            <a:pPr lvl="1"/>
            <a:r>
              <a:rPr lang="en-US" sz="2000" dirty="0">
                <a:solidFill>
                  <a:srgbClr val="000000"/>
                </a:solidFill>
                <a:latin typeface="NimbusRomNo9L-Regu"/>
              </a:rPr>
              <a:t>Stacked convolutional layers followed by </a:t>
            </a:r>
            <a:r>
              <a:rPr lang="en-US" sz="2000" dirty="0" err="1">
                <a:solidFill>
                  <a:srgbClr val="000000"/>
                </a:solidFill>
                <a:latin typeface="NimbusRomNo9L-Regu"/>
              </a:rPr>
              <a:t>maxpool</a:t>
            </a:r>
            <a:r>
              <a:rPr lang="en-US" sz="2000" dirty="0">
                <a:solidFill>
                  <a:srgbClr val="000000"/>
                </a:solidFill>
                <a:latin typeface="NimbusRomNo9L-Regu"/>
              </a:rPr>
              <a:t> layer</a:t>
            </a:r>
          </a:p>
          <a:p>
            <a:pPr lvl="1"/>
            <a:r>
              <a:rPr lang="en-US" sz="2000" dirty="0">
                <a:solidFill>
                  <a:srgbClr val="000000"/>
                </a:solidFill>
                <a:latin typeface="NimbusRomNo9L-Regu"/>
              </a:rPr>
              <a:t>Max-pooling is performed over a 2 </a:t>
            </a:r>
            <a:r>
              <a:rPr lang="en-US" sz="2000" i="1" dirty="0">
                <a:solidFill>
                  <a:srgbClr val="000000"/>
                </a:solidFill>
                <a:latin typeface="CMSY10"/>
              </a:rPr>
              <a:t>× </a:t>
            </a:r>
            <a:r>
              <a:rPr lang="en-US" sz="2000" dirty="0">
                <a:solidFill>
                  <a:srgbClr val="000000"/>
                </a:solidFill>
                <a:latin typeface="NimbusRomNo9L-Regu"/>
              </a:rPr>
              <a:t>2 window with stride of 2 pixels</a:t>
            </a:r>
          </a:p>
          <a:p>
            <a:pPr lvl="1"/>
            <a:r>
              <a:rPr lang="en-US" sz="2000" dirty="0">
                <a:solidFill>
                  <a:srgbClr val="000000"/>
                </a:solidFill>
                <a:latin typeface="NimbusRomNo9L-Regu"/>
              </a:rPr>
              <a:t>Number of kernels within each convolution layer increases by a factor of two for layers located in deeper stacks</a:t>
            </a:r>
          </a:p>
          <a:p>
            <a:pPr lvl="1"/>
            <a:endParaRPr lang="en-US" sz="2000" dirty="0">
              <a:solidFill>
                <a:srgbClr val="000000"/>
              </a:solidFill>
              <a:latin typeface="NimbusRomNo9L-Regu"/>
            </a:endParaRPr>
          </a:p>
        </p:txBody>
      </p:sp>
      <p:pic>
        <p:nvPicPr>
          <p:cNvPr id="5" name="Picture 4">
            <a:extLst>
              <a:ext uri="{FF2B5EF4-FFF2-40B4-BE49-F238E27FC236}">
                <a16:creationId xmlns:a16="http://schemas.microsoft.com/office/drawing/2014/main" id="{18CA1504-440B-4A18-B4DB-944E0FA2011E}"/>
              </a:ext>
            </a:extLst>
          </p:cNvPr>
          <p:cNvPicPr>
            <a:picLocks noChangeAspect="1"/>
          </p:cNvPicPr>
          <p:nvPr/>
        </p:nvPicPr>
        <p:blipFill>
          <a:blip r:embed="rId3"/>
          <a:stretch>
            <a:fillRect/>
          </a:stretch>
        </p:blipFill>
        <p:spPr>
          <a:xfrm>
            <a:off x="6411422" y="1054871"/>
            <a:ext cx="5649286" cy="2483772"/>
          </a:xfrm>
          <a:prstGeom prst="rect">
            <a:avLst/>
          </a:prstGeom>
        </p:spPr>
      </p:pic>
    </p:spTree>
    <p:extLst>
      <p:ext uri="{BB962C8B-B14F-4D97-AF65-F5344CB8AC3E}">
        <p14:creationId xmlns:p14="http://schemas.microsoft.com/office/powerpoint/2010/main" val="2038222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3636</TotalTime>
  <Words>2546</Words>
  <Application>Microsoft Office PowerPoint</Application>
  <PresentationFormat>Widescreen</PresentationFormat>
  <Paragraphs>185</Paragraphs>
  <Slides>15</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Calibri</vt:lpstr>
      <vt:lpstr>Calibri Light</vt:lpstr>
      <vt:lpstr>Cambria Math</vt:lpstr>
      <vt:lpstr>CMMI10</vt:lpstr>
      <vt:lpstr>CMSY10</vt:lpstr>
      <vt:lpstr>NimbusRomNo9L-Regu</vt:lpstr>
      <vt:lpstr>Söhne</vt:lpstr>
      <vt:lpstr>Office Theme</vt:lpstr>
      <vt:lpstr>LEARNING REPRESENTATIONS FROM EEG WITH DEEP RECURRENT-CONVOLUTIONAL NEURAL NETWORKS   P Bashivan, I Rish, M Yeasin, N Codella</vt:lpstr>
      <vt:lpstr>Background</vt:lpstr>
      <vt:lpstr>EEG frequency bands and their general associations:</vt:lpstr>
      <vt:lpstr>PowerPoint Presentation</vt:lpstr>
      <vt:lpstr>MAKING IMAGES FROM EEG TIME-SERIES </vt:lpstr>
      <vt:lpstr>MAKING IMAGES FROM EEG TIME-SERIES </vt:lpstr>
      <vt:lpstr>Overview of the proposed approach</vt:lpstr>
      <vt:lpstr>PowerPoint Presentation</vt:lpstr>
      <vt:lpstr>CONVNET ARCHITECTURE</vt:lpstr>
      <vt:lpstr>PowerPoint Presentation</vt:lpstr>
      <vt:lpstr>Multi-FRAME APPROACH</vt:lpstr>
      <vt:lpstr>Adjustments:</vt:lpstr>
      <vt:lpstr>Working memory experiment diagram </vt:lpstr>
      <vt:lpstr>SINGLE-FRAME CLASSIFICATION Results </vt:lpstr>
      <vt:lpstr>MULTI-FRAME CLASSIFICATION Results: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Nooshin Taheri Chatrudi</dc:creator>
  <cp:lastModifiedBy>Nooshin Taheri Chatrudi</cp:lastModifiedBy>
  <cp:revision>77</cp:revision>
  <dcterms:created xsi:type="dcterms:W3CDTF">2024-02-13T04:49:42Z</dcterms:created>
  <dcterms:modified xsi:type="dcterms:W3CDTF">2024-02-27T22:54:06Z</dcterms:modified>
</cp:coreProperties>
</file>