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3:07.1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483 11,'1'0,"-1"0,0-1,0 1,0-1,0 1,0-1,0 1,0-1,1 1,-1-1,0 1,0 0,1-1,-1 1,0-1,0 1,1 0,-1-1,1 1,-1 0,0 0,1-1,-1 1,1 0,-1 0,0-1,1 1,-1 0,1 0,-1 0,1 0,-1 0,1 0,-1 0,1 0,-1 0,1 0,-1 0,1 0,-1 0,1 0,-1 0,0 0,1 1,-1-1,1 0,-1 0,1 0,-1 1,0-1,1 0,0 1,25 14,-25-14,31 24,-1 2,-1 1,-1 1,26 36,-30-35,-14-19,1 0,0-1,0 0,22 12,21 17,12 11,3-3,1-2,97 43,-80-43,-40-19,-8-3,2-2,0-2,2-1,59 16,-3-5,-69-18,60 13,-76-21,0 2,0 0,0 0,17 10,-17-7,0-2,1 1,27 5,-35-9,0-1,0 2,0-1,0 1,-1 0,1 0,-1 1,0 0,-1 1,1-1,-1 1,0 1,6 8,31 26,-7-19,-30-19,0 0,0 1,0-1,-1 1,0 0,7 6,-6-3,-1-1,1 1,-2-1,1 1,-1 1,0-1,0 1,-1 0,0-1,3 12,-5-15,-1-1,1 0,-1 0,0 1,0-1,0 0,0 0,0 1,-1-1,1 0,-1 0,0 0,0 0,0 1,-1-1,1-1,-1 1,0 0,1 0,-1-1,0 1,-1-1,1 1,0-1,-1 0,1 0,-1 0,-4 3,-11 3,0 0,0-2,-1 0,0-1,0 0,-21 1,-35 9,-107 25,-43 12,173-40,-1-2,0-3,0-2,-100-3,35-1,55 3,1 2,0 3,-67 19,59-14,0-3,-80 1,77-6,41-2,-49 13,59-11,-1-1,-1-1,1 0,-45-1,63-3,0-1,0 0,0 0,0 0,0 0,0-1,1 1,-1-1,0-1,1 1,0-1,0 1,-1-1,1 0,1-1,-1 1,1-1,-1 0,1 1,0-1,0-1,-3-5,2 2,1 0,0-1,0 1,1-1,0 0,0 0,1 1,1-1,-1 0,1 0,2-14,11-120,-10-284,-8 386,-1 0,-18-57,-6-45,26 123,0 1,-12-30,-6-31,15 43,4 26,0 0,1-1,0 0,1 1,1-24,1 31,-1 1,1 0,0 0,0 1,0-1,0 0,1 0,-1 0,1 1,0-1,0 1,-1-1,2 1,-1 0,0 0,0 0,1 0,-1 0,1 0,-1 0,1 1,0 0,0-1,0 1,0 0,-1 0,6 0,133-28,-120 24,1 0,0 1,28 0,17-4,-43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20.4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0,'5'2,"5"16,26 76,-4 1,19 100,-33-120,406 1980,-335-1445,15 93,37-69,-119-562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23.4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 1,'0'0,"-1"1,0 0,1-1,-1 1,0 0,1-1,-1 1,1 0,-1 0,1 0,0 0,-1 0,1 0,0-1,-1 1,1 0,0 0,0 0,0 0,0 0,0 0,0 0,0 1,0 3,-4 52,3 1,7 70,-1-36,62 851,-2-504,202 720,-126-721,-135-416,0 1,-2 0,0 0,-2 0,-1 0,-2 38,1-23,-57 733,40-642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24.4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1,'0'4,"11"31,12 28,16 53,13 63,21 90,8 98,2 92,-13 91,-18 35,-18-22,-16-62,-9-85,-8-99,-3-100,-1-82,3-61,2-43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26.2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0,'5'25,"-1"0,-1-1,-2 1,0 28,-1 16,92 1115,-28-472,-27-179,58 647,-85-1092,132 917,-136-975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27.8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1,'2'1,"-1"0,1 1,-1-1,1 1,-1-1,0 1,0 0,0-1,0 1,0 0,0 0,0 0,0 0,-1 0,1 0,-1 0,1 0,-1 4,3 7,188 1043,-154-808,275 2015,-273-1961,184 1505,-207-1671,-3-45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21:15.1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0 100,'14'4,"395"12,-273-16,2852 5,-1598-8,93 5,1610-5,-1949-56,-1078 52,486-42,-403 43,254 23,159 68,59 6,-438-76,362-16,-403-6,-1 7,153 19,280 61,-34-4,-10-38,-416-37,-1-5,187-31,-210 20,167-3,89 25,-197-2,-18-3,-21-2,160 22,-222-9,-38-4,-31-2,3-4,0-1,0-1,-1-1,1 0,0-2,0 0,0-1,0 0,0-2,1 0,-1-1,1-1,1 0,0-2,-27-16,-46-41,59 40,-2 2,-1 1,-1 2,-1 1,-1 2,-42-16,43 22,1-1,-63-36,86 43,20 13,24 14,-10-9,273 157,-215-117,121 101,-151-109,101 66,-127-95,1-1,0-1,2-1,-1-2,1 0,47 8,80-1,-156-17,1 0,0 0,0 0,0 0,0 0,0 0,0 0,0 0,0 0,-1 0,1 0,0 1,0-1,0 0,0 0,0 0,0 0,0 0,0 0,0 0,0 0,0 1,0-1,0 0,0 0,0 0,0 0,0 0,0 0,0 1,0-1,0 0,0 0,0 0,0 0,0 0,0 0,0 0,0 1,0-1,0 0,0 0,0 0,0 0,0 0,1 0,-1 0,0 0,0 0,0 0,0 1,0-1,0 0,0 0,0 0,1 0,-1 0,0 0,-19 8,-28 5,-359 43,80-16,20 21,255-47,2 2,-1 1,-87 47,114-51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21:16.7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1564 1,'-26'14,"1"1,-25 19,-12 9,-614 333,55-33,609-336,-1 0,0 1,0 0,-20 19,32-26,-1 0,1 0,-1 1,1-1,-1 1,1-1,0 1,0-1,0 1,0-1,0 1,0 0,1 0,-1 0,0-1,1 1,-1 0,1 0,0 0,0 0,0 0,0 0,0 0,0 0,0-1,0 1,1 0,-1 0,1 0,0 0,-1 0,1-1,0 1,0 0,0-1,0 1,2 2,4 1,1 1,-1-1,1-1,0 1,0-1,0-1,1 1,-1-2,15 4,-6-1,131 40,409 137,-451-142,27 13,2-7,173 37,-185-64,186 6,-219-24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5:37.2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7:22.3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3:16.0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1 386,'2'-1,"0"-1,0 1,0 0,0 0,1 0,-1 0,0 0,1 0,-1 1,1-1,-1 1,0 0,5 0,14-3,822-185,-819 183,0 2,0 0,0 2,1 1,-1 0,26 5,-50-4,1-1,0 0,0 0,0 1,-1-1,1 0,0 0,0 0,0 0,0 0,0 0,0 0,-1 0,1 0,0 0,0-1,0 1,0 0,-1 0,1-1,0 1,0-1,-1 1,1-1,0 1,0-1,-1 1,1-1,-1 0,1 1,-1-1,1 0,-1 1,1-1,-1 0,1 0,-1 0,0 1,1-1,-1 0,0 0,0 0,0 0,0 0,0 1,0-1,0 0,0 0,0 0,0 0,0 0,-1 1,1-1,0 0,0 0,-1 0,1 1,-1-1,1 0,-1 0,1 1,-2-2,-2-6,0 0,-1 0,0 1,-10-11,4 7,0 1,-1 0,0 1,0 1,-1 0,-25-12,30 16,1 1,0 0,-1 1,1 0,-1 0,0 1,0 0,1 0,-1 1,0 0,0 0,0 1,0 0,-14 3,22-3,-1-1,1 0,0 0,0 0,-1 0,1 1,0-1,0 0,-1 0,1 0,0 1,0-1,0 0,-1 0,1 1,0-1,0 0,0 0,0 1,0-1,0 0,0 1,-1-1,1 0,0 0,0 1,0-1,0 0,0 1,0-1,0 0,1 1,-1-1,0 0,0 0,0 1,0-1,0 0,0 1,0-1,1 0,-1 0,0 0,0 1,0-1,1 0,-1 0,0 1,0-1,1 0,-1 0,0 0,0 0,1 0,-1 1,0-1,1 0,16 11,23 4,0-2,60 11,-64-16,25 3,-43-9,-1 1,0 0,0 1,0 1,-1 0,0 1,30 16,-44-20,-1 0,1 0,0 0,0 0,-1 0,1 0,-1 1,1-1,-1 1,0-1,0 1,0-1,-1 1,1-1,0 1,-1 0,0-1,0 1,0 0,0-1,0 1,0 0,-1 0,1-1,-1 1,-1 4,-3 9,-1 0,-1-1,-9 19,4-12,-48 118,50-121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3:18.9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1 418,'43'1,"1"-2,-1-2,0-2,69-16,-26-5,147-67,-202 81,0 1,1 1,1 2,47-6,45-12,-113 23,1 0,-1 1,1 0,-1 1,1 1,-1-1,1 2,20 3,-33-4,0 0,1 0,-1 0,0 0,0 0,0 0,0 1,1-1,-1 0,0 0,0 0,0 0,1 0,-1 0,0 0,0 0,0 0,1 0,-1 0,0-1,0 1,0 0,0 0,1 0,-1 0,0 0,0 0,0 0,0 0,0 0,1-1,-1 1,0 0,0 0,0 0,0 0,0 0,0-1,0 1,1 0,-1 0,0 0,0-1,0 1,0 0,0 0,0 0,0 0,0-1,0 1,0 0,0 0,0 0,0-1,0 1,0 0,0 0,-1-1,-8-15,-21-18,15 22,1 1,-1 1,-1 0,1 1,-2 0,1 1,-1 1,-19-5,-18-2,-71-9,123 22,55 3,-37-3,1 0,-1 2,0 0,1 1,-1 0,29 10,21 16,-22-9,56 17,-93-34,-1 0,1 0,-1 0,1 1,-1 0,0 0,0 1,9 7,-14-10,1 1,-1 0,0-1,1 1,-1 0,0 0,0 0,0 0,0 0,0 0,-1 1,1-1,-1 0,1 0,-1 0,0 1,0-1,0 0,0 0,0 1,0-1,-1 0,1 0,-1 0,0 1,1-1,-1 0,0 0,0 0,-2 2,-4 8,-1-1,0 0,0-1,-1 1,0-2,-15 13,15-15,0 2,0-1,1 1,0 0,0 1,1 0,1 0,-7 14,3 1,2-2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7:55.0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0 113,'2'-3,"0"1,0-1,0 1,0-1,1 1,-1 0,1 0,-1 0,1 0,0 1,-1-1,1 1,0-1,0 1,0 0,4-1,61-11,-34 8,40-14,-31 7,0 2,81-8,281 16,-210 4,-161-2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13.1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20:10.8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202 0,'-3'2,"0"0,0 0,0 0,0 0,0 1,0-1,1 1,-1-1,1 1,0 0,0 0,0 0,0 1,0-1,-1 4,2-4,-11 24,2 0,1 1,1 0,2 1,1-1,-4 55,-4 23,-65 511,69 452,12-607,-3 308,2-730,2 0,13 58,2 13,4 178,22 143,-37-393,-1-13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18.0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0,'0'5,"0"-1,1 1,0-1,0 1,0-1,0 0,0 1,1-1,2 4,5 16,8 24,168 575,1 611,-137-827,-23-198,50 329,-67-486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18.8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0,'165'649,"-8"-30,39 68,347 1311,-465-1619,29 397,-94-679,-11-91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22:19:19.6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0,'0'10,"1"-1,0 0,1 0,0 1,4 10,2 8,145 675,-37 13,-61-363,248 1622,-286-1850,46 282,-42-303,64 185,-66-240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68E9-2EE3-4528-B36F-0030EE39D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7686A-D8E0-4977-9717-C4B07946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BFEF-11DB-496A-8AA8-9F11740C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152A-DD7E-4AF5-8B98-0CB96C57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6012-6D23-400A-950C-BBE82367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640B-3D3D-4997-A0EA-D7622CD0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5716-B29D-4391-AB8A-C7806CCD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3790-F423-4143-BEEC-9A561634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6A58-174E-4130-98E5-240D3B2E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D3D91-1DDB-4BE5-8CEF-D72E06A1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C5A18-57EF-4191-BF74-BD504A6F3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49DB-0061-4AAB-8FC9-2533ADC0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A120-C292-40E7-A22D-C5FFEBF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5247-9A6A-4F74-AC95-E8FEA3C4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8B15-C626-4E8E-B6F7-60C888A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3991-1539-47C3-8E55-BE797605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B3DE-DE96-483F-86BC-70FCD07F0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E20E-7C5A-4DBE-A249-6A3FA55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09E8-6777-4CBA-9273-FEBD71BF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227B-3B38-4329-9925-474404AB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A7A-9B18-4C8E-AAE7-00927327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AD796-66A1-4B68-8652-0A3ECBFD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AB6B-FCFF-4E92-83EF-43977E48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C8CE-7573-45FE-A2D6-6C5C8BAC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C423-7E53-410F-970B-68E42C91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31CC-C34A-41D0-BE1C-BA66B03F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C1F4-A61F-43E4-859F-CA214DA76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04986-8555-4034-A253-EEA67353D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D016-4143-4D8A-A979-EE014E50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F9A4E-C912-414C-B563-EF330AEE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EB319-1AF1-4192-8A43-0B1FA17D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966-393B-43C1-B28D-584C3821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A6F9-060E-42F3-8ED1-848D21B4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3B4F8-DD92-457C-8F64-885606F5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EFDAE-86D2-4392-829C-BB52F9876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B6C41-58C8-4193-B615-E57398D79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76C40-FABF-4713-BF6F-487C5A08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E970F-D6B4-4010-8BD6-82A378B5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84A4F-7681-40DF-938A-E1F1DD4F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93B1-41C9-402D-92B1-718B068C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BF320-E79E-460F-AE67-1850E655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8C9B-018A-48CB-AFCD-496B0C00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3AF3-0F18-4520-AC84-7C2E14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B239A-1DB2-44A5-B7E4-F92C4D8E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010CF-DB3C-409D-B6ED-79CC388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C8CF-6411-4D01-88D6-C59C7B31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9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F423-ABD1-4C54-AF00-AB3DC80B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97AF-1CAA-4D3D-A2D8-341A090E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4D3B-62DA-41E5-8169-91F1EBF8A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EC97-15A6-4E3D-B312-99BA29C0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06D3A-A3B8-4F90-BD35-A3462622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1FFF-A26F-4552-8098-ADAB252E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2CC7-454D-4B84-AE5E-1387783A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75D8F-84EA-471C-ABB2-29E39E5DD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AF7DB-0E83-4FA6-9535-9E9052D6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84B4-25B7-43C5-A597-539E4898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80223-8BC6-4687-A48F-1ADB3E14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5F44-4CC0-4719-9338-0A2346E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42047-7E3F-4278-8D30-06DFBF63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F0A1D-5116-488E-BE44-DA700D85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AF8E-24D4-4F2E-AE62-0A741DE58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AE3C-2583-4904-91A8-094BEDDFB46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4251-E93E-41F9-8DFD-B3EAF506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D078-D8A7-49F9-B10A-76957126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BADD-D502-43FF-BFD8-20B2CA6F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0.png"/><Relationship Id="rId18" Type="http://schemas.openxmlformats.org/officeDocument/2006/relationships/customXml" Target="../ink/ink13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10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9.png"/><Relationship Id="rId24" Type="http://schemas.openxmlformats.org/officeDocument/2006/relationships/customXml" Target="../ink/ink16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9.xml"/><Relationship Id="rId19" Type="http://schemas.openxmlformats.org/officeDocument/2006/relationships/image" Target="../media/image23.png"/><Relationship Id="rId4" Type="http://schemas.openxmlformats.org/officeDocument/2006/relationships/customXml" Target="../ink/ink6.xml"/><Relationship Id="rId9" Type="http://schemas.openxmlformats.org/officeDocument/2006/relationships/image" Target="../media/image1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5C-575B-4367-B4FD-F5BBB666E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Any-Width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47B3-3EA9-46C5-9C13-2A6D8DF91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IEEE CVPR 2020 workshop paper</a:t>
            </a:r>
          </a:p>
        </p:txBody>
      </p:sp>
    </p:spTree>
    <p:extLst>
      <p:ext uri="{BB962C8B-B14F-4D97-AF65-F5344CB8AC3E}">
        <p14:creationId xmlns:p14="http://schemas.microsoft.com/office/powerpoint/2010/main" val="21118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6CC4D-F961-4CD1-87A0-B715CAA7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17" y="1143207"/>
            <a:ext cx="5858013" cy="1846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9FD50D3-317C-434B-BC27-B3EEC21A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Further development of…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6EED7-9613-42F8-B67B-86EB2918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4826"/>
            <a:ext cx="6990883" cy="2047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0F5F37-0DED-4D86-99FD-4293D287C095}"/>
              </a:ext>
            </a:extLst>
          </p:cNvPr>
          <p:cNvSpPr txBox="1"/>
          <p:nvPr/>
        </p:nvSpPr>
        <p:spPr>
          <a:xfrm>
            <a:off x="945416" y="5430251"/>
            <a:ext cx="7793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“Instead of training individual networks with different width configurations, we train a shared network with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switchable batch normalization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98F5AD-70C4-48C0-814F-C9D1CE045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140" y="1129292"/>
            <a:ext cx="2492009" cy="362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3B7CD-F513-4CB9-B398-5FCC42987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138" y="4871801"/>
            <a:ext cx="2183419" cy="4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684FB-CA8C-463B-BDEB-68D3C0A0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Why Switchable BN?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245EF-682C-418B-9BED-381146F7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129"/>
            <a:ext cx="3764488" cy="2973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67DBF-6A2D-413A-B16B-F4DD4DD4FA3C}"/>
              </a:ext>
            </a:extLst>
          </p:cNvPr>
          <p:cNvSpPr txBox="1"/>
          <p:nvPr/>
        </p:nvSpPr>
        <p:spPr>
          <a:xfrm>
            <a:off x="946205" y="1168842"/>
            <a:ext cx="40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k</a:t>
            </a:r>
            <a:r>
              <a:rPr lang="en-US" sz="1400" dirty="0"/>
              <a:t> = number of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7D620-96FB-42F8-97A2-FBA26D1D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6865"/>
            <a:ext cx="2652423" cy="975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D6429-8658-41E5-B8E6-26EEA6F15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653" y="3101603"/>
            <a:ext cx="3764489" cy="1513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70684-EA81-47B4-BFBC-39CF695FB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988" y="2514003"/>
            <a:ext cx="1696591" cy="58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654A77-286F-49D7-8A1A-4754775A3BA4}"/>
              </a:ext>
            </a:extLst>
          </p:cNvPr>
          <p:cNvSpPr txBox="1"/>
          <p:nvPr/>
        </p:nvSpPr>
        <p:spPr>
          <a:xfrm>
            <a:off x="5021413" y="2206226"/>
            <a:ext cx="408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General batch normalization formula,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3C5C28-6EF3-479A-BF44-03D2C9DD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358" y="1740171"/>
            <a:ext cx="2322651" cy="33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090DE-A336-4287-915D-7AB473CBD26A}"/>
              </a:ext>
            </a:extLst>
          </p:cNvPr>
          <p:cNvSpPr txBox="1"/>
          <p:nvPr/>
        </p:nvSpPr>
        <p:spPr>
          <a:xfrm>
            <a:off x="750735" y="1825990"/>
            <a:ext cx="7678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“Each additional set of batch normalization parameters in their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Slimmable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can add roughly 1% to the model size.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light-weight MobileNetV2 at 20 widths would result in an 18.5% increase in the model size</a:t>
            </a:r>
            <a:r>
              <a:rPr lang="en-US" dirty="0"/>
              <a:t>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A4F7E2-CD5B-4F1F-A246-09F6A1C9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Why Switchable BN not perfect?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82D89-8E82-4A7D-9D7B-466FED6DE1A3}"/>
              </a:ext>
            </a:extLst>
          </p:cNvPr>
          <p:cNvSpPr txBox="1"/>
          <p:nvPr/>
        </p:nvSpPr>
        <p:spPr>
          <a:xfrm>
            <a:off x="838200" y="1392263"/>
            <a:ext cx="40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Increase in model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5279-A98B-49BF-8886-39104038535E}"/>
              </a:ext>
            </a:extLst>
          </p:cNvPr>
          <p:cNvSpPr txBox="1"/>
          <p:nvPr/>
        </p:nvSpPr>
        <p:spPr>
          <a:xfrm>
            <a:off x="838200" y="2912287"/>
            <a:ext cx="40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Storing the BN module for each width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756EA-999F-4A82-922A-76D758EB8E27}"/>
              </a:ext>
            </a:extLst>
          </p:cNvPr>
          <p:cNvSpPr txBox="1"/>
          <p:nvPr/>
        </p:nvSpPr>
        <p:spPr>
          <a:xfrm>
            <a:off x="838200" y="3259920"/>
            <a:ext cx="497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Increased inference time</a:t>
            </a:r>
          </a:p>
          <a:p>
            <a:r>
              <a:rPr lang="en-US" dirty="0"/>
              <a:t>4. Inconsistent width-accuracy trade-off curve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0CF3B4-880C-4FBA-ABA5-83A2E11B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39" y="3259920"/>
            <a:ext cx="4498274" cy="29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0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193BC-BB23-4EB0-BB4F-48F0EBBE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AWN: Main Contribution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1016B-9F0E-4ECA-902B-C14821DE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64" y="1321738"/>
            <a:ext cx="3925857" cy="4214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01BF-B8F8-4273-BA87-F5A07B52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80" y="1482422"/>
            <a:ext cx="3764488" cy="2973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96B6B-CBEB-480B-B99E-AEC7F30ED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380" y="4618989"/>
            <a:ext cx="3764489" cy="15131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18039D-F6D0-4B0D-AE25-DE5FF064DEAA}"/>
                  </a:ext>
                </a:extLst>
              </p14:cNvPr>
              <p14:cNvContentPartPr/>
              <p14:nvPr/>
            </p14:nvContentPartPr>
            <p14:xfrm>
              <a:off x="3396052" y="3414819"/>
              <a:ext cx="841680" cy="55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18039D-F6D0-4B0D-AE25-DE5FF064DE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0052" y="3379179"/>
                <a:ext cx="9133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1F2FF7-E7CC-4649-BB7F-710BF3D1B800}"/>
                  </a:ext>
                </a:extLst>
              </p14:cNvPr>
              <p14:cNvContentPartPr/>
              <p14:nvPr/>
            </p14:nvContentPartPr>
            <p14:xfrm>
              <a:off x="6909292" y="4377099"/>
              <a:ext cx="477720" cy="17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1F2FF7-E7CC-4649-BB7F-710BF3D1B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73652" y="4341459"/>
                <a:ext cx="5493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5CF9E8-8082-43E9-A0EE-4EA717CB092E}"/>
                  </a:ext>
                </a:extLst>
              </p14:cNvPr>
              <p14:cNvContentPartPr/>
              <p14:nvPr/>
            </p14:nvContentPartPr>
            <p14:xfrm>
              <a:off x="6925132" y="3276219"/>
              <a:ext cx="425520" cy="15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5CF9E8-8082-43E9-A0EE-4EA717CB09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9492" y="3240219"/>
                <a:ext cx="497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D1A3F0-CD46-48D2-B56F-DFE3017C66EE}"/>
                  </a:ext>
                </a:extLst>
              </p14:cNvPr>
              <p14:cNvContentPartPr/>
              <p14:nvPr/>
            </p14:nvContentPartPr>
            <p14:xfrm>
              <a:off x="3085012" y="6089619"/>
              <a:ext cx="384480" cy="4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D1A3F0-CD46-48D2-B56F-DFE3017C66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49012" y="6053979"/>
                <a:ext cx="456120" cy="1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09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12953B-B89B-43B8-B930-3F65B955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Variants of AWN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D65CE2-C364-4AA4-8768-A1F7A20F0DEC}"/>
              </a:ext>
            </a:extLst>
          </p:cNvPr>
          <p:cNvSpPr/>
          <p:nvPr/>
        </p:nvSpPr>
        <p:spPr>
          <a:xfrm>
            <a:off x="8195143" y="1843707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03694-7E97-44E7-A277-5D01C43CF5A5}"/>
              </a:ext>
            </a:extLst>
          </p:cNvPr>
          <p:cNvSpPr/>
          <p:nvPr/>
        </p:nvSpPr>
        <p:spPr>
          <a:xfrm>
            <a:off x="7364232" y="1843708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5084C6-72B5-4006-A24F-B82BCDA87DF2}"/>
              </a:ext>
            </a:extLst>
          </p:cNvPr>
          <p:cNvSpPr/>
          <p:nvPr/>
        </p:nvSpPr>
        <p:spPr>
          <a:xfrm>
            <a:off x="2378766" y="1855633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7F328A-8A50-4A75-9A1C-E0C68197DE58}"/>
              </a:ext>
            </a:extLst>
          </p:cNvPr>
          <p:cNvSpPr/>
          <p:nvPr/>
        </p:nvSpPr>
        <p:spPr>
          <a:xfrm>
            <a:off x="6533321" y="1843708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89DE85-59E7-493F-BF1B-D5DD5ED6FF5A}"/>
              </a:ext>
            </a:extLst>
          </p:cNvPr>
          <p:cNvSpPr/>
          <p:nvPr/>
        </p:nvSpPr>
        <p:spPr>
          <a:xfrm>
            <a:off x="5702410" y="1843708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1F2D34-664A-4BE7-83D0-18917D7D12D2}"/>
              </a:ext>
            </a:extLst>
          </p:cNvPr>
          <p:cNvSpPr/>
          <p:nvPr/>
        </p:nvSpPr>
        <p:spPr>
          <a:xfrm>
            <a:off x="3209677" y="1843708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94BCDD-704A-41ED-9C36-796A37CC69BB}"/>
              </a:ext>
            </a:extLst>
          </p:cNvPr>
          <p:cNvSpPr/>
          <p:nvPr/>
        </p:nvSpPr>
        <p:spPr>
          <a:xfrm>
            <a:off x="4040588" y="1849009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4051EF-CE91-46A8-AA5B-221319B4FD03}"/>
              </a:ext>
            </a:extLst>
          </p:cNvPr>
          <p:cNvSpPr/>
          <p:nvPr/>
        </p:nvSpPr>
        <p:spPr>
          <a:xfrm>
            <a:off x="4871499" y="1849009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C9656-D977-4F82-BD36-B24FB671BFE5}"/>
              </a:ext>
            </a:extLst>
          </p:cNvPr>
          <p:cNvSpPr/>
          <p:nvPr/>
        </p:nvSpPr>
        <p:spPr>
          <a:xfrm>
            <a:off x="4668741" y="2861142"/>
            <a:ext cx="1722783" cy="37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E9CE4-3440-4C63-B4D7-ECA2513BD8E9}"/>
              </a:ext>
            </a:extLst>
          </p:cNvPr>
          <p:cNvSpPr txBox="1"/>
          <p:nvPr/>
        </p:nvSpPr>
        <p:spPr>
          <a:xfrm>
            <a:off x="1097280" y="1280160"/>
            <a:ext cx="16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069F8F-1E84-4B40-AFB8-6DA55A18CC07}"/>
              </a:ext>
            </a:extLst>
          </p:cNvPr>
          <p:cNvSpPr/>
          <p:nvPr/>
        </p:nvSpPr>
        <p:spPr>
          <a:xfrm>
            <a:off x="8195143" y="4255598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AFA39-C616-4C98-A1C6-4CB8FD19808B}"/>
              </a:ext>
            </a:extLst>
          </p:cNvPr>
          <p:cNvSpPr/>
          <p:nvPr/>
        </p:nvSpPr>
        <p:spPr>
          <a:xfrm>
            <a:off x="7364232" y="4255599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D21F49-7D00-4E84-85EE-AB4E3474CD87}"/>
              </a:ext>
            </a:extLst>
          </p:cNvPr>
          <p:cNvSpPr/>
          <p:nvPr/>
        </p:nvSpPr>
        <p:spPr>
          <a:xfrm>
            <a:off x="2378766" y="4267524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77BC9-09A8-4FE0-B1FB-28CC10208A20}"/>
              </a:ext>
            </a:extLst>
          </p:cNvPr>
          <p:cNvSpPr/>
          <p:nvPr/>
        </p:nvSpPr>
        <p:spPr>
          <a:xfrm>
            <a:off x="6533321" y="4255599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E4952A-88B6-48E6-B635-D52527E79689}"/>
              </a:ext>
            </a:extLst>
          </p:cNvPr>
          <p:cNvSpPr/>
          <p:nvPr/>
        </p:nvSpPr>
        <p:spPr>
          <a:xfrm>
            <a:off x="5702410" y="4255599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4EFD7A-6551-462C-87A2-CD02EF197084}"/>
              </a:ext>
            </a:extLst>
          </p:cNvPr>
          <p:cNvSpPr/>
          <p:nvPr/>
        </p:nvSpPr>
        <p:spPr>
          <a:xfrm>
            <a:off x="3209677" y="4255599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322E5E-D67C-4C04-B4FF-45E5E5D9D5AC}"/>
              </a:ext>
            </a:extLst>
          </p:cNvPr>
          <p:cNvSpPr/>
          <p:nvPr/>
        </p:nvSpPr>
        <p:spPr>
          <a:xfrm>
            <a:off x="4040588" y="4260900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115F40-B37D-4D8E-A5D1-E20293B918C8}"/>
              </a:ext>
            </a:extLst>
          </p:cNvPr>
          <p:cNvSpPr/>
          <p:nvPr/>
        </p:nvSpPr>
        <p:spPr>
          <a:xfrm>
            <a:off x="4871499" y="4260900"/>
            <a:ext cx="628153" cy="6202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E6A266-4AA9-4599-82C5-BCDE3E75F594}"/>
              </a:ext>
            </a:extLst>
          </p:cNvPr>
          <p:cNvSpPr/>
          <p:nvPr/>
        </p:nvSpPr>
        <p:spPr>
          <a:xfrm>
            <a:off x="4668741" y="6266945"/>
            <a:ext cx="1722783" cy="37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C234D2-BA3E-4306-BC15-037A17473CA5}"/>
              </a:ext>
            </a:extLst>
          </p:cNvPr>
          <p:cNvSpPr txBox="1"/>
          <p:nvPr/>
        </p:nvSpPr>
        <p:spPr>
          <a:xfrm>
            <a:off x="2922767" y="5017275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04A865-4200-4612-BE3C-A6282F5DC19D}"/>
              </a:ext>
            </a:extLst>
          </p:cNvPr>
          <p:cNvSpPr txBox="1"/>
          <p:nvPr/>
        </p:nvSpPr>
        <p:spPr>
          <a:xfrm>
            <a:off x="3697355" y="5312799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6CC11-BD9A-4CBC-AFA2-306953D50EE3}"/>
              </a:ext>
            </a:extLst>
          </p:cNvPr>
          <p:cNvSpPr txBox="1"/>
          <p:nvPr/>
        </p:nvSpPr>
        <p:spPr>
          <a:xfrm>
            <a:off x="4591878" y="5628161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0.75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A3F5BB-ACD7-4242-9FEF-54F3D8982FD5}"/>
              </a:ext>
            </a:extLst>
          </p:cNvPr>
          <p:cNvSpPr txBox="1"/>
          <p:nvPr/>
        </p:nvSpPr>
        <p:spPr>
          <a:xfrm>
            <a:off x="5367130" y="5971784"/>
            <a:ext cx="46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5821F5-C5C0-415C-AC5C-B0A84118B880}"/>
              </a:ext>
            </a:extLst>
          </p:cNvPr>
          <p:cNvCxnSpPr>
            <a:cxnSpLocks/>
          </p:cNvCxnSpPr>
          <p:nvPr/>
        </p:nvCxnSpPr>
        <p:spPr>
          <a:xfrm>
            <a:off x="2377440" y="5991011"/>
            <a:ext cx="663933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B48605-0D46-4B94-B937-B97003E42DDB}"/>
              </a:ext>
            </a:extLst>
          </p:cNvPr>
          <p:cNvCxnSpPr>
            <a:cxnSpLocks/>
          </p:cNvCxnSpPr>
          <p:nvPr/>
        </p:nvCxnSpPr>
        <p:spPr>
          <a:xfrm flipV="1">
            <a:off x="2377440" y="5655346"/>
            <a:ext cx="4890052" cy="500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E0CFB-51CE-4A39-94AD-8614C42CBB64}"/>
              </a:ext>
            </a:extLst>
          </p:cNvPr>
          <p:cNvCxnSpPr>
            <a:cxnSpLocks/>
          </p:cNvCxnSpPr>
          <p:nvPr/>
        </p:nvCxnSpPr>
        <p:spPr>
          <a:xfrm flipV="1">
            <a:off x="2377439" y="5327360"/>
            <a:ext cx="3152693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4C8F6C-A698-4EC7-82B5-51A42D2C3A92}"/>
              </a:ext>
            </a:extLst>
          </p:cNvPr>
          <p:cNvCxnSpPr>
            <a:cxnSpLocks/>
          </p:cNvCxnSpPr>
          <p:nvPr/>
        </p:nvCxnSpPr>
        <p:spPr>
          <a:xfrm flipV="1">
            <a:off x="2377438" y="5036866"/>
            <a:ext cx="1550504" cy="232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657CE5B-0D90-45AB-9318-A14769DB98FB}"/>
              </a:ext>
            </a:extLst>
          </p:cNvPr>
          <p:cNvSpPr txBox="1"/>
          <p:nvPr/>
        </p:nvSpPr>
        <p:spPr>
          <a:xfrm>
            <a:off x="1097280" y="3629777"/>
            <a:ext cx="30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AWN + Random sampling (RS)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CFDAEA-7352-4590-A82A-DDE019254DE2}"/>
                  </a:ext>
                </a:extLst>
              </p14:cNvPr>
              <p14:cNvContentPartPr/>
              <p14:nvPr/>
            </p14:nvContentPartPr>
            <p14:xfrm>
              <a:off x="2583892" y="2209899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CFDAEA-7352-4590-A82A-DDE019254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252" y="217425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89B791C-1C9D-4DD2-8E79-7706FF770A68}"/>
                  </a:ext>
                </a:extLst>
              </p14:cNvPr>
              <p14:cNvContentPartPr/>
              <p14:nvPr/>
            </p14:nvContentPartPr>
            <p14:xfrm>
              <a:off x="6391252" y="1224219"/>
              <a:ext cx="73080" cy="1583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89B791C-1C9D-4DD2-8E79-7706FF770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612" y="1188219"/>
                <a:ext cx="144720" cy="165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D7755CB-C6EA-4152-9765-89E4F4AC16B0}"/>
              </a:ext>
            </a:extLst>
          </p:cNvPr>
          <p:cNvGrpSpPr/>
          <p:nvPr/>
        </p:nvGrpSpPr>
        <p:grpSpPr>
          <a:xfrm>
            <a:off x="2037052" y="1247979"/>
            <a:ext cx="7223400" cy="4441680"/>
            <a:chOff x="2037052" y="1247979"/>
            <a:chExt cx="7223400" cy="444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DC6692-134E-49D1-A321-1DFCDEC9465E}"/>
                    </a:ext>
                  </a:extLst>
                </p14:cNvPr>
                <p14:cNvContentPartPr/>
                <p14:nvPr/>
              </p14:nvContentPartPr>
              <p14:xfrm>
                <a:off x="3045052" y="1566219"/>
                <a:ext cx="205200" cy="1146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DC6692-134E-49D1-A321-1DFCDEC946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9052" y="1530219"/>
                  <a:ext cx="276840" cy="12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0AEDAC-2EA5-4CA0-A9E2-968A49DF5379}"/>
                    </a:ext>
                  </a:extLst>
                </p14:cNvPr>
                <p14:cNvContentPartPr/>
                <p14:nvPr/>
              </p14:nvContentPartPr>
              <p14:xfrm>
                <a:off x="3729052" y="1415019"/>
                <a:ext cx="454320" cy="187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0AEDAC-2EA5-4CA0-A9E2-968A49DF53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93052" y="1379019"/>
                  <a:ext cx="525960" cy="19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3EDD79-4232-4BF1-B391-0538CC63EA89}"/>
                    </a:ext>
                  </a:extLst>
                </p14:cNvPr>
                <p14:cNvContentPartPr/>
                <p14:nvPr/>
              </p14:nvContentPartPr>
              <p14:xfrm>
                <a:off x="4619332" y="1327539"/>
                <a:ext cx="307440" cy="173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3EDD79-4232-4BF1-B391-0538CC63EA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3692" y="1291539"/>
                  <a:ext cx="379080" cy="18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68BD89-63F3-4688-AEA9-76BAE47D171A}"/>
                    </a:ext>
                  </a:extLst>
                </p14:cNvPr>
                <p14:cNvContentPartPr/>
                <p14:nvPr/>
              </p14:nvContentPartPr>
              <p14:xfrm>
                <a:off x="5478292" y="1383339"/>
                <a:ext cx="335520" cy="1639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68BD89-63F3-4688-AEA9-76BAE47D17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2292" y="1347339"/>
                  <a:ext cx="407160" cy="17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7DFFB9-E757-4641-9E7F-66EC1A46AF17}"/>
                    </a:ext>
                  </a:extLst>
                </p14:cNvPr>
                <p14:cNvContentPartPr/>
                <p14:nvPr/>
              </p14:nvContentPartPr>
              <p14:xfrm>
                <a:off x="3866932" y="3585819"/>
                <a:ext cx="207360" cy="1612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7DFFB9-E757-4641-9E7F-66EC1A46AF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1292" y="3550179"/>
                  <a:ext cx="279000" cy="16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2F71D8-37C4-48FF-9A72-D04C63299C6D}"/>
                    </a:ext>
                  </a:extLst>
                </p14:cNvPr>
                <p14:cNvContentPartPr/>
                <p14:nvPr/>
              </p14:nvContentPartPr>
              <p14:xfrm>
                <a:off x="5454172" y="3665019"/>
                <a:ext cx="197280" cy="1757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2F71D8-37C4-48FF-9A72-D04C63299C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8532" y="3629379"/>
                  <a:ext cx="268920" cy="18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EF219D-5260-4288-B2EB-68C3BC568FD7}"/>
                    </a:ext>
                  </a:extLst>
                </p14:cNvPr>
                <p14:cNvContentPartPr/>
                <p14:nvPr/>
              </p14:nvContentPartPr>
              <p14:xfrm>
                <a:off x="7155892" y="3657459"/>
                <a:ext cx="165960" cy="1783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EF219D-5260-4288-B2EB-68C3BC568F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19892" y="3621459"/>
                  <a:ext cx="237600" cy="18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032055-8DD2-41AA-B6D9-B023614B583F}"/>
                    </a:ext>
                  </a:extLst>
                </p14:cNvPr>
                <p14:cNvContentPartPr/>
                <p14:nvPr/>
              </p14:nvContentPartPr>
              <p14:xfrm>
                <a:off x="8953012" y="3545859"/>
                <a:ext cx="307440" cy="214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032055-8DD2-41AA-B6D9-B023614B58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7012" y="3510219"/>
                  <a:ext cx="379080" cy="22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329552-64A9-4FBC-A055-0D8D73CF1AD1}"/>
                    </a:ext>
                  </a:extLst>
                </p14:cNvPr>
                <p14:cNvContentPartPr/>
                <p14:nvPr/>
              </p14:nvContentPartPr>
              <p14:xfrm>
                <a:off x="2289772" y="1434819"/>
                <a:ext cx="6574320" cy="364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329552-64A9-4FBC-A055-0D8D73CF1A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53772" y="1398819"/>
                  <a:ext cx="66459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18F988-121A-4B10-A372-F269A1EEA991}"/>
                    </a:ext>
                  </a:extLst>
                </p14:cNvPr>
                <p14:cNvContentPartPr/>
                <p14:nvPr/>
              </p14:nvContentPartPr>
              <p14:xfrm>
                <a:off x="2037052" y="1247979"/>
                <a:ext cx="731520" cy="537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18F988-121A-4B10-A372-F269A1EEA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01412" y="1212339"/>
                  <a:ext cx="803160" cy="60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33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ED9CB-2252-4033-907A-4E867C58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24" y="1028470"/>
            <a:ext cx="9685152" cy="5487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B40CBD-8211-4706-9406-ECE34EE8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Effect of AWN</a:t>
            </a:r>
          </a:p>
        </p:txBody>
      </p:sp>
    </p:spTree>
    <p:extLst>
      <p:ext uri="{BB962C8B-B14F-4D97-AF65-F5344CB8AC3E}">
        <p14:creationId xmlns:p14="http://schemas.microsoft.com/office/powerpoint/2010/main" val="320403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FCD45-672C-4FAB-9B14-52DD7C81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39" y="1724101"/>
            <a:ext cx="7470321" cy="21865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C08F06-67E1-471F-8F50-FD17DC79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Result comparison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FC28A8-C6C1-4070-9A80-7360C9EBCC73}"/>
                  </a:ext>
                </a:extLst>
              </p14:cNvPr>
              <p14:cNvContentPartPr/>
              <p14:nvPr/>
            </p14:nvContentPartPr>
            <p14:xfrm>
              <a:off x="659692" y="496137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FC28A8-C6C1-4070-9A80-7360C9EBCC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692" y="4925379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E2FC5-82D0-4E39-A79E-B3F607F9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72" y="1325297"/>
            <a:ext cx="8141748" cy="53418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A1E8E3-BACD-4314-8C64-38CFC5A8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Result comparison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364426-0519-4636-80AD-AF517126EC12}"/>
                  </a:ext>
                </a:extLst>
              </p14:cNvPr>
              <p14:cNvContentPartPr/>
              <p14:nvPr/>
            </p14:nvContentPartPr>
            <p14:xfrm>
              <a:off x="651412" y="352209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364426-0519-4636-80AD-AF517126EC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72" y="3486459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88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163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Any-Width Networks</vt:lpstr>
      <vt:lpstr>Further development of…</vt:lpstr>
      <vt:lpstr>Why Switchable BN?</vt:lpstr>
      <vt:lpstr>Why Switchable BN not perfect?</vt:lpstr>
      <vt:lpstr>AWN: Main Contribution</vt:lpstr>
      <vt:lpstr>Variants of AWN</vt:lpstr>
      <vt:lpstr>Effect of AWN</vt:lpstr>
      <vt:lpstr>Result comparison</vt:lpstr>
      <vt:lpstr>Result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Any-Width Networks</dc:title>
  <dc:creator>Asiful Arefeen</dc:creator>
  <cp:lastModifiedBy>Asiful Arefeen</cp:lastModifiedBy>
  <cp:revision>16</cp:revision>
  <dcterms:created xsi:type="dcterms:W3CDTF">2021-05-17T03:53:55Z</dcterms:created>
  <dcterms:modified xsi:type="dcterms:W3CDTF">2021-05-18T03:48:41Z</dcterms:modified>
</cp:coreProperties>
</file>