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2"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4" d="100"/>
          <a:sy n="94" d="100"/>
        </p:scale>
        <p:origin x="106"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34AE8-CB4B-47C9-A709-B2903E32A3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CFDE3B-E203-4BB2-BC8E-66603F7C9D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87E07D-3EC9-4ECB-810C-A84564B3F310}"/>
              </a:ext>
            </a:extLst>
          </p:cNvPr>
          <p:cNvSpPr>
            <a:spLocks noGrp="1"/>
          </p:cNvSpPr>
          <p:nvPr>
            <p:ph type="dt" sz="half" idx="10"/>
          </p:nvPr>
        </p:nvSpPr>
        <p:spPr/>
        <p:txBody>
          <a:bodyPr/>
          <a:lstStyle/>
          <a:p>
            <a:fld id="{697647A3-35B1-4EB2-89D2-91CE93BEBB0B}" type="datetimeFigureOut">
              <a:rPr lang="en-US" smtClean="0"/>
              <a:t>10/25/2023</a:t>
            </a:fld>
            <a:endParaRPr lang="en-US"/>
          </a:p>
        </p:txBody>
      </p:sp>
      <p:sp>
        <p:nvSpPr>
          <p:cNvPr id="5" name="Footer Placeholder 4">
            <a:extLst>
              <a:ext uri="{FF2B5EF4-FFF2-40B4-BE49-F238E27FC236}">
                <a16:creationId xmlns:a16="http://schemas.microsoft.com/office/drawing/2014/main" id="{67274565-AA0B-46F0-B71A-25CD6D2A3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CF932-1E83-4E99-94B6-F1F360024165}"/>
              </a:ext>
            </a:extLst>
          </p:cNvPr>
          <p:cNvSpPr>
            <a:spLocks noGrp="1"/>
          </p:cNvSpPr>
          <p:nvPr>
            <p:ph type="sldNum" sz="quarter" idx="12"/>
          </p:nvPr>
        </p:nvSpPr>
        <p:spPr/>
        <p:txBody>
          <a:bodyPr/>
          <a:lstStyle/>
          <a:p>
            <a:fld id="{1826A40B-D783-461D-96B3-6DBE4C641A9F}" type="slidenum">
              <a:rPr lang="en-US" smtClean="0"/>
              <a:t>‹#›</a:t>
            </a:fld>
            <a:endParaRPr lang="en-US"/>
          </a:p>
        </p:txBody>
      </p:sp>
    </p:spTree>
    <p:extLst>
      <p:ext uri="{BB962C8B-B14F-4D97-AF65-F5344CB8AC3E}">
        <p14:creationId xmlns:p14="http://schemas.microsoft.com/office/powerpoint/2010/main" val="736181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C905B-F017-471A-8679-E6D0D8CA92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8D75AC-24B2-49F1-8AE3-E289A16337F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BFA238-7D9F-4725-8F3E-341867172862}"/>
              </a:ext>
            </a:extLst>
          </p:cNvPr>
          <p:cNvSpPr>
            <a:spLocks noGrp="1"/>
          </p:cNvSpPr>
          <p:nvPr>
            <p:ph type="dt" sz="half" idx="10"/>
          </p:nvPr>
        </p:nvSpPr>
        <p:spPr/>
        <p:txBody>
          <a:bodyPr/>
          <a:lstStyle/>
          <a:p>
            <a:fld id="{697647A3-35B1-4EB2-89D2-91CE93BEBB0B}" type="datetimeFigureOut">
              <a:rPr lang="en-US" smtClean="0"/>
              <a:t>10/25/2023</a:t>
            </a:fld>
            <a:endParaRPr lang="en-US"/>
          </a:p>
        </p:txBody>
      </p:sp>
      <p:sp>
        <p:nvSpPr>
          <p:cNvPr id="5" name="Footer Placeholder 4">
            <a:extLst>
              <a:ext uri="{FF2B5EF4-FFF2-40B4-BE49-F238E27FC236}">
                <a16:creationId xmlns:a16="http://schemas.microsoft.com/office/drawing/2014/main" id="{6EF170FB-DC6B-474B-91AA-CB6587099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A9F5D6-EFCD-41F8-8888-CC26D5009006}"/>
              </a:ext>
            </a:extLst>
          </p:cNvPr>
          <p:cNvSpPr>
            <a:spLocks noGrp="1"/>
          </p:cNvSpPr>
          <p:nvPr>
            <p:ph type="sldNum" sz="quarter" idx="12"/>
          </p:nvPr>
        </p:nvSpPr>
        <p:spPr/>
        <p:txBody>
          <a:bodyPr/>
          <a:lstStyle/>
          <a:p>
            <a:fld id="{1826A40B-D783-461D-96B3-6DBE4C641A9F}" type="slidenum">
              <a:rPr lang="en-US" smtClean="0"/>
              <a:t>‹#›</a:t>
            </a:fld>
            <a:endParaRPr lang="en-US"/>
          </a:p>
        </p:txBody>
      </p:sp>
    </p:spTree>
    <p:extLst>
      <p:ext uri="{BB962C8B-B14F-4D97-AF65-F5344CB8AC3E}">
        <p14:creationId xmlns:p14="http://schemas.microsoft.com/office/powerpoint/2010/main" val="3625850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F1F68B-5D09-4D36-9CBA-43D416E492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C3B3D2-023E-40E2-AD18-E199C371AFD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B8C1D2-3928-44D0-A70C-243848D12A3A}"/>
              </a:ext>
            </a:extLst>
          </p:cNvPr>
          <p:cNvSpPr>
            <a:spLocks noGrp="1"/>
          </p:cNvSpPr>
          <p:nvPr>
            <p:ph type="dt" sz="half" idx="10"/>
          </p:nvPr>
        </p:nvSpPr>
        <p:spPr/>
        <p:txBody>
          <a:bodyPr/>
          <a:lstStyle/>
          <a:p>
            <a:fld id="{697647A3-35B1-4EB2-89D2-91CE93BEBB0B}" type="datetimeFigureOut">
              <a:rPr lang="en-US" smtClean="0"/>
              <a:t>10/25/2023</a:t>
            </a:fld>
            <a:endParaRPr lang="en-US"/>
          </a:p>
        </p:txBody>
      </p:sp>
      <p:sp>
        <p:nvSpPr>
          <p:cNvPr id="5" name="Footer Placeholder 4">
            <a:extLst>
              <a:ext uri="{FF2B5EF4-FFF2-40B4-BE49-F238E27FC236}">
                <a16:creationId xmlns:a16="http://schemas.microsoft.com/office/drawing/2014/main" id="{62A414BD-6147-4932-8DBF-EDB3088BB9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D25DD-9E34-470E-926B-774BF2BEDF90}"/>
              </a:ext>
            </a:extLst>
          </p:cNvPr>
          <p:cNvSpPr>
            <a:spLocks noGrp="1"/>
          </p:cNvSpPr>
          <p:nvPr>
            <p:ph type="sldNum" sz="quarter" idx="12"/>
          </p:nvPr>
        </p:nvSpPr>
        <p:spPr/>
        <p:txBody>
          <a:bodyPr/>
          <a:lstStyle/>
          <a:p>
            <a:fld id="{1826A40B-D783-461D-96B3-6DBE4C641A9F}" type="slidenum">
              <a:rPr lang="en-US" smtClean="0"/>
              <a:t>‹#›</a:t>
            </a:fld>
            <a:endParaRPr lang="en-US"/>
          </a:p>
        </p:txBody>
      </p:sp>
    </p:spTree>
    <p:extLst>
      <p:ext uri="{BB962C8B-B14F-4D97-AF65-F5344CB8AC3E}">
        <p14:creationId xmlns:p14="http://schemas.microsoft.com/office/powerpoint/2010/main" val="298986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C4127-0AD7-4162-8645-A0EF52162C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AF59C5-E6C8-4288-B737-48352F523B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5413D-6138-4F4A-98E8-C64D0F370E61}"/>
              </a:ext>
            </a:extLst>
          </p:cNvPr>
          <p:cNvSpPr>
            <a:spLocks noGrp="1"/>
          </p:cNvSpPr>
          <p:nvPr>
            <p:ph type="dt" sz="half" idx="10"/>
          </p:nvPr>
        </p:nvSpPr>
        <p:spPr/>
        <p:txBody>
          <a:bodyPr/>
          <a:lstStyle/>
          <a:p>
            <a:fld id="{697647A3-35B1-4EB2-89D2-91CE93BEBB0B}" type="datetimeFigureOut">
              <a:rPr lang="en-US" smtClean="0"/>
              <a:t>10/25/2023</a:t>
            </a:fld>
            <a:endParaRPr lang="en-US"/>
          </a:p>
        </p:txBody>
      </p:sp>
      <p:sp>
        <p:nvSpPr>
          <p:cNvPr id="5" name="Footer Placeholder 4">
            <a:extLst>
              <a:ext uri="{FF2B5EF4-FFF2-40B4-BE49-F238E27FC236}">
                <a16:creationId xmlns:a16="http://schemas.microsoft.com/office/drawing/2014/main" id="{D0E01AA8-4A6C-4204-8B57-5D50BBA0C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138778-6C3F-4F46-BD95-F65B1AC225A4}"/>
              </a:ext>
            </a:extLst>
          </p:cNvPr>
          <p:cNvSpPr>
            <a:spLocks noGrp="1"/>
          </p:cNvSpPr>
          <p:nvPr>
            <p:ph type="sldNum" sz="quarter" idx="12"/>
          </p:nvPr>
        </p:nvSpPr>
        <p:spPr/>
        <p:txBody>
          <a:bodyPr/>
          <a:lstStyle/>
          <a:p>
            <a:fld id="{1826A40B-D783-461D-96B3-6DBE4C641A9F}" type="slidenum">
              <a:rPr lang="en-US" smtClean="0"/>
              <a:t>‹#›</a:t>
            </a:fld>
            <a:endParaRPr lang="en-US"/>
          </a:p>
        </p:txBody>
      </p:sp>
    </p:spTree>
    <p:extLst>
      <p:ext uri="{BB962C8B-B14F-4D97-AF65-F5344CB8AC3E}">
        <p14:creationId xmlns:p14="http://schemas.microsoft.com/office/powerpoint/2010/main" val="1210732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4FC9-9113-4A7D-A3AA-231B2FC0B5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5E57D9-B575-4E92-97AC-E7703FAD7C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CB9D9C8-85CD-45D2-A8B3-B90774857CB3}"/>
              </a:ext>
            </a:extLst>
          </p:cNvPr>
          <p:cNvSpPr>
            <a:spLocks noGrp="1"/>
          </p:cNvSpPr>
          <p:nvPr>
            <p:ph type="dt" sz="half" idx="10"/>
          </p:nvPr>
        </p:nvSpPr>
        <p:spPr/>
        <p:txBody>
          <a:bodyPr/>
          <a:lstStyle/>
          <a:p>
            <a:fld id="{697647A3-35B1-4EB2-89D2-91CE93BEBB0B}" type="datetimeFigureOut">
              <a:rPr lang="en-US" smtClean="0"/>
              <a:t>10/25/2023</a:t>
            </a:fld>
            <a:endParaRPr lang="en-US"/>
          </a:p>
        </p:txBody>
      </p:sp>
      <p:sp>
        <p:nvSpPr>
          <p:cNvPr id="5" name="Footer Placeholder 4">
            <a:extLst>
              <a:ext uri="{FF2B5EF4-FFF2-40B4-BE49-F238E27FC236}">
                <a16:creationId xmlns:a16="http://schemas.microsoft.com/office/drawing/2014/main" id="{15521546-5945-47DD-A338-6838CFE0A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A1C08-B6CA-4DA9-9426-5FC83D71907B}"/>
              </a:ext>
            </a:extLst>
          </p:cNvPr>
          <p:cNvSpPr>
            <a:spLocks noGrp="1"/>
          </p:cNvSpPr>
          <p:nvPr>
            <p:ph type="sldNum" sz="quarter" idx="12"/>
          </p:nvPr>
        </p:nvSpPr>
        <p:spPr/>
        <p:txBody>
          <a:bodyPr/>
          <a:lstStyle/>
          <a:p>
            <a:fld id="{1826A40B-D783-461D-96B3-6DBE4C641A9F}" type="slidenum">
              <a:rPr lang="en-US" smtClean="0"/>
              <a:t>‹#›</a:t>
            </a:fld>
            <a:endParaRPr lang="en-US"/>
          </a:p>
        </p:txBody>
      </p:sp>
    </p:spTree>
    <p:extLst>
      <p:ext uri="{BB962C8B-B14F-4D97-AF65-F5344CB8AC3E}">
        <p14:creationId xmlns:p14="http://schemas.microsoft.com/office/powerpoint/2010/main" val="4034857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D8BE3-C968-4AED-AA29-B6E8FB5959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CCD2B9-F31B-43B6-87D1-68D1E422B5F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D6E62B-B456-44CC-A147-02AF6B5202B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629892-B063-4741-9F60-89D76F6C0A61}"/>
              </a:ext>
            </a:extLst>
          </p:cNvPr>
          <p:cNvSpPr>
            <a:spLocks noGrp="1"/>
          </p:cNvSpPr>
          <p:nvPr>
            <p:ph type="dt" sz="half" idx="10"/>
          </p:nvPr>
        </p:nvSpPr>
        <p:spPr/>
        <p:txBody>
          <a:bodyPr/>
          <a:lstStyle/>
          <a:p>
            <a:fld id="{697647A3-35B1-4EB2-89D2-91CE93BEBB0B}" type="datetimeFigureOut">
              <a:rPr lang="en-US" smtClean="0"/>
              <a:t>10/25/2023</a:t>
            </a:fld>
            <a:endParaRPr lang="en-US"/>
          </a:p>
        </p:txBody>
      </p:sp>
      <p:sp>
        <p:nvSpPr>
          <p:cNvPr id="6" name="Footer Placeholder 5">
            <a:extLst>
              <a:ext uri="{FF2B5EF4-FFF2-40B4-BE49-F238E27FC236}">
                <a16:creationId xmlns:a16="http://schemas.microsoft.com/office/drawing/2014/main" id="{2E179A47-4358-4487-A709-0AF4B54E77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D65417-6A76-42D1-A28D-D5FF726C54AA}"/>
              </a:ext>
            </a:extLst>
          </p:cNvPr>
          <p:cNvSpPr>
            <a:spLocks noGrp="1"/>
          </p:cNvSpPr>
          <p:nvPr>
            <p:ph type="sldNum" sz="quarter" idx="12"/>
          </p:nvPr>
        </p:nvSpPr>
        <p:spPr/>
        <p:txBody>
          <a:bodyPr/>
          <a:lstStyle/>
          <a:p>
            <a:fld id="{1826A40B-D783-461D-96B3-6DBE4C641A9F}" type="slidenum">
              <a:rPr lang="en-US" smtClean="0"/>
              <a:t>‹#›</a:t>
            </a:fld>
            <a:endParaRPr lang="en-US"/>
          </a:p>
        </p:txBody>
      </p:sp>
    </p:spTree>
    <p:extLst>
      <p:ext uri="{BB962C8B-B14F-4D97-AF65-F5344CB8AC3E}">
        <p14:creationId xmlns:p14="http://schemas.microsoft.com/office/powerpoint/2010/main" val="51149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C2A6-9E7A-42B3-BB62-4B570293D7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8AF965-977C-4E9F-BCF2-1269D9461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942619E-67D7-445F-BBB0-16F7EF0B0B6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052731-0D6B-4C34-B1BE-A52E443CCA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2AA1F16-654A-4D64-9B75-72BA7383AF9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4B20B3-D5E0-4776-8941-4A31C93B6813}"/>
              </a:ext>
            </a:extLst>
          </p:cNvPr>
          <p:cNvSpPr>
            <a:spLocks noGrp="1"/>
          </p:cNvSpPr>
          <p:nvPr>
            <p:ph type="dt" sz="half" idx="10"/>
          </p:nvPr>
        </p:nvSpPr>
        <p:spPr/>
        <p:txBody>
          <a:bodyPr/>
          <a:lstStyle/>
          <a:p>
            <a:fld id="{697647A3-35B1-4EB2-89D2-91CE93BEBB0B}" type="datetimeFigureOut">
              <a:rPr lang="en-US" smtClean="0"/>
              <a:t>10/25/2023</a:t>
            </a:fld>
            <a:endParaRPr lang="en-US"/>
          </a:p>
        </p:txBody>
      </p:sp>
      <p:sp>
        <p:nvSpPr>
          <p:cNvPr id="8" name="Footer Placeholder 7">
            <a:extLst>
              <a:ext uri="{FF2B5EF4-FFF2-40B4-BE49-F238E27FC236}">
                <a16:creationId xmlns:a16="http://schemas.microsoft.com/office/drawing/2014/main" id="{AC614EA7-CE97-4D47-AF83-689E34AD91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EFC0B2-B7C3-4BBC-A7CC-D781D23FDFD3}"/>
              </a:ext>
            </a:extLst>
          </p:cNvPr>
          <p:cNvSpPr>
            <a:spLocks noGrp="1"/>
          </p:cNvSpPr>
          <p:nvPr>
            <p:ph type="sldNum" sz="quarter" idx="12"/>
          </p:nvPr>
        </p:nvSpPr>
        <p:spPr/>
        <p:txBody>
          <a:bodyPr/>
          <a:lstStyle/>
          <a:p>
            <a:fld id="{1826A40B-D783-461D-96B3-6DBE4C641A9F}" type="slidenum">
              <a:rPr lang="en-US" smtClean="0"/>
              <a:t>‹#›</a:t>
            </a:fld>
            <a:endParaRPr lang="en-US"/>
          </a:p>
        </p:txBody>
      </p:sp>
    </p:spTree>
    <p:extLst>
      <p:ext uri="{BB962C8B-B14F-4D97-AF65-F5344CB8AC3E}">
        <p14:creationId xmlns:p14="http://schemas.microsoft.com/office/powerpoint/2010/main" val="1312668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4D32-00EA-464C-A786-AA2E658C77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D4BFFE-0D26-4531-B1D6-5A3822956B3F}"/>
              </a:ext>
            </a:extLst>
          </p:cNvPr>
          <p:cNvSpPr>
            <a:spLocks noGrp="1"/>
          </p:cNvSpPr>
          <p:nvPr>
            <p:ph type="dt" sz="half" idx="10"/>
          </p:nvPr>
        </p:nvSpPr>
        <p:spPr/>
        <p:txBody>
          <a:bodyPr/>
          <a:lstStyle/>
          <a:p>
            <a:fld id="{697647A3-35B1-4EB2-89D2-91CE93BEBB0B}" type="datetimeFigureOut">
              <a:rPr lang="en-US" smtClean="0"/>
              <a:t>10/25/2023</a:t>
            </a:fld>
            <a:endParaRPr lang="en-US"/>
          </a:p>
        </p:txBody>
      </p:sp>
      <p:sp>
        <p:nvSpPr>
          <p:cNvPr id="4" name="Footer Placeholder 3">
            <a:extLst>
              <a:ext uri="{FF2B5EF4-FFF2-40B4-BE49-F238E27FC236}">
                <a16:creationId xmlns:a16="http://schemas.microsoft.com/office/drawing/2014/main" id="{89E7C25A-BB28-44AE-8247-EA9CCFBAEF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279ABB-A031-4D83-A9C9-651BF658BBFB}"/>
              </a:ext>
            </a:extLst>
          </p:cNvPr>
          <p:cNvSpPr>
            <a:spLocks noGrp="1"/>
          </p:cNvSpPr>
          <p:nvPr>
            <p:ph type="sldNum" sz="quarter" idx="12"/>
          </p:nvPr>
        </p:nvSpPr>
        <p:spPr/>
        <p:txBody>
          <a:bodyPr/>
          <a:lstStyle/>
          <a:p>
            <a:fld id="{1826A40B-D783-461D-96B3-6DBE4C641A9F}" type="slidenum">
              <a:rPr lang="en-US" smtClean="0"/>
              <a:t>‹#›</a:t>
            </a:fld>
            <a:endParaRPr lang="en-US"/>
          </a:p>
        </p:txBody>
      </p:sp>
    </p:spTree>
    <p:extLst>
      <p:ext uri="{BB962C8B-B14F-4D97-AF65-F5344CB8AC3E}">
        <p14:creationId xmlns:p14="http://schemas.microsoft.com/office/powerpoint/2010/main" val="20801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8B878A-CF00-4547-948A-9CA7F560C7DE}"/>
              </a:ext>
            </a:extLst>
          </p:cNvPr>
          <p:cNvSpPr>
            <a:spLocks noGrp="1"/>
          </p:cNvSpPr>
          <p:nvPr>
            <p:ph type="dt" sz="half" idx="10"/>
          </p:nvPr>
        </p:nvSpPr>
        <p:spPr/>
        <p:txBody>
          <a:bodyPr/>
          <a:lstStyle/>
          <a:p>
            <a:fld id="{697647A3-35B1-4EB2-89D2-91CE93BEBB0B}" type="datetimeFigureOut">
              <a:rPr lang="en-US" smtClean="0"/>
              <a:t>10/25/2023</a:t>
            </a:fld>
            <a:endParaRPr lang="en-US"/>
          </a:p>
        </p:txBody>
      </p:sp>
      <p:sp>
        <p:nvSpPr>
          <p:cNvPr id="3" name="Footer Placeholder 2">
            <a:extLst>
              <a:ext uri="{FF2B5EF4-FFF2-40B4-BE49-F238E27FC236}">
                <a16:creationId xmlns:a16="http://schemas.microsoft.com/office/drawing/2014/main" id="{211AC891-D31D-493F-A69F-2F2F9738E1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B11039-A6C0-4707-AAC5-39FD332211DF}"/>
              </a:ext>
            </a:extLst>
          </p:cNvPr>
          <p:cNvSpPr>
            <a:spLocks noGrp="1"/>
          </p:cNvSpPr>
          <p:nvPr>
            <p:ph type="sldNum" sz="quarter" idx="12"/>
          </p:nvPr>
        </p:nvSpPr>
        <p:spPr/>
        <p:txBody>
          <a:bodyPr/>
          <a:lstStyle/>
          <a:p>
            <a:fld id="{1826A40B-D783-461D-96B3-6DBE4C641A9F}" type="slidenum">
              <a:rPr lang="en-US" smtClean="0"/>
              <a:t>‹#›</a:t>
            </a:fld>
            <a:endParaRPr lang="en-US"/>
          </a:p>
        </p:txBody>
      </p:sp>
    </p:spTree>
    <p:extLst>
      <p:ext uri="{BB962C8B-B14F-4D97-AF65-F5344CB8AC3E}">
        <p14:creationId xmlns:p14="http://schemas.microsoft.com/office/powerpoint/2010/main" val="1258995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D170-1E36-4E82-BDFA-A14DA67E9C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4EE7FD-B192-4396-AF95-4D5502CD6E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0DF6C4-8EAC-4CEB-BD94-3AAD26391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904B2A-8A4F-482A-91B5-CCD97E6ECD1C}"/>
              </a:ext>
            </a:extLst>
          </p:cNvPr>
          <p:cNvSpPr>
            <a:spLocks noGrp="1"/>
          </p:cNvSpPr>
          <p:nvPr>
            <p:ph type="dt" sz="half" idx="10"/>
          </p:nvPr>
        </p:nvSpPr>
        <p:spPr/>
        <p:txBody>
          <a:bodyPr/>
          <a:lstStyle/>
          <a:p>
            <a:fld id="{697647A3-35B1-4EB2-89D2-91CE93BEBB0B}" type="datetimeFigureOut">
              <a:rPr lang="en-US" smtClean="0"/>
              <a:t>10/25/2023</a:t>
            </a:fld>
            <a:endParaRPr lang="en-US"/>
          </a:p>
        </p:txBody>
      </p:sp>
      <p:sp>
        <p:nvSpPr>
          <p:cNvPr id="6" name="Footer Placeholder 5">
            <a:extLst>
              <a:ext uri="{FF2B5EF4-FFF2-40B4-BE49-F238E27FC236}">
                <a16:creationId xmlns:a16="http://schemas.microsoft.com/office/drawing/2014/main" id="{BB93CB97-BC0C-488F-B5C5-F7251463AD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7C42E7-C4C6-4B76-BB89-455094365D24}"/>
              </a:ext>
            </a:extLst>
          </p:cNvPr>
          <p:cNvSpPr>
            <a:spLocks noGrp="1"/>
          </p:cNvSpPr>
          <p:nvPr>
            <p:ph type="sldNum" sz="quarter" idx="12"/>
          </p:nvPr>
        </p:nvSpPr>
        <p:spPr/>
        <p:txBody>
          <a:bodyPr/>
          <a:lstStyle/>
          <a:p>
            <a:fld id="{1826A40B-D783-461D-96B3-6DBE4C641A9F}" type="slidenum">
              <a:rPr lang="en-US" smtClean="0"/>
              <a:t>‹#›</a:t>
            </a:fld>
            <a:endParaRPr lang="en-US"/>
          </a:p>
        </p:txBody>
      </p:sp>
    </p:spTree>
    <p:extLst>
      <p:ext uri="{BB962C8B-B14F-4D97-AF65-F5344CB8AC3E}">
        <p14:creationId xmlns:p14="http://schemas.microsoft.com/office/powerpoint/2010/main" val="4086616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4FC19-35A9-45D6-86CC-7300ADA68E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3F0FED-0CED-46F0-BC7E-A4982C195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9D9D1B-4131-45B8-99CB-4654629D1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B3081B-A42D-415B-8F57-E2EDB996EB4C}"/>
              </a:ext>
            </a:extLst>
          </p:cNvPr>
          <p:cNvSpPr>
            <a:spLocks noGrp="1"/>
          </p:cNvSpPr>
          <p:nvPr>
            <p:ph type="dt" sz="half" idx="10"/>
          </p:nvPr>
        </p:nvSpPr>
        <p:spPr/>
        <p:txBody>
          <a:bodyPr/>
          <a:lstStyle/>
          <a:p>
            <a:fld id="{697647A3-35B1-4EB2-89D2-91CE93BEBB0B}" type="datetimeFigureOut">
              <a:rPr lang="en-US" smtClean="0"/>
              <a:t>10/25/2023</a:t>
            </a:fld>
            <a:endParaRPr lang="en-US"/>
          </a:p>
        </p:txBody>
      </p:sp>
      <p:sp>
        <p:nvSpPr>
          <p:cNvPr id="6" name="Footer Placeholder 5">
            <a:extLst>
              <a:ext uri="{FF2B5EF4-FFF2-40B4-BE49-F238E27FC236}">
                <a16:creationId xmlns:a16="http://schemas.microsoft.com/office/drawing/2014/main" id="{63C68555-AF68-4C17-8C90-438B947B8D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E541A-CF02-479A-9E2E-D98E900C0016}"/>
              </a:ext>
            </a:extLst>
          </p:cNvPr>
          <p:cNvSpPr>
            <a:spLocks noGrp="1"/>
          </p:cNvSpPr>
          <p:nvPr>
            <p:ph type="sldNum" sz="quarter" idx="12"/>
          </p:nvPr>
        </p:nvSpPr>
        <p:spPr/>
        <p:txBody>
          <a:bodyPr/>
          <a:lstStyle/>
          <a:p>
            <a:fld id="{1826A40B-D783-461D-96B3-6DBE4C641A9F}" type="slidenum">
              <a:rPr lang="en-US" smtClean="0"/>
              <a:t>‹#›</a:t>
            </a:fld>
            <a:endParaRPr lang="en-US"/>
          </a:p>
        </p:txBody>
      </p:sp>
    </p:spTree>
    <p:extLst>
      <p:ext uri="{BB962C8B-B14F-4D97-AF65-F5344CB8AC3E}">
        <p14:creationId xmlns:p14="http://schemas.microsoft.com/office/powerpoint/2010/main" val="123351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3FACF1-09E6-4336-9F29-02E851E85F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9F4DEF-A925-4C43-82B7-64DEE8780D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6F03E1-00F4-4E87-AA3E-8C0AF0FBE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647A3-35B1-4EB2-89D2-91CE93BEBB0B}" type="datetimeFigureOut">
              <a:rPr lang="en-US" smtClean="0"/>
              <a:t>10/25/2023</a:t>
            </a:fld>
            <a:endParaRPr lang="en-US"/>
          </a:p>
        </p:txBody>
      </p:sp>
      <p:sp>
        <p:nvSpPr>
          <p:cNvPr id="5" name="Footer Placeholder 4">
            <a:extLst>
              <a:ext uri="{FF2B5EF4-FFF2-40B4-BE49-F238E27FC236}">
                <a16:creationId xmlns:a16="http://schemas.microsoft.com/office/drawing/2014/main" id="{A29A1700-E042-490C-B12B-ED0FACD3AE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BD19E9-3F11-4D35-B71A-B08EE15CA8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6A40B-D783-461D-96B3-6DBE4C641A9F}" type="slidenum">
              <a:rPr lang="en-US" smtClean="0"/>
              <a:t>‹#›</a:t>
            </a:fld>
            <a:endParaRPr lang="en-US"/>
          </a:p>
        </p:txBody>
      </p:sp>
    </p:spTree>
    <p:extLst>
      <p:ext uri="{BB962C8B-B14F-4D97-AF65-F5344CB8AC3E}">
        <p14:creationId xmlns:p14="http://schemas.microsoft.com/office/powerpoint/2010/main" val="3929652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1B397E07-D2B6-4848-80FB-009B8E34BAE3}"/>
              </a:ext>
            </a:extLst>
          </p:cNvPr>
          <p:cNvSpPr txBox="1">
            <a:spLocks/>
          </p:cNvSpPr>
          <p:nvPr/>
        </p:nvSpPr>
        <p:spPr>
          <a:xfrm>
            <a:off x="838200" y="912812"/>
            <a:ext cx="10515600" cy="50323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r>
              <a:rPr lang="en-US" sz="2500" dirty="0">
                <a:latin typeface="+mj-lt"/>
              </a:rPr>
              <a:t>Friday Evening Discourse at the Royal Institution of Great Britain in London</a:t>
            </a:r>
          </a:p>
          <a:p>
            <a:pPr marL="800100" lvl="1" indent="-342900" algn="l">
              <a:lnSpc>
                <a:spcPct val="100000"/>
              </a:lnSpc>
              <a:buFont typeface="Arial" panose="020B0604020202020204" pitchFamily="34" charset="0"/>
              <a:buChar char="•"/>
            </a:pPr>
            <a:r>
              <a:rPr lang="en-US" sz="2500" dirty="0">
                <a:latin typeface="+mj-lt"/>
              </a:rPr>
              <a:t>Michael Faraday and the principles of photography in 1839</a:t>
            </a:r>
          </a:p>
          <a:p>
            <a:pPr marL="800100" lvl="1" indent="-342900" algn="l">
              <a:lnSpc>
                <a:spcPct val="100000"/>
              </a:lnSpc>
              <a:buFont typeface="Arial" panose="020B0604020202020204" pitchFamily="34" charset="0"/>
              <a:buChar char="•"/>
            </a:pPr>
            <a:r>
              <a:rPr lang="en-US" sz="2500" dirty="0">
                <a:latin typeface="+mj-lt"/>
              </a:rPr>
              <a:t>J. J. Thomson and the electron in 1897 </a:t>
            </a:r>
          </a:p>
          <a:p>
            <a:pPr marL="342900" indent="-342900" algn="l">
              <a:lnSpc>
                <a:spcPct val="100000"/>
              </a:lnSpc>
              <a:buFont typeface="Arial" panose="020B0604020202020204" pitchFamily="34" charset="0"/>
              <a:buChar char="•"/>
            </a:pPr>
            <a:endParaRPr lang="en-US" sz="2500" dirty="0">
              <a:latin typeface="+mj-lt"/>
            </a:endParaRPr>
          </a:p>
          <a:p>
            <a:pPr marL="342900" indent="-342900" algn="l">
              <a:lnSpc>
                <a:spcPct val="100000"/>
              </a:lnSpc>
              <a:buFont typeface="Arial" panose="020B0604020202020204" pitchFamily="34" charset="0"/>
              <a:buChar char="•"/>
            </a:pPr>
            <a:r>
              <a:rPr lang="en-US" sz="2500" dirty="0">
                <a:latin typeface="+mj-lt"/>
              </a:rPr>
              <a:t>On February 9, 1877, Francis Galton Presented “Typical Laws of Heredity.”</a:t>
            </a:r>
            <a:br>
              <a:rPr lang="en-US" sz="2500" dirty="0">
                <a:latin typeface="+mj-lt"/>
              </a:rPr>
            </a:br>
            <a:br>
              <a:rPr lang="en-US" sz="2500" dirty="0">
                <a:latin typeface="+mj-lt"/>
              </a:rPr>
            </a:br>
            <a:r>
              <a:rPr lang="en-US" sz="2500" dirty="0">
                <a:latin typeface="+mj-lt"/>
              </a:rPr>
              <a:t> </a:t>
            </a:r>
            <a:br>
              <a:rPr lang="en-US" sz="2500" dirty="0">
                <a:latin typeface="+mj-lt"/>
              </a:rPr>
            </a:br>
            <a:endParaRPr lang="en-US" sz="2500" dirty="0">
              <a:latin typeface="+mj-lt"/>
            </a:endParaRPr>
          </a:p>
        </p:txBody>
      </p:sp>
    </p:spTree>
    <p:extLst>
      <p:ext uri="{BB962C8B-B14F-4D97-AF65-F5344CB8AC3E}">
        <p14:creationId xmlns:p14="http://schemas.microsoft.com/office/powerpoint/2010/main" val="212170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fade">
                                      <p:cBhvr>
                                        <p:cTn id="18"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1B397E07-D2B6-4848-80FB-009B8E34BAE3}"/>
              </a:ext>
            </a:extLst>
          </p:cNvPr>
          <p:cNvSpPr txBox="1">
            <a:spLocks/>
          </p:cNvSpPr>
          <p:nvPr/>
        </p:nvSpPr>
        <p:spPr>
          <a:xfrm>
            <a:off x="838200" y="912812"/>
            <a:ext cx="10515600" cy="50323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endParaRPr lang="en-US" sz="2500" dirty="0">
              <a:latin typeface="+mj-lt"/>
            </a:endParaRPr>
          </a:p>
        </p:txBody>
      </p:sp>
      <p:pic>
        <p:nvPicPr>
          <p:cNvPr id="2" name="Picture 1">
            <a:extLst>
              <a:ext uri="{FF2B5EF4-FFF2-40B4-BE49-F238E27FC236}">
                <a16:creationId xmlns:a16="http://schemas.microsoft.com/office/drawing/2014/main" id="{672876FF-4868-47B2-A733-A3F299D19B13}"/>
              </a:ext>
            </a:extLst>
          </p:cNvPr>
          <p:cNvPicPr>
            <a:picLocks noChangeAspect="1"/>
          </p:cNvPicPr>
          <p:nvPr/>
        </p:nvPicPr>
        <p:blipFill>
          <a:blip r:embed="rId2"/>
          <a:stretch>
            <a:fillRect/>
          </a:stretch>
        </p:blipFill>
        <p:spPr>
          <a:xfrm>
            <a:off x="4055723" y="912812"/>
            <a:ext cx="4080553" cy="4508274"/>
          </a:xfrm>
          <a:prstGeom prst="rect">
            <a:avLst/>
          </a:prstGeom>
        </p:spPr>
      </p:pic>
    </p:spTree>
    <p:extLst>
      <p:ext uri="{BB962C8B-B14F-4D97-AF65-F5344CB8AC3E}">
        <p14:creationId xmlns:p14="http://schemas.microsoft.com/office/powerpoint/2010/main" val="135915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1B397E07-D2B6-4848-80FB-009B8E34BAE3}"/>
              </a:ext>
            </a:extLst>
          </p:cNvPr>
          <p:cNvSpPr txBox="1">
            <a:spLocks/>
          </p:cNvSpPr>
          <p:nvPr/>
        </p:nvSpPr>
        <p:spPr>
          <a:xfrm>
            <a:off x="838200" y="912812"/>
            <a:ext cx="10515600" cy="50323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endParaRPr lang="en-US" sz="2500" dirty="0">
              <a:latin typeface="+mj-lt"/>
            </a:endParaRPr>
          </a:p>
        </p:txBody>
      </p:sp>
      <p:pic>
        <p:nvPicPr>
          <p:cNvPr id="3" name="Picture 2">
            <a:extLst>
              <a:ext uri="{FF2B5EF4-FFF2-40B4-BE49-F238E27FC236}">
                <a16:creationId xmlns:a16="http://schemas.microsoft.com/office/drawing/2014/main" id="{94B19DC7-AD07-429B-B3AA-84282AE2B1C1}"/>
              </a:ext>
            </a:extLst>
          </p:cNvPr>
          <p:cNvPicPr>
            <a:picLocks noChangeAspect="1"/>
          </p:cNvPicPr>
          <p:nvPr/>
        </p:nvPicPr>
        <p:blipFill>
          <a:blip r:embed="rId2"/>
          <a:stretch>
            <a:fillRect/>
          </a:stretch>
        </p:blipFill>
        <p:spPr>
          <a:xfrm>
            <a:off x="2432498" y="57150"/>
            <a:ext cx="7327004" cy="5323085"/>
          </a:xfrm>
          <a:prstGeom prst="rect">
            <a:avLst/>
          </a:prstGeom>
        </p:spPr>
      </p:pic>
      <p:sp>
        <p:nvSpPr>
          <p:cNvPr id="4" name="TextBox 3">
            <a:extLst>
              <a:ext uri="{FF2B5EF4-FFF2-40B4-BE49-F238E27FC236}">
                <a16:creationId xmlns:a16="http://schemas.microsoft.com/office/drawing/2014/main" id="{9AB5107A-6529-4219-9131-6CA4577EF1CF}"/>
              </a:ext>
            </a:extLst>
          </p:cNvPr>
          <p:cNvSpPr txBox="1"/>
          <p:nvPr/>
        </p:nvSpPr>
        <p:spPr>
          <a:xfrm>
            <a:off x="605960" y="5380672"/>
            <a:ext cx="10747840" cy="1477328"/>
          </a:xfrm>
          <a:prstGeom prst="rect">
            <a:avLst/>
          </a:prstGeom>
          <a:noFill/>
        </p:spPr>
        <p:txBody>
          <a:bodyPr wrap="square" rtlCol="0">
            <a:spAutoFit/>
          </a:bodyPr>
          <a:lstStyle/>
          <a:p>
            <a:r>
              <a:rPr lang="en-US"/>
              <a:t>Sir Francis Galton demonstrates his “Galton board” or “quincunx” at the Royal Institution. He saw this pinball-like apparatus as an analogy for the inheritance of genetic traits like stature. The pinballs accumulate in a bell-shaped curve that is similar to the distribution of human heights. The puzzle of why human heights don’t spread out from one generation to the next, as the balls would, led him to the discovery of “regression to the mean.” </a:t>
            </a:r>
            <a:br>
              <a:rPr lang="en-US"/>
            </a:br>
            <a:endParaRPr lang="en-US" dirty="0"/>
          </a:p>
        </p:txBody>
      </p:sp>
    </p:spTree>
    <p:extLst>
      <p:ext uri="{BB962C8B-B14F-4D97-AF65-F5344CB8AC3E}">
        <p14:creationId xmlns:p14="http://schemas.microsoft.com/office/powerpoint/2010/main" val="116925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1B397E07-D2B6-4848-80FB-009B8E34BAE3}"/>
              </a:ext>
            </a:extLst>
          </p:cNvPr>
          <p:cNvSpPr txBox="1">
            <a:spLocks/>
          </p:cNvSpPr>
          <p:nvPr/>
        </p:nvSpPr>
        <p:spPr>
          <a:xfrm>
            <a:off x="838200" y="912812"/>
            <a:ext cx="10515600" cy="50323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endParaRPr lang="en-US" sz="2500" dirty="0">
              <a:latin typeface="+mj-lt"/>
            </a:endParaRPr>
          </a:p>
        </p:txBody>
      </p:sp>
      <p:pic>
        <p:nvPicPr>
          <p:cNvPr id="3" name="Picture 2">
            <a:extLst>
              <a:ext uri="{FF2B5EF4-FFF2-40B4-BE49-F238E27FC236}">
                <a16:creationId xmlns:a16="http://schemas.microsoft.com/office/drawing/2014/main" id="{464B08BD-CB78-4052-8D5B-6F1297EE87B1}"/>
              </a:ext>
            </a:extLst>
          </p:cNvPr>
          <p:cNvPicPr>
            <a:picLocks noChangeAspect="1"/>
          </p:cNvPicPr>
          <p:nvPr/>
        </p:nvPicPr>
        <p:blipFill>
          <a:blip r:embed="rId2"/>
          <a:stretch>
            <a:fillRect/>
          </a:stretch>
        </p:blipFill>
        <p:spPr>
          <a:xfrm>
            <a:off x="2139042" y="238318"/>
            <a:ext cx="7529231" cy="6381363"/>
          </a:xfrm>
          <a:prstGeom prst="rect">
            <a:avLst/>
          </a:prstGeom>
        </p:spPr>
      </p:pic>
    </p:spTree>
    <p:extLst>
      <p:ext uri="{BB962C8B-B14F-4D97-AF65-F5344CB8AC3E}">
        <p14:creationId xmlns:p14="http://schemas.microsoft.com/office/powerpoint/2010/main" val="163690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1B397E07-D2B6-4848-80FB-009B8E34BAE3}"/>
              </a:ext>
            </a:extLst>
          </p:cNvPr>
          <p:cNvSpPr txBox="1">
            <a:spLocks/>
          </p:cNvSpPr>
          <p:nvPr/>
        </p:nvSpPr>
        <p:spPr>
          <a:xfrm>
            <a:off x="838200" y="912812"/>
            <a:ext cx="10515600" cy="50323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endParaRPr lang="en-US" sz="2500" dirty="0">
              <a:latin typeface="+mj-lt"/>
            </a:endParaRPr>
          </a:p>
        </p:txBody>
      </p:sp>
      <p:pic>
        <p:nvPicPr>
          <p:cNvPr id="2" name="Picture 1">
            <a:extLst>
              <a:ext uri="{FF2B5EF4-FFF2-40B4-BE49-F238E27FC236}">
                <a16:creationId xmlns:a16="http://schemas.microsoft.com/office/drawing/2014/main" id="{D9A641E3-0055-4EC7-8172-9D5E95A7EF30}"/>
              </a:ext>
            </a:extLst>
          </p:cNvPr>
          <p:cNvPicPr>
            <a:picLocks noChangeAspect="1"/>
          </p:cNvPicPr>
          <p:nvPr/>
        </p:nvPicPr>
        <p:blipFill>
          <a:blip r:embed="rId2"/>
          <a:stretch>
            <a:fillRect/>
          </a:stretch>
        </p:blipFill>
        <p:spPr>
          <a:xfrm>
            <a:off x="3609975" y="166687"/>
            <a:ext cx="4972050" cy="6524625"/>
          </a:xfrm>
          <a:prstGeom prst="rect">
            <a:avLst/>
          </a:prstGeom>
        </p:spPr>
      </p:pic>
    </p:spTree>
    <p:extLst>
      <p:ext uri="{BB962C8B-B14F-4D97-AF65-F5344CB8AC3E}">
        <p14:creationId xmlns:p14="http://schemas.microsoft.com/office/powerpoint/2010/main" val="102970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1177</TotalTime>
  <Words>136</Words>
  <Application>Microsoft Office PowerPoint</Application>
  <PresentationFormat>Widescreen</PresentationFormat>
  <Paragraphs>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Propensity Score Methods  for Reducing the Effects of Confounding  in Observational Studies</dc:title>
  <dc:creator>Reza Rahimi Azghan</dc:creator>
  <cp:lastModifiedBy>Reza Rahimi Azghan</cp:lastModifiedBy>
  <cp:revision>137</cp:revision>
  <dcterms:created xsi:type="dcterms:W3CDTF">2023-08-02T02:32:03Z</dcterms:created>
  <dcterms:modified xsi:type="dcterms:W3CDTF">2023-10-25T17:21:46Z</dcterms:modified>
</cp:coreProperties>
</file>