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26:4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24575,'197'-12'0,"-7"1"0,-9 13 0,135-4 0,-186-8 0,91-3 0,24 15 0,278-4 0,-258-19 0,-90 5 0,451 6-27,-392 12-1311,-208-2-5488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15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24575,'5'0'0,"-1"1"0,0 0 0,1 0 0,-1 0 0,0 1 0,0 0 0,0-1 0,0 2 0,0-1 0,0 0 0,-1 1 0,1-1 0,-1 1 0,0 0 0,1 0 0,3 6 0,43 60 0,-45-59 0,-1 1 0,1 0 0,-2 0 0,0 0 0,0 1 0,-1-1 0,1 18 0,5 17 0,-1-76 0,3 0 0,23-53 0,-33 80 0,1 1 0,0 0 0,0 0 0,0-1 0,0 1 0,1 0 0,-1 0 0,0 0 0,1 0 0,-1 1 0,1-1 0,0 0 0,0 0 0,0 1 0,-1 0 0,1-1 0,1 1 0,-1 0 0,0 0 0,0 0 0,0 0 0,1 0 0,3-1 0,-4 3 0,1-1 0,0 1 0,-1-1 0,1 1 0,-1 0 0,1 0 0,-1 0 0,1 0 0,-1 0 0,1 1 0,-1-1 0,0 1 0,0-1 0,0 1 0,0 0 0,0 0 0,0 0 0,0 0 0,-1 0 0,1 0 0,1 3 0,3 6 0,0 0 0,0 0 0,-1 1 0,-1-1 0,4 14 0,10 24 0,-18-49 0,0 0 0,-1 0 0,1 0 0,0 0 0,0 1 0,0-1 0,0 0 0,0 0 0,0 0 0,0 0 0,0 0 0,0 1 0,1-1 0,-1 0 0,0 0 0,0 0 0,0 0 0,0 0 0,0 1 0,0-1 0,0 0 0,0 0 0,0 0 0,0 0 0,0 0 0,0 0 0,1 0 0,-1 0 0,0 1 0,0-1 0,0 0 0,0 0 0,0 0 0,0 0 0,1 0 0,-1 0 0,0 0 0,0 0 0,0 0 0,0 0 0,0 0 0,0 0 0,1 0 0,-1 0 0,0 0 0,0 0 0,0 0 0,0 0 0,0 0 0,1 0 0,-1 0 0,0 0 0,0 0 0,0 0 0,0 0 0,0 0 0,0-1 0,1 1 0,-1 0 0,0 0 0,0 0 0,0 0 0,0 0 0,0 0 0,0 0 0,0 0 0,0-1 0,4-14 0,-1-21 0,-3 24-72,1-1 1,1 1-1,0 0 0,0-1 0,1 1 0,1 1 0,0-1 0,0 0 1,1 1-1,1 0 0,0 0 0,0 0 0,1 1 0,0 0 0,1 1 1,0-1-1,1 1 0,11-8 0,-7 7-6754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03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24575,'12'143'0,"-1"2"0,-23 16 0,0 9 0,13-116-1365,-1-31-5461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05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1 445 24575,'94'-4'0,"102"-18"0,-111 11 0,466-75 0,-245 34 0,-252 41 0,-1-3 0,0-3 0,67-29 0,-56 19 0,85-21 0,187-15 118,-128 28-1601,-164 26-5343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08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24575,'8'1'0,"-1"0"0,1 0 0,-1 1 0,0 0 0,0 1 0,1 0 0,12 7 0,22 7 0,121 22 0,-49-13 0,223 43 0,-271-56 0,40 6 0,36 6 0,152 48 0,-193-39 0,154 44 0,-207-66 0,0-2 0,1-2 0,67 1 0,41 12-1365,-138-20-5461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18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24575,'1'8'0,"1"0"0,-1 0 0,2-1 0,-1 1 0,1 0 0,6 12 0,7 23 0,-12-21 0,-1 0 0,-1 0 0,-1 43 0,-1-82 0,-1 2 0,1 0 0,1-1 0,4-27 0,-4 40 0,-1 1 0,0-1 0,1 1 0,0-1 0,0 0 0,0 1 0,0-1 0,0 1 0,0 0 0,0-1 0,1 1 0,-1 0 0,1 0 0,0 0 0,0 0 0,0 0 0,0 0 0,0 0 0,0 1 0,0-1 0,0 1 0,1-1 0,-1 1 0,1 0 0,-1 0 0,1 0 0,-1 0 0,1 1 0,-1-1 0,5 0 0,-5 2 0,0-1 0,0 1 0,0 0 0,0 0 0,0 0 0,-1 0 0,1 0 0,0 0 0,0 0 0,-1 0 0,1 1 0,0-1 0,-1 1 0,1-1 0,-1 1 0,0 0 0,0-1 0,0 1 0,0 0 0,0 0 0,0 0 0,0 0 0,0 2 0,20 54 0,-18-49 0,2 8 0,1 0 0,-2-44 0,-3 14 0,1 0 0,0 0 0,1-1 0,0 1 0,1 1 0,1-1 0,0 1 0,1-1 0,0 1 0,0 1 0,15-19 0,5-16-1365,-18 30-5461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19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24575,'0'3'0,"0"6"0,0 5 0,0 4 0,0 3 0,0 1 0,-4 2 0,-1-1 0,0 1 0,1-5-8191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25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24575,'50'-2'0,"-35"0"0,1 1 0,0 1 0,-1 1 0,1 0 0,-1 1 0,16 4 0,-29-6 0,0 1 0,0 0 0,0 0 0,0 0 0,0 0 0,0 1 0,-1-1 0,1 0 0,0 1 0,-1-1 0,1 1 0,-1 0 0,1-1 0,-1 1 0,0 0 0,0 0 0,0 0 0,0 0 0,0 0 0,0 0 0,-1 0 0,1 0 0,0 1 0,-1-1 0,0 0 0,0 0 0,1 0 0,-1 1 0,-1-1 0,1 0 0,0 0 0,0 0 0,-1 0 0,1 1 0,-1-1 0,-1 2 0,-3 12 0,0 1 0,-2-2 0,-14 28 0,9-20 0,-5 22 0,14-35 0,0 0 0,-1 0 0,-1 0 0,1-1 0,-1 1 0,-11 14 0,1-14 0,15-24 0,12-24 0,115-194 0,-64 131 0,-58 95 0,0-1 0,-1 0 0,0-1 0,0 1 0,-1-1 0,0 0 0,3-10 0,-23 83 0,-3-18 0,4-8 0,-28 50 0,42-87 0,1 0 0,-1 1 0,1-1 0,0 0 0,-1 1 0,1-1 0,0 1 0,1-1 0,-1 1 0,0-1 0,1 1 0,-1 0 0,1-1 0,0 1 0,0 0 0,0-1 0,0 1 0,1 0 0,-1-1 0,1 1 0,-1 0 0,1-1 0,0 1 0,0-1 0,0 1 0,0-1 0,0 0 0,1 1 0,-1-1 0,1 0 0,0 0 0,-1 0 0,1 0 0,0 0 0,0 0 0,0-1 0,4 3 0,1 0 0,1 0 0,-1-1 0,1 1 0,0-2 0,0 1 0,0-1 0,0 0 0,1-1 0,-1 0 0,15 0 0,46-3-1365,-49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26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 24575,'3'-12'0,"-1"1"0,2 1 0,-1-1 0,2 0 0,-1 1 0,1 0 0,1 0 0,0 1 0,7-10 0,-1 1 0,-11 16 0,0-1 0,1 0 0,-1 1 0,1 0 0,-1-1 0,1 1 0,0 0 0,0 0 0,0 0 0,0 0 0,1 0 0,-1 0 0,5-2 0,-5 5 0,-1-1 0,1 0 0,0 0 0,0 1 0,-1-1 0,1 1 0,0 0 0,-1-1 0,1 1 0,-1 0 0,1 0 0,-1 0 0,1 0 0,-1 0 0,1 0 0,-1 1 0,0-1 0,0 0 0,0 1 0,0-1 0,0 1 0,1 1 0,65 83-1365,-54-72-5461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27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38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911 91 24575,'-62'-18'0,"-187"8"0,15 1 0,215 7 0,-26-3 0,-1 1 0,0 3 0,1 2 0,-47 6 0,89-7 0,-1 1 0,1-1 0,-1 1 0,1 0 0,-1 0 0,1 0 0,0 1 0,0-1 0,0 1 0,0 0 0,0 0 0,0 0 0,0 0 0,0 0 0,1 1 0,-1-1 0,1 1 0,-1 0 0,1 0 0,-3 4 0,4-2 0,-1 0 0,1 0 0,0-1 0,0 1 0,0 0 0,1 0 0,0 0 0,0 0 0,0 0 0,0 0 0,1 0 0,0-1 0,1 7 0,6 14 0,1 0 0,2 0 0,0-1 0,20 31 0,-26-46 0,12 18 0,-2 1 0,-2 0 0,0 1 0,-2 0 0,-1 1 0,11 55 0,-13-30 0,1-4 0,4 97 0,-16-18 0,5 125 0,-1-247 0,1 0 0,0-1 0,0 0 0,1 1 0,-1-1 0,7 10 0,-5-9 0,0 0 0,-1 0 0,0 0 0,-1 0 0,3 12 0,-1 70 0,-4-72 0,0 0 0,1-1 0,0 1 0,2-1 0,0 1 0,10 32 0,-7-34 0,-1 1 0,-1 1 0,4 33 0,-7-42 0,0-7 0,0 1 0,-1-1 0,1 0 0,0 1 0,0-1 0,0 0 0,1 0 0,-1 0 0,0 0 0,1 0 0,0 0 0,-1 0 0,1-1 0,0 1 0,0 0 0,0-1 0,0 1 0,0-1 0,0 0 0,0 0 0,0 0 0,1 0 0,-1 0 0,0 0 0,1-1 0,-1 1 0,1-1 0,-1 1 0,0-1 0,5 0 0,7 0 0,0 1 0,1-2 0,24-4 0,336-58 0,-265 42 0,-74 12 0,1 3 0,-1 0 0,46 0 0,-77 7 0,1-1 0,-1 0 0,1-1 0,0 1 0,-1-1 0,11-3 0,-14 3 0,-1 0 0,0 1 0,0-1 0,0 0 0,0 0 0,0 1 0,0-1 0,-1 0 0,1 0 0,0 0 0,0 0 0,0 0 0,-1 0 0,1 0 0,-1 0 0,1-1 0,-1 1 0,1 0 0,-1 0 0,0 0 0,1-1 0,-1 1 0,0 0 0,0 0 0,0-1 0,0 1 0,0 0 0,0 0 0,0-1 0,-1 1 0,1 0 0,0 0 0,-1 0 0,1-1 0,-1 1 0,1 0 0,-1-1 0,-34-76 0,24 55 0,0 0 0,-7-29 0,3 3 0,2-2 0,3 1 0,2-2 0,-3-94 0,11 35 0,-2 32 0,18-150 0,-7 148 0,-5 0 0,-6-104 0,0 51 0,2 123 0,0 0 0,0 1 0,-1-1 0,0 0 0,-1 1 0,-5-17 0,5 24 0,1 0 0,-1 0 0,0 0 0,1 0 0,-2 0 0,1 1 0,0-1 0,0 1 0,-1-1 0,1 1 0,-1 0 0,0 0 0,0 0 0,0 0 0,0 1 0,0-1 0,0 1 0,0 0 0,0-1 0,-1 2 0,1-1 0,0 0 0,-1 1 0,-3-1 0,-165-9 0,82 7 0,-379-5 0,465 8 0,0 1 0,0-1 0,-1 1 0,1 0 0,0 0 0,0 0 0,0 0 0,0 1 0,0-1 0,0 1 0,1 0 0,-1 0 0,0 1 0,1-1 0,0 1 0,-1 0 0,1 0 0,0 0 0,1 0 0,-1 0 0,0 1 0,1-1 0,0 1 0,0 0 0,0-1 0,0 1 0,1 0 0,-1 0 0,1 0 0,-1 7 0,-1 11 0,0 1 0,2-1 0,1 0 0,5 41 0,-2-2 0,-2-16 0,-3 68 0,2-110 0,-1 0 0,0 0 0,0 0 0,0 0 0,0 0 0,0-1 0,-1 1 0,1 0 0,-1-1 0,0 1 0,0-1 0,0 0 0,-3 4 0,2-4 0,1 1 0,-1-1 0,1 1 0,0 0 0,0 0 0,0 0 0,1 0 0,-1 0 0,1 0 0,-1 0 0,0 5 0,-2 21 0,2 1 0,1-1 0,3 33 0,0-30 0,-2 1 0,-4 40 0,-1-39 0,1 0 0,2-1 0,1 1 0,2 0 0,9 56 0,5-5 0,49 360 0,-64-443 0,0 1 0,0 0 0,0 0 0,0-1 0,1 1 0,-1 0 0,1-1 0,0 1 0,0 0 0,0-1 0,0 1 0,0-1 0,0 0 0,1 1 0,-1-1 0,1 0 0,0 0 0,-1 0 0,1 0 0,0 0 0,0 0 0,1 0 0,-1-1 0,0 1 0,0-1 0,1 1 0,-1-1 0,1 0 0,-1 0 0,1 0 0,0 0 0,-1-1 0,1 1 0,0-1 0,-1 0 0,1 1 0,0-1 0,0 0 0,3-1 0,11-1 0,1-2 0,-1 0 0,0 0 0,-1-2 0,19-8 0,-2 2 0,-9 5 0,1 1 0,0 1 0,0 1 0,35-1 0,105 7 0,-58 1 0,-67-1 60,45 8-1,-46-4-801,48 0 0,-68-7-6084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26:5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24575,'769'0'0,"-733"-2"0,0-2 0,60-13 0,-59 8 0,0 3 0,52-3 0,12-1 121,-37 1-1607,-43 7-5340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24575,'-14'12'0,"0"-1"0,-1-1 0,-27 16 0,30-20 0,0 1 0,0 0 0,1 1 0,0 0 0,0 1 0,1 0 0,-17 19 0,-21 20 65,41-43-224,0 1 0,0 0 0,1 1 1,0-1-1,0 1 0,0 0 0,1 1 0,-6 10 0,8-9-6667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24575,'-4'2'0,"0"0"0,0 0 0,0 1 0,0-1 0,1 1 0,-1-1 0,1 1 0,0 0 0,-4 5 0,-5 2 0,-50 37 0,-3-3 0,-116 58 0,158-89 0,19-11-37,-21 10-229,1 2 1,1 0-1,0 1 0,-41 37 1,53-39-6561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0 24575,'-2'5'0,"0"1"0,-1-1 0,0 0 0,0 0 0,-1-1 0,1 1 0,-1-1 0,0 1 0,0-1 0,0 0 0,-1-1 0,-7 6 0,-2 3 0,-29 24 0,-47 30 0,58-45 0,1 1 0,1 2 0,1 1 0,-39 43 0,50-48 0,0-2 0,-39 31 0,38-34 0,0 1 0,1 1 0,-21 25 0,7-9 0,27-28 0,0 0 0,0 0 0,0 0 0,0 0 0,1 1 0,0 0 0,0 0 0,1 0 0,-4 9 0,6-15-27,1 1 0,0 0-1,0-1 1,0 1 0,0 0-1,0-1 1,0 1 0,0 0-1,0-1 1,0 1 0,0 0 0,0-1-1,1 1 1,-1 0 0,0-1-1,0 1 1,1 0 0,-1-1-1,0 1 1,1-1 0,-1 1 0,1-1-1,-1 1 1,1-1 0,-1 1-1,1-1 1,-1 1 0,1-1-1,-1 0 1,1 1 0,-1-1-1,1 0 1,0 1 0,-1-1 0,1 0-1,0 0 1,-1 0 0,1 1-1,0-1 1,-1 0 0,1 0-1,0 0 1,-1 0 0,1 0-1,0 0 1,-1 0 0,1-1 0,0 1-1,0 0 1,14-3-6799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0 24575,'-4'1'0,"0"-1"0,0 1 0,0 0 0,1 1 0,-1-1 0,0 1 0,0-1 0,1 1 0,-6 4 0,6-4 0,-45 23 0,2 3 0,1 2 0,1 2 0,2 2 0,-47 47 0,-1-4 0,66-58 0,1 0 0,1 1 0,0 2 0,-20 26 0,6-7 0,27-32 0,1 0 0,0 1 0,0 0 0,-6 11 0,13-20-27,1-1 0,-1 0-1,1 1 1,0-1 0,-1 1-1,1-1 1,0 1 0,0-1-1,-1 1 1,1-1 0,0 1 0,0-1-1,0 1 1,0-1 0,0 1-1,0 0 1,0-1 0,0 1-1,0-1 1,0 1 0,0-1 0,0 1-1,0-1 1,0 1 0,0-1-1,0 1 1,1-1 0,-1 1-1,0-1 1,0 1 0,1-1-1,-1 1 1,0-1 0,1 1 0,-1-1-1,0 1 1,1-1 0,-1 0-1,1 1 1,-1-1 0,1 0-1,-1 0 1,1 1 0,-1-1-1,1 0 1,-1 0 0,1 1 0,-1-1-1,1 0 1,16 3-6799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24575,'-4'0'0,"-5"4"0,-1 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1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0 24575,'-9'2'0,"0"0"0,0 1 0,1 0 0,-1 0 0,1 1 0,-1 0 0,1 0 0,0 1 0,1 0 0,-1 1 0,1 0 0,-8 8 0,-26 17 0,30-24 0,-27 15 0,2 2 0,0 2 0,2 1 0,1 2 0,-58 64 0,67-64 0,-40 37 0,0-2 0,64-64-1,0 0 0,-1 0-1,1 1 1,0-1 0,-1 0 0,1 1-1,0-1 1,-1 0 0,1 1 0,0-1-1,0 0 1,0 1 0,-1-1-1,1 0 1,0 1 0,0-1 0,0 1-1,0-1 1,0 0 0,0 1 0,0-1-1,0 1 1,0-1 0,0 1-1,0-1 1,0 1 0,0-1 0,0 0-1,0 1 1,0-1 0,0 1 0,0-1-1,0 0 1,1 1 0,-1-1-1,0 1 1,18 5 109,26-7-1258,-42 1 874,42-4-6550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24575,'-1'8'0,"0"0"0,0 0 0,-1 1 0,0-1 0,-1 0 0,0 0 0,0-1 0,0 1 0,-1-1 0,0 1 0,-1-1 0,1 0 0,-1-1 0,-7 8 0,-13 12 0,0-1 0,-31 22 0,17-13 0,36-32 0,-245 208 0,235-198 0,1 0 0,1 2 0,0-1 0,-11 18 0,18-24 0,-8 15-79,12-22 82,0 0 1,0 1-1,0-1 1,0 0 0,0 0-1,0 0 1,1 0-1,-1 1 1,0-1 0,0 0-1,0 0 1,0 0-1,0 0 1,0 0 0,0 1-1,0-1 1,0 0-1,1 0 1,-1 0 0,0 0-1,0 0 1,0 0 0,0 0-1,0 1 1,1-1-1,-1 0 1,0 0 0,0 0-1,0 0 1,0 0-1,1 0 1,-1 0 0,0 0-1,0 0 1,0 0-1,0 0 1,1 0 0,-1 0-1,0 0 1,0 0-1,0 0 1,0 0 0,1 0-1,-1 0 1,0 0-1,0 0 1,0 0 0,0-1-1,1 1 1,-1 0-1,0 0 1,0 0 0,0 0-1,0 0 1,38-25-1488,-16 7-5342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2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24575,'-2'3'0,"0"1"0,0-1 0,-1 0 0,1-1 0,-1 1 0,1 0 0,-1-1 0,0 1 0,0-1 0,0 0 0,-4 2 0,-4 3 0,-62 59 0,-76 87 0,140-142 0,-12 8 0,16-16 0,1 0 0,0 1 0,0-1 0,0 1 0,0 0 0,0 0 0,1 0 0,0 1 0,0-1 0,0 1 0,0 0 0,1 0 0,-4 9 0,7-13-45,-1-1-1,0 1 1,1 0-1,-1 0 1,1-1-1,-1 1 1,1 0-1,-1-1 1,1 1-1,-1 0 1,1-1-1,-1 1 1,1-1-1,0 1 1,-1-1-1,1 1 1,0-1-1,0 1 1,-1-1-1,1 0 1,0 1-1,0-1 1,0 0-1,-1 0 1,1 0-1,0 0 0,0 0 1,0 0-1,1 0 1,16 1-6781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3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24575,'-4'0'0,"-8"8"0,-7 6 0,-4 1 0,-1 5 0,-5 4 0,-2 1 0,2 1 0,1-1 0,5-1 0,7-4-8191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26:5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24575,'1845'0'-1365,"-1818"0"-5461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1:34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0 626 24575,'19'-1'0,"-1"-1"0,0-1 0,27-7 0,10-2 0,823-172 0,-365 36 0,-379 106 0,-106 32 0,45-24 0,-58 25 0,1 1 0,0 1 0,0 0 0,1 1 0,0 1 0,-1 0 0,36-3 0,-29 5 0,0-1 0,0-2 0,0 0 0,0-1 0,29-13 0,0 0 0,-35 14-119,-7 3-37,0 0 0,0-1 0,0 0 1,0 0-1,-1-1 0,0-1 1,12-8-1,-13 4-6670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1:39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 24575,'-2'47'0,"-3"1"0,-1-1 0,-18 64 0,18-88 0,-4 14 0,-4 43 0,12-67 0,1 1 0,1-1 0,0 0 0,1 0 0,1 0 0,0 0 0,4 15 0,8 18 0,2 7 0,-2 0 0,8 57 0,-22-107 0,0 0 0,0 0 0,0 0 0,-1 0 0,1 0 0,-1 0 0,1 1 0,-1-1 0,-2 4 0,-4-3 0,-1-22 0,3-12 0,1 1 0,1-1 0,2-1 0,5-50 0,-2 38 0,-3-57 0,-10 21 0,5 46 0,-1-60 0,9 51 0,-1 25 0,0 0 0,-2 0 0,-2-25 0,3 42-34,-1-1 0,1 0 0,0 0 0,0 0 0,0 1-1,-1-1 1,1 0 0,0 0 0,-1 1 0,1-1 0,-1 0 0,1 1 0,-1-1-1,1 0 1,-1 1 0,1-1 0,-1 1 0,0-1 0,1 1 0,-1-1-1,0 1 1,1-1 0,-1 1 0,0 0 0,0-1 0,0 1 0,1 0 0,-1 0-1,0 0 1,0 0 0,0-1 0,1 1 0,-1 0 0,0 0 0,0 0 0,0 1-1,1-1 1,-1 0 0,-1 0 0,-18 5-6792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1:57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24575,'9'1'0,"0"0"0,0 1 0,0 0 0,0 0 0,-1 1 0,1 0 0,-1 1 0,0-1 0,0 2 0,9 5 0,-4-2 0,0 1 0,-1 1 0,0 0 0,-1 1 0,12 13 0,-20-20 0,-1 0 0,1-1 0,-1 1 0,0 0 0,0 1 0,-1-1 0,1 0 0,-1 0 0,0 1 0,0-1 0,0 1 0,0-1 0,-1 1 0,0-1 0,0 1 0,-1 8 0,0-4 0,-1 0 0,-1 0 0,1-1 0,-1 1 0,-1-1 0,1 1 0,-8 10 0,5-8 0,1 2 0,0-1 0,-7 25 0,11-28 0,-2 0 0,1-1 0,-1 1 0,0-1 0,-1 0 0,0 0 0,0 0 0,-1-1 0,0 1 0,-7 7 0,30-34 0,-1-1 0,-1 0 0,-1-1 0,-1-1 0,-1 0 0,0-1 0,-2-1 0,-1 1 0,12-45 0,-16 51 0,0 0 0,0 0 0,2 1 0,12-23 0,-16 32 0,-1-1 0,0 1 0,0-1 0,-1 0 0,0 0 0,0 0 0,0-10 0,-1 10 0,0 1 0,0 0 0,1-1 0,0 1 0,0 0 0,0 0 0,8-14 0,-26 45 0,1-2 0,1 0 0,1 1 0,-15 36 0,11-19 0,12-30 0,0 0 0,1 0 0,1 0 0,0 1 0,-3 17 0,6-23 0,0 0 0,0-1 0,0 1 0,1 0 0,0-1 0,0 1 0,0 0 0,0-1 0,1 1 0,0-1 0,0 0 0,0 0 0,0 0 0,1 0 0,0 0 0,0 0 0,3 4 0,0-2 12,0 1 0,1-1 0,-1-1 0,1 1 0,0-1 0,0 0 0,1 0 0,0-1 0,12 5 0,-16-7-86,1-1-1,-1 0 1,1 0 0,0 0 0,-1 0-1,1-1 1,0 1 0,-1-1 0,1 0-1,0-1 1,0 1 0,-1-1 0,1 0-1,-1 0 1,1-1 0,-1 1 0,1-1-1,-1 0 1,6-3 0,5-5-6752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2:12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 24575,'-18'292'0,"10"-180"0,8 145 0,3-100 0,-3 637 0,0-788 0,0 0 0,-1 0 0,0 0 0,0 0 0,0 0 0,-1 0 0,0 0 0,-4 11 0,5-16 0,0 0 0,0 1 0,1-1 0,-1 0 0,0 0 0,0 0 0,0 1 0,-1-1 0,1 0 0,0 0 0,0-1 0,0 1 0,-1 0 0,1 0 0,-1-1 0,1 1 0,0 0 0,-1-1 0,1 0 0,-1 1 0,1-1 0,-1 0 0,1 0 0,-1 1 0,1-1 0,-1 0 0,0-1 0,1 1 0,-1 0 0,1 0 0,-1-1 0,1 1 0,0-1 0,-1 1 0,1-1 0,-1 0 0,1 1 0,0-1 0,-1 0 0,-1-2 0,-64-35-1365,49 30-5461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1:29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24575,'4'5'0,"-1"0"0,0 1 0,0-1 0,0 1 0,-1 0 0,0 0 0,0 0 0,-1 0 0,0 0 0,0 0 0,0 1 0,0 7 0,5 27 0,1-4 0,-1 1 0,-3 0 0,-1 0 0,-5 70 0,1-15 0,2-41 0,2-16 0,-3 1 0,-1-1 0,-11 62 0,11-80 0,0 0 0,1 1 0,1 0 0,0-1 0,2 1 0,5 30 0,4 54 0,-14 33 0,5 137 0,9-193 0,-6-46 0,2 56 0,4 62 117,1 3-1599,-12-131-5344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08:51:31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24575,'9'1'0,"0"0"0,0 1 0,0 0 0,0 1 0,0 0 0,13 6 0,19 6 0,325 74 0,-175-46 0,196 71 0,-13-10 0,-29-10 0,31 3 0,-375-97-7,12 3-265,1 0 1,-1 0-1,1 1 1,19 10-1,-14-1-6554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639E-F73B-445E-BABA-06F7AFD7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BCA-AB74-49B5-88BC-50E017A17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6955-BAEE-449F-A0E6-277AA14C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E7CB-A191-4503-A486-5FEE6766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4F07-4B93-4945-B73D-F1F5F42A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295D-BCE4-4B4B-A6BA-3A70C14D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2500-6BB7-4313-BE21-C2C21BA3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1440-6206-4DE9-B52D-A471AFB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7510-3906-4DBE-8D5E-AB56A466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22D7-7751-46BD-ABE8-922C5751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F3250-0BF6-4E28-8CB9-B2B4BFA6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38595-E33A-4E9F-90A1-772AEA143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3F15-886E-463D-AA6C-9879E285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F766-9022-4698-AADD-08427FA7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6608-0812-430F-905F-F6742EE3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F60E-543D-45D9-931F-47B1F255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65" y="365126"/>
            <a:ext cx="11514967" cy="686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8C7E-336F-4A02-B6BD-FF0A4A63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5" y="1246172"/>
            <a:ext cx="11514967" cy="5110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38949-94C4-4F06-A619-55D8CFFF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F27B-3A2B-47CC-A31E-FAFCE872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8A21-FA4C-4E74-8322-971AD7B0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25997EE-C134-4B5F-8443-2A1F72252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27" y="6145114"/>
            <a:ext cx="837728" cy="3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6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DFC9-75A2-469C-9DCF-A11B7C78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772E-C061-4DDF-AC4B-CC92EEF1B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C6B6-E775-4BA4-8AC7-231DE59D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2BFF2-BEDE-4FBB-AA91-702AC0AE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8F4B8-1167-4AA0-AC59-B3E24B0E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A60-2B0D-42DE-9280-A3C37B7F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9EBC-6C6C-46E1-9638-48D67409B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E152-30BC-4F2C-8A0E-9FA48BCDA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24A9-56E7-4626-8A86-E3E10A1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DB1F-8654-46EA-B4C6-F9A825E5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A085-1CC7-448B-9E7E-CF98DE40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374E-2C9F-4E26-9E88-53592D5B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EDF35-F434-41B8-AA04-23B7F0A9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5FC4C-8420-4828-A5F4-3FC6F058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297EE-54F7-4F85-B73C-D7B141B2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77621-AA18-425E-9182-700DC5269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AB5B-5FF7-40FE-9975-DDA5822D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80F20-DF84-410E-A3B3-6502EF19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E35A7-9B72-4816-A95B-58F67981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0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9583-05F8-4041-8669-DD2920D1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C55E7-C28E-47C8-989A-3C023A59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B7835-06B3-4F52-A342-C82D9352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5D9DE-8256-45C4-8B81-63152370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8F8C6-DF21-45E2-9A44-4DCC54A9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622B2-C8E5-41BC-A340-BCB90F68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5E97-CCF2-40D3-B8CC-97251B1A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756-567C-45BE-948C-FA352F98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FD77-AB71-4465-96BD-1174B0E8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463F2-C0A6-4223-ACC3-BD4A3B967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3522-FF71-48BA-8263-57CEC501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BA97-54EF-46AA-B70B-33B9A1A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C0F1-B974-46C6-9111-15F9B06E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37D8-F891-49E6-97D6-377081D7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F0007-D952-4E0E-9E3B-F96D43ED4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9123-C745-4BCD-9903-CB3AD172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B7B6-D0E2-4081-9ECB-59E9243B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1B14F-FA1B-4143-B5C0-D97567ED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6F22-646D-43EC-B5A4-C3A16A5F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4ED27-E258-484E-A9E3-75E26EDC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EC88-D660-4AE1-A20C-F8499293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47B2-8D0D-404E-B998-D21F1F33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6009-5604-46FB-BBC1-BFFC07D7C472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12FB-16B7-4F77-844C-FC897D947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BA26-8689-4432-9D60-AE82431F2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ACDB-FB75-484D-BE5F-C5B309D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image" Target="../media/image31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E28-E178-461F-B573-7B5668EE0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40" y="2083324"/>
            <a:ext cx="10535920" cy="16599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Optimizations in Sparce Coding</a:t>
            </a:r>
          </a:p>
        </p:txBody>
      </p:sp>
    </p:spTree>
    <p:extLst>
      <p:ext uri="{BB962C8B-B14F-4D97-AF65-F5344CB8AC3E}">
        <p14:creationId xmlns:p14="http://schemas.microsoft.com/office/powerpoint/2010/main" val="236996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140E-5716-4883-B0A3-A06CF1B4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Dictionary update: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Algorithm II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More advantage: </a:t>
            </a:r>
            <a:r>
              <a:rPr lang="en-US" sz="2000" dirty="0"/>
              <a:t>We just have to store these two values at the beginning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D hasn’t converged-</a:t>
            </a:r>
          </a:p>
          <a:p>
            <a:pPr lvl="1"/>
            <a:r>
              <a:rPr lang="en-US" sz="1600" dirty="0"/>
              <a:t>Update each column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.,j</a:t>
            </a:r>
            <a:r>
              <a:rPr lang="en-US" sz="1600" dirty="0"/>
              <a:t> and force to unit norm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4E5E67-B4F8-45DE-8F1E-162688ED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65" y="365126"/>
            <a:ext cx="11514967" cy="686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(Find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97535-D242-4C90-99FF-C7AF7E01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07" y="1051966"/>
            <a:ext cx="5918543" cy="2190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0467C-D3D0-4232-8067-ECA776F0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707" y="3615881"/>
            <a:ext cx="30670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B935AA-AF99-494B-BC42-3437733BA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6"/>
          <a:stretch/>
        </p:blipFill>
        <p:spPr>
          <a:xfrm>
            <a:off x="2122997" y="5159472"/>
            <a:ext cx="4338188" cy="12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2873-2B1E-4132-BFA2-189210B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(Putting all 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A5C-17E3-43D5-822D-30F40F77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Alternatively run updates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	</a:t>
            </a:r>
            <a:r>
              <a:rPr lang="en-US" sz="2000" dirty="0"/>
              <a:t>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.,j</a:t>
            </a:r>
            <a:r>
              <a:rPr lang="en-US" sz="2000" dirty="0"/>
              <a:t> </a:t>
            </a:r>
          </a:p>
          <a:p>
            <a:r>
              <a:rPr lang="en-US" sz="2000" dirty="0"/>
              <a:t>While D has not converged-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Find sparse codes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16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chemeClr val="accent1"/>
                </a:solidFill>
              </a:rPr>
              <a:t> for all the samples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dirty="0">
                <a:solidFill>
                  <a:schemeClr val="accent1"/>
                </a:solidFill>
              </a:rPr>
              <a:t> in the training set with ISTA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Update Dictionary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dirty="0">
              <a:solidFill>
                <a:schemeClr val="accent1"/>
              </a:solidFill>
            </a:endParaRPr>
          </a:p>
          <a:p>
            <a:pPr lvl="2"/>
            <a:r>
              <a:rPr lang="en-US" sz="1200" dirty="0">
                <a:solidFill>
                  <a:schemeClr val="accent1"/>
                </a:solidFill>
              </a:rPr>
              <a:t>Calculate A and B matrices</a:t>
            </a:r>
          </a:p>
          <a:p>
            <a:pPr lvl="2"/>
            <a:endParaRPr lang="en-US" sz="1600" dirty="0">
              <a:solidFill>
                <a:schemeClr val="accent1"/>
              </a:solidFill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/>
            <a:r>
              <a:rPr lang="en-US" sz="1200" dirty="0">
                <a:solidFill>
                  <a:schemeClr val="accent1"/>
                </a:solidFill>
              </a:rPr>
              <a:t>Update </a:t>
            </a:r>
            <a:r>
              <a:rPr lang="en-US" sz="1200" dirty="0">
                <a:solidFill>
                  <a:schemeClr val="accent1"/>
                </a:solidFill>
                <a:cs typeface="Times New Roman" panose="02020603050405020304" pitchFamily="18" charset="0"/>
              </a:rPr>
              <a:t>using Block Coordinate Descent</a:t>
            </a:r>
            <a:endParaRPr lang="en-US" sz="800" baseline="-250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33A1-B3AF-450D-B77C-381DAD35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4059796"/>
            <a:ext cx="32480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3860E-6C9A-4D8D-97CB-56C894FA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41" y="1438577"/>
            <a:ext cx="4017352" cy="6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2873-2B1E-4132-BFA2-189210BF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(Putting all 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A5C-17E3-43D5-822D-30F40F77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Alternatively run updates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	</a:t>
            </a:r>
            <a:r>
              <a:rPr lang="en-US" sz="2000" dirty="0"/>
              <a:t>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.,j</a:t>
            </a:r>
            <a:r>
              <a:rPr lang="en-US" sz="2000" dirty="0"/>
              <a:t> </a:t>
            </a:r>
          </a:p>
          <a:p>
            <a:r>
              <a:rPr lang="en-US" sz="2000" dirty="0"/>
              <a:t>While D has not converged-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Find sparse codes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16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chemeClr val="accent1"/>
                </a:solidFill>
              </a:rPr>
              <a:t> for all the samples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dirty="0">
                <a:solidFill>
                  <a:schemeClr val="accent1"/>
                </a:solidFill>
              </a:rPr>
              <a:t> in the training set with ISTA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Update Dictionary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dirty="0">
              <a:solidFill>
                <a:schemeClr val="accent1"/>
              </a:solidFill>
            </a:endParaRPr>
          </a:p>
          <a:p>
            <a:pPr lvl="2"/>
            <a:r>
              <a:rPr lang="en-US" sz="1200" dirty="0">
                <a:solidFill>
                  <a:schemeClr val="accent1"/>
                </a:solidFill>
              </a:rPr>
              <a:t>Calculate A and B matrices</a:t>
            </a:r>
          </a:p>
          <a:p>
            <a:pPr lvl="2"/>
            <a:endParaRPr lang="en-US" sz="1600" dirty="0">
              <a:solidFill>
                <a:schemeClr val="accent1"/>
              </a:solidFill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/>
            <a:r>
              <a:rPr lang="en-US" sz="1200" dirty="0">
                <a:solidFill>
                  <a:schemeClr val="accent1"/>
                </a:solidFill>
              </a:rPr>
              <a:t>Update </a:t>
            </a:r>
            <a:r>
              <a:rPr lang="en-US" sz="1200" dirty="0">
                <a:solidFill>
                  <a:schemeClr val="accent1"/>
                </a:solidFill>
                <a:cs typeface="Times New Roman" panose="02020603050405020304" pitchFamily="18" charset="0"/>
              </a:rPr>
              <a:t>using Block Coordinate Descent</a:t>
            </a:r>
            <a:endParaRPr lang="en-US" sz="800" baseline="-25000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lvl="1"/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33A1-B3AF-450D-B77C-381DAD35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6" y="4059796"/>
            <a:ext cx="3248025" cy="876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94E26-66C0-4DBB-8025-7644FDAE779E}"/>
              </a:ext>
            </a:extLst>
          </p:cNvPr>
          <p:cNvSpPr txBox="1"/>
          <p:nvPr/>
        </p:nvSpPr>
        <p:spPr>
          <a:xfrm>
            <a:off x="527275" y="1586834"/>
            <a:ext cx="399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9D2F3-FD92-4B8E-81C9-5501472519F0}"/>
              </a:ext>
            </a:extLst>
          </p:cNvPr>
          <p:cNvCxnSpPr/>
          <p:nvPr/>
        </p:nvCxnSpPr>
        <p:spPr>
          <a:xfrm>
            <a:off x="4996543" y="3801260"/>
            <a:ext cx="0" cy="1407554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E4AC81C-39AC-4960-A2EC-2EB9B4EC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76" y="4062522"/>
            <a:ext cx="4265839" cy="88502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1729AD-9DEF-49E7-B150-665AA8145B8C}"/>
              </a:ext>
            </a:extLst>
          </p:cNvPr>
          <p:cNvSpPr/>
          <p:nvPr/>
        </p:nvSpPr>
        <p:spPr>
          <a:xfrm>
            <a:off x="253093" y="4189628"/>
            <a:ext cx="881743" cy="64633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 update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9CD78B-C332-405A-BC77-B6BA96C37EB6}"/>
              </a:ext>
            </a:extLst>
          </p:cNvPr>
          <p:cNvSpPr/>
          <p:nvPr/>
        </p:nvSpPr>
        <p:spPr>
          <a:xfrm>
            <a:off x="10038671" y="4189628"/>
            <a:ext cx="881743" cy="6463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Online update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F2320-D7D8-4E80-AD6B-BBF7D0DC6A23}"/>
              </a:ext>
            </a:extLst>
          </p:cNvPr>
          <p:cNvSpPr txBox="1"/>
          <p:nvPr/>
        </p:nvSpPr>
        <p:spPr>
          <a:xfrm>
            <a:off x="6513788" y="36836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 Running Average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4B329-3233-4ACC-A47C-B5270C938B34}"/>
              </a:ext>
            </a:extLst>
          </p:cNvPr>
          <p:cNvCxnSpPr/>
          <p:nvPr/>
        </p:nvCxnSpPr>
        <p:spPr>
          <a:xfrm>
            <a:off x="6425293" y="4835959"/>
            <a:ext cx="432707" cy="67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12397-88B6-4F03-89BD-22C53FE3B892}"/>
              </a:ext>
            </a:extLst>
          </p:cNvPr>
          <p:cNvSpPr txBox="1"/>
          <p:nvPr/>
        </p:nvSpPr>
        <p:spPr>
          <a:xfrm>
            <a:off x="6580415" y="5571088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How much priority you will give to previous A and Bs</a:t>
            </a:r>
          </a:p>
        </p:txBody>
      </p:sp>
    </p:spTree>
    <p:extLst>
      <p:ext uri="{BB962C8B-B14F-4D97-AF65-F5344CB8AC3E}">
        <p14:creationId xmlns:p14="http://schemas.microsoft.com/office/powerpoint/2010/main" val="72629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5825-F4CB-4B17-BA55-F148288E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(Putting all 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574F-2A04-46FA-A965-9F054FB1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D (not a zero matrix)</a:t>
            </a:r>
          </a:p>
          <a:p>
            <a:r>
              <a:rPr lang="en-US" dirty="0"/>
              <a:t>While D hasn’t converged</a:t>
            </a:r>
          </a:p>
          <a:p>
            <a:pPr lvl="1"/>
            <a:r>
              <a:rPr lang="en-US" sz="2000" dirty="0"/>
              <a:t>For each training sample x(t)</a:t>
            </a:r>
          </a:p>
          <a:p>
            <a:pPr lvl="2"/>
            <a:r>
              <a:rPr lang="en-US" sz="1600" dirty="0"/>
              <a:t>Find h(x(t))</a:t>
            </a:r>
          </a:p>
          <a:p>
            <a:pPr lvl="2"/>
            <a:r>
              <a:rPr lang="en-US" sz="1600" dirty="0"/>
              <a:t>Update dictionary using running average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100" dirty="0"/>
              <a:t>While D hasn’t converged</a:t>
            </a:r>
          </a:p>
          <a:p>
            <a:pPr lvl="4"/>
            <a:r>
              <a:rPr lang="en-US" sz="1100" dirty="0"/>
              <a:t>For each atom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.,j</a:t>
            </a:r>
            <a:r>
              <a:rPr lang="en-US" sz="1600" dirty="0"/>
              <a:t> </a:t>
            </a:r>
            <a:r>
              <a:rPr lang="en-US" sz="1100" dirty="0"/>
              <a:t>force unit norm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5FD8-3A90-4288-ADBE-BBCB3FF2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12" y="3287825"/>
            <a:ext cx="4037272" cy="755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34C99-BA7D-4681-8523-B3F9C3F1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6"/>
          <a:stretch/>
        </p:blipFill>
        <p:spPr>
          <a:xfrm>
            <a:off x="2189133" y="4828355"/>
            <a:ext cx="3081607" cy="9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00E2-677D-4216-998B-2C18756A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65" y="1246173"/>
            <a:ext cx="11514967" cy="925528"/>
          </a:xfrm>
        </p:spPr>
        <p:txBody>
          <a:bodyPr>
            <a:normAutofit/>
          </a:bodyPr>
          <a:lstStyle/>
          <a:p>
            <a:r>
              <a:rPr lang="en-US" sz="2000" dirty="0"/>
              <a:t>Unlabeled data is inexpensive and available in plenty</a:t>
            </a:r>
          </a:p>
          <a:p>
            <a:r>
              <a:rPr lang="en-US" sz="2000" dirty="0"/>
              <a:t>Can be used to extract meaningful features automatically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B1D16D-CE02-4FF0-9900-03371C9D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65" y="365126"/>
            <a:ext cx="11514967" cy="686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Unsupervised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4453C-7DBF-4A94-A15A-4D0F67FB4CE6}"/>
              </a:ext>
            </a:extLst>
          </p:cNvPr>
          <p:cNvSpPr txBox="1">
            <a:spLocks/>
          </p:cNvSpPr>
          <p:nvPr/>
        </p:nvSpPr>
        <p:spPr>
          <a:xfrm>
            <a:off x="338516" y="2365908"/>
            <a:ext cx="11514967" cy="68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Neural Network for Unsupervised Learning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6FB1AC-1FCF-4978-9D15-2D3A21CD7B33}"/>
              </a:ext>
            </a:extLst>
          </p:cNvPr>
          <p:cNvSpPr txBox="1">
            <a:spLocks/>
          </p:cNvSpPr>
          <p:nvPr/>
        </p:nvSpPr>
        <p:spPr>
          <a:xfrm>
            <a:off x="338516" y="3246955"/>
            <a:ext cx="11514967" cy="192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Autoencoder</a:t>
            </a:r>
          </a:p>
          <a:p>
            <a:pPr lvl="1"/>
            <a:r>
              <a:rPr lang="en-US" sz="1600" dirty="0"/>
              <a:t>Noise removal, compressed representation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Sparse coding</a:t>
            </a:r>
          </a:p>
          <a:p>
            <a:r>
              <a:rPr lang="en-US" sz="2000" dirty="0"/>
              <a:t>Restricted Boltzmann Machine</a:t>
            </a:r>
          </a:p>
        </p:txBody>
      </p:sp>
    </p:spTree>
    <p:extLst>
      <p:ext uri="{BB962C8B-B14F-4D97-AF65-F5344CB8AC3E}">
        <p14:creationId xmlns:p14="http://schemas.microsoft.com/office/powerpoint/2010/main" val="3535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15A-8568-4A45-9C75-1A824760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21A7-CA4C-4A7D-B1DC-1BBE4809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Objective-</a:t>
            </a:r>
          </a:p>
          <a:p>
            <a:pPr lvl="1"/>
            <a:r>
              <a:rPr lang="en-US" sz="1600" dirty="0"/>
              <a:t>For each sample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dirty="0"/>
              <a:t>, we want to find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dirty="0"/>
              <a:t> such that-</a:t>
            </a: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200" dirty="0"/>
              <a:t> is sparse i.e.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200" dirty="0"/>
              <a:t> has many zeros</a:t>
            </a:r>
          </a:p>
          <a:p>
            <a:pPr lvl="2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200" dirty="0"/>
              <a:t> can be reconstructed from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dirty="0"/>
          </a:p>
          <a:p>
            <a:pPr lvl="1"/>
            <a:r>
              <a:rPr lang="en-US" sz="1600" dirty="0"/>
              <a:t>More formally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/>
              <a:t> is the </a:t>
            </a:r>
            <a:r>
              <a:rPr lang="en-US" sz="1600" b="1" dirty="0"/>
              <a:t>Dictionary Matrix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/>
              <a:t> is equivalent to the decoder weights of an autoencoder</a:t>
            </a:r>
          </a:p>
          <a:p>
            <a:pPr lvl="1"/>
            <a:r>
              <a:rPr lang="en-US" sz="1600" dirty="0"/>
              <a:t>Constrains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dirty="0"/>
          </a:p>
          <a:p>
            <a:pPr lvl="2"/>
            <a:r>
              <a:rPr lang="en-US" sz="1200" dirty="0"/>
              <a:t>Columns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is of norm 1 or Columns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equals 1</a:t>
            </a:r>
          </a:p>
          <a:p>
            <a:pPr lvl="2"/>
            <a:r>
              <a:rPr lang="en-US" sz="1200" dirty="0"/>
              <a:t>Cause if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dirty="0"/>
              <a:t> keeps growing,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200" dirty="0"/>
              <a:t> will become a vector ones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Best performing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dirty="0"/>
              <a:t>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964C5-4BA0-4284-8AAD-09BA1489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6" y="2702901"/>
            <a:ext cx="4017352" cy="6469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65A8D-8642-443A-8983-F731D0EB82CD}"/>
                  </a:ext>
                </a:extLst>
              </p14:cNvPr>
              <p14:cNvContentPartPr/>
              <p14:nvPr/>
            </p14:nvContentPartPr>
            <p14:xfrm>
              <a:off x="3289744" y="3215687"/>
              <a:ext cx="1198800" cy="3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65A8D-8642-443A-8983-F731D0EB82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1104" y="3206687"/>
                <a:ext cx="12164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E844B-5983-4E43-A77A-2765D42B8EF0}"/>
                  </a:ext>
                </a:extLst>
              </p14:cNvPr>
              <p14:cNvContentPartPr/>
              <p14:nvPr/>
            </p14:nvContentPartPr>
            <p14:xfrm>
              <a:off x="3902464" y="2775767"/>
              <a:ext cx="46332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E844B-5983-4E43-A77A-2765D42B8E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3464" y="2766767"/>
                <a:ext cx="480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886897-B818-4917-85CF-9A201D0D98E1}"/>
                  </a:ext>
                </a:extLst>
              </p14:cNvPr>
              <p14:cNvContentPartPr/>
              <p14:nvPr/>
            </p14:nvContentPartPr>
            <p14:xfrm>
              <a:off x="4898224" y="3191927"/>
              <a:ext cx="6742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886897-B818-4917-85CF-9A201D0D98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89224" y="3182927"/>
                <a:ext cx="691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86A945-7CC1-4B3F-9679-8BB75C5002A6}"/>
              </a:ext>
            </a:extLst>
          </p:cNvPr>
          <p:cNvSpPr txBox="1"/>
          <p:nvPr/>
        </p:nvSpPr>
        <p:spPr>
          <a:xfrm>
            <a:off x="3543299" y="2498768"/>
            <a:ext cx="144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Reconstruction x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̂</a:t>
            </a:r>
            <a:r>
              <a:rPr lang="en-US" sz="1200" dirty="0"/>
              <a:t>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C5451-7629-46FD-860F-D5F25D07F39D}"/>
              </a:ext>
            </a:extLst>
          </p:cNvPr>
          <p:cNvSpPr txBox="1"/>
          <p:nvPr/>
        </p:nvSpPr>
        <p:spPr>
          <a:xfrm>
            <a:off x="3179924" y="3280610"/>
            <a:ext cx="144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Reconstruction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E56C7-5D6C-4398-AEFB-6B151EA0A0F1}"/>
              </a:ext>
            </a:extLst>
          </p:cNvPr>
          <p:cNvSpPr txBox="1"/>
          <p:nvPr/>
        </p:nvSpPr>
        <p:spPr>
          <a:xfrm>
            <a:off x="4625003" y="3230191"/>
            <a:ext cx="144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Sparsity penalty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B30A0E-E63D-4F09-A7C1-7E7EB52B4542}"/>
              </a:ext>
            </a:extLst>
          </p:cNvPr>
          <p:cNvCxnSpPr/>
          <p:nvPr/>
        </p:nvCxnSpPr>
        <p:spPr>
          <a:xfrm flipH="1">
            <a:off x="4988378" y="2498768"/>
            <a:ext cx="261258" cy="38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49E4AD-ACA5-4F7D-9A57-EBA5C69F61F9}"/>
              </a:ext>
            </a:extLst>
          </p:cNvPr>
          <p:cNvSpPr txBox="1"/>
          <p:nvPr/>
        </p:nvSpPr>
        <p:spPr>
          <a:xfrm>
            <a:off x="4849964" y="2254042"/>
            <a:ext cx="144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Sparsity controller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99445A-ED68-4E12-8585-5F943C0F9350}"/>
                  </a:ext>
                </a:extLst>
              </p14:cNvPr>
              <p14:cNvContentPartPr/>
              <p14:nvPr/>
            </p14:nvContentPartPr>
            <p14:xfrm>
              <a:off x="6873904" y="4354727"/>
              <a:ext cx="820800" cy="225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99445A-ED68-4E12-8585-5F943C0F93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64904" y="4345727"/>
                <a:ext cx="838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9AFDF81-6A2A-451F-B2F8-BF07E85C5C0D}"/>
                  </a:ext>
                </a:extLst>
              </p14:cNvPr>
              <p14:cNvContentPartPr/>
              <p14:nvPr/>
            </p14:nvContentPartPr>
            <p14:xfrm>
              <a:off x="7657624" y="4090127"/>
              <a:ext cx="35640" cy="293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9AFDF81-6A2A-451F-B2F8-BF07E85C5C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8624" y="4081127"/>
                <a:ext cx="53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F7DC6D-A1BE-490D-BA55-7A120DB73F40}"/>
                  </a:ext>
                </a:extLst>
              </p14:cNvPr>
              <p14:cNvContentPartPr/>
              <p14:nvPr/>
            </p14:nvContentPartPr>
            <p14:xfrm>
              <a:off x="6392224" y="4121087"/>
              <a:ext cx="157320" cy="184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F7DC6D-A1BE-490D-BA55-7A120DB73F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3224" y="4112087"/>
                <a:ext cx="174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979C1-7C7D-4D52-BA2D-1D3AF906390D}"/>
                  </a:ext>
                </a:extLst>
              </p14:cNvPr>
              <p14:cNvContentPartPr/>
              <p14:nvPr/>
            </p14:nvContentPartPr>
            <p14:xfrm>
              <a:off x="9022384" y="3902207"/>
              <a:ext cx="64440" cy="611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979C1-7C7D-4D52-BA2D-1D3AF90639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13744" y="3893207"/>
                <a:ext cx="82080" cy="62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8C5F8F6-9450-4ABD-BD45-BBA22EB4D735}"/>
              </a:ext>
            </a:extLst>
          </p:cNvPr>
          <p:cNvGrpSpPr/>
          <p:nvPr/>
        </p:nvGrpSpPr>
        <p:grpSpPr>
          <a:xfrm>
            <a:off x="6833224" y="3886007"/>
            <a:ext cx="831240" cy="716040"/>
            <a:chOff x="6833224" y="3886007"/>
            <a:chExt cx="83124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06E930-38C2-4E03-9480-31F0F77D489F}"/>
                    </a:ext>
                  </a:extLst>
                </p14:cNvPr>
                <p14:cNvContentPartPr/>
                <p14:nvPr/>
              </p14:nvContentPartPr>
              <p14:xfrm>
                <a:off x="6833224" y="3902207"/>
                <a:ext cx="33480" cy="69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06E930-38C2-4E03-9480-31F0F77D48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24224" y="3893207"/>
                  <a:ext cx="511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C5E474-D404-4FFC-AC3B-43CF53889318}"/>
                    </a:ext>
                  </a:extLst>
                </p14:cNvPr>
                <p14:cNvContentPartPr/>
                <p14:nvPr/>
              </p14:nvContentPartPr>
              <p14:xfrm>
                <a:off x="6849424" y="3886007"/>
                <a:ext cx="815040" cy="22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C5E474-D404-4FFC-AC3B-43CF538893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40784" y="3877007"/>
                  <a:ext cx="832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8407550-3AFA-4A40-99EC-B2299BB20257}"/>
                    </a:ext>
                  </a:extLst>
                </p14:cNvPr>
                <p14:cNvContentPartPr/>
                <p14:nvPr/>
              </p14:nvContentPartPr>
              <p14:xfrm>
                <a:off x="7012864" y="4182647"/>
                <a:ext cx="173160" cy="10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8407550-3AFA-4A40-99EC-B2299BB2025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03864" y="4173647"/>
                  <a:ext cx="1908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37A16C-A725-47BF-8FB2-F6FEE1EA6023}"/>
              </a:ext>
            </a:extLst>
          </p:cNvPr>
          <p:cNvGrpSpPr/>
          <p:nvPr/>
        </p:nvGrpSpPr>
        <p:grpSpPr>
          <a:xfrm>
            <a:off x="7729984" y="3837047"/>
            <a:ext cx="1674360" cy="653400"/>
            <a:chOff x="7729984" y="3837047"/>
            <a:chExt cx="167436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9227E3-A78E-404B-B194-55AD4D6996FC}"/>
                    </a:ext>
                  </a:extLst>
                </p14:cNvPr>
                <p14:cNvContentPartPr/>
                <p14:nvPr/>
              </p14:nvContentPartPr>
              <p14:xfrm>
                <a:off x="8269984" y="4065287"/>
                <a:ext cx="9000" cy="25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9227E3-A78E-404B-B194-55AD4D6996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60984" y="4056647"/>
                  <a:ext cx="2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C8D69F-F485-4B55-A4EE-517A46077B5D}"/>
                    </a:ext>
                  </a:extLst>
                </p14:cNvPr>
                <p14:cNvContentPartPr/>
                <p14:nvPr/>
              </p14:nvContentPartPr>
              <p14:xfrm>
                <a:off x="8253784" y="3897527"/>
                <a:ext cx="833040" cy="16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C8D69F-F485-4B55-A4EE-517A46077B5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45144" y="3888527"/>
                  <a:ext cx="85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056C98-4772-4971-A298-09F4D6D328E3}"/>
                    </a:ext>
                  </a:extLst>
                </p14:cNvPr>
                <p14:cNvContentPartPr/>
                <p14:nvPr/>
              </p14:nvContentPartPr>
              <p14:xfrm>
                <a:off x="8270344" y="4318367"/>
                <a:ext cx="766800" cy="17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056C98-4772-4971-A298-09F4D6D328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1344" y="4309727"/>
                  <a:ext cx="784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52015D-7D89-459F-801D-62AACA546BE4}"/>
                    </a:ext>
                  </a:extLst>
                </p14:cNvPr>
                <p14:cNvContentPartPr/>
                <p14:nvPr/>
              </p14:nvContentPartPr>
              <p14:xfrm>
                <a:off x="8653744" y="4148087"/>
                <a:ext cx="101520" cy="10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52015D-7D89-459F-801D-62AACA546B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44744" y="4139087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F74F71-AAA4-4FBE-B5AE-0DB7CBB582C6}"/>
                    </a:ext>
                  </a:extLst>
                </p14:cNvPr>
                <p14:cNvContentPartPr/>
                <p14:nvPr/>
              </p14:nvContentPartPr>
              <p14:xfrm>
                <a:off x="8810704" y="4049087"/>
                <a:ext cx="6840" cy="6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F74F71-AAA4-4FBE-B5AE-0DB7CBB582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01704" y="4040087"/>
                  <a:ext cx="24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35C057-8B92-473D-8A13-B38273D22D81}"/>
                    </a:ext>
                  </a:extLst>
                </p14:cNvPr>
                <p14:cNvContentPartPr/>
                <p14:nvPr/>
              </p14:nvContentPartPr>
              <p14:xfrm>
                <a:off x="9249904" y="4125407"/>
                <a:ext cx="154440" cy="16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35C057-8B92-473D-8A13-B38273D22D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40904" y="4116407"/>
                  <a:ext cx="17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85ACFC-1BEC-45F8-ADFA-E8901B44CF75}"/>
                    </a:ext>
                  </a:extLst>
                </p14:cNvPr>
                <p14:cNvContentPartPr/>
                <p14:nvPr/>
              </p14:nvContentPartPr>
              <p14:xfrm>
                <a:off x="9274384" y="3990407"/>
                <a:ext cx="74880" cy="5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85ACFC-1BEC-45F8-ADFA-E8901B44CF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65384" y="3981407"/>
                  <a:ext cx="92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AB7EF5-D763-4EFC-9052-907EA790DA2F}"/>
                    </a:ext>
                  </a:extLst>
                </p14:cNvPr>
                <p14:cNvContentPartPr/>
                <p14:nvPr/>
              </p14:nvContentPartPr>
              <p14:xfrm>
                <a:off x="9356104" y="4041167"/>
                <a:ext cx="360" cy="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AB7EF5-D763-4EFC-9052-907EA790DA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47104" y="403216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BCABEEB-CA4A-4ED2-B85A-017403022C38}"/>
                    </a:ext>
                  </a:extLst>
                </p14:cNvPr>
                <p14:cNvContentPartPr/>
                <p14:nvPr/>
              </p14:nvContentPartPr>
              <p14:xfrm>
                <a:off x="7729984" y="3837047"/>
                <a:ext cx="426240" cy="629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BCABEEB-CA4A-4ED2-B85A-017403022C3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21344" y="3828047"/>
                  <a:ext cx="443880" cy="64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EE4D63F-94C9-44D3-9E59-9D9A46CE1690}"/>
              </a:ext>
            </a:extLst>
          </p:cNvPr>
          <p:cNvSpPr txBox="1"/>
          <p:nvPr/>
        </p:nvSpPr>
        <p:spPr>
          <a:xfrm>
            <a:off x="7216521" y="4473887"/>
            <a:ext cx="13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or compressed representation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302116-F6FE-4B9C-B7EC-14441D714A9B}"/>
              </a:ext>
            </a:extLst>
          </p:cNvPr>
          <p:cNvGrpSpPr/>
          <p:nvPr/>
        </p:nvGrpSpPr>
        <p:grpSpPr>
          <a:xfrm>
            <a:off x="7785784" y="3861527"/>
            <a:ext cx="337680" cy="533880"/>
            <a:chOff x="7785784" y="3861527"/>
            <a:chExt cx="33768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304759-66B5-4755-95F0-C4003E2AC768}"/>
                    </a:ext>
                  </a:extLst>
                </p14:cNvPr>
                <p14:cNvContentPartPr/>
                <p14:nvPr/>
              </p14:nvContentPartPr>
              <p14:xfrm>
                <a:off x="7785784" y="3861527"/>
                <a:ext cx="109440" cy="96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304759-66B5-4755-95F0-C4003E2AC76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76784" y="3852527"/>
                  <a:ext cx="127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0108A4-5D4E-47A0-BB05-D4F1235AB0F0}"/>
                    </a:ext>
                  </a:extLst>
                </p14:cNvPr>
                <p14:cNvContentPartPr/>
                <p14:nvPr/>
              </p14:nvContentPartPr>
              <p14:xfrm>
                <a:off x="7808104" y="3861527"/>
                <a:ext cx="200880" cy="13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0108A4-5D4E-47A0-BB05-D4F1235AB0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99464" y="3852527"/>
                  <a:ext cx="218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34D912-F16C-4EAF-AFAD-809862969765}"/>
                    </a:ext>
                  </a:extLst>
                </p14:cNvPr>
                <p14:cNvContentPartPr/>
                <p14:nvPr/>
              </p14:nvContentPartPr>
              <p14:xfrm>
                <a:off x="7820704" y="3886007"/>
                <a:ext cx="237240" cy="22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34D912-F16C-4EAF-AFAD-8098629697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12064" y="3877007"/>
                  <a:ext cx="254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95A26F-4BC6-4BCB-BB71-42488535EBAA}"/>
                    </a:ext>
                  </a:extLst>
                </p14:cNvPr>
                <p14:cNvContentPartPr/>
                <p14:nvPr/>
              </p14:nvContentPartPr>
              <p14:xfrm>
                <a:off x="7816384" y="4000127"/>
                <a:ext cx="241920" cy="20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95A26F-4BC6-4BCB-BB71-42488535EB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07744" y="3991127"/>
                  <a:ext cx="259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975F5C-D1A9-473C-B0AD-9F339DD6914D}"/>
                    </a:ext>
                  </a:extLst>
                </p14:cNvPr>
                <p14:cNvContentPartPr/>
                <p14:nvPr/>
              </p14:nvContentPartPr>
              <p14:xfrm>
                <a:off x="8065864" y="4098047"/>
                <a:ext cx="8640" cy="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975F5C-D1A9-473C-B0AD-9F339DD691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57224" y="4089407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923524-B324-4062-AEB8-4D5145D42032}"/>
                    </a:ext>
                  </a:extLst>
                </p14:cNvPr>
                <p14:cNvContentPartPr/>
                <p14:nvPr/>
              </p14:nvContentPartPr>
              <p14:xfrm>
                <a:off x="7845184" y="4106327"/>
                <a:ext cx="213120" cy="18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923524-B324-4062-AEB8-4D5145D420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36544" y="4097327"/>
                  <a:ext cx="230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208E49-CA75-4E86-8DC5-EF32136BA863}"/>
                    </a:ext>
                  </a:extLst>
                </p14:cNvPr>
                <p14:cNvContentPartPr/>
                <p14:nvPr/>
              </p14:nvContentPartPr>
              <p14:xfrm>
                <a:off x="7873984" y="4163567"/>
                <a:ext cx="192240" cy="209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208E49-CA75-4E86-8DC5-EF32136BA86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64984" y="4154927"/>
                  <a:ext cx="209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B08F5F-1C96-4C32-AFE2-D50F9A1BC8AA}"/>
                    </a:ext>
                  </a:extLst>
                </p14:cNvPr>
                <p14:cNvContentPartPr/>
                <p14:nvPr/>
              </p14:nvContentPartPr>
              <p14:xfrm>
                <a:off x="7956424" y="4261487"/>
                <a:ext cx="126360" cy="133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B08F5F-1C96-4C32-AFE2-D50F9A1BC8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47424" y="4252487"/>
                  <a:ext cx="144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753CDF-E71A-48B9-B891-5B386FF77FD6}"/>
                    </a:ext>
                  </a:extLst>
                </p14:cNvPr>
                <p14:cNvContentPartPr/>
                <p14:nvPr/>
              </p14:nvContentPartPr>
              <p14:xfrm>
                <a:off x="8037424" y="4318367"/>
                <a:ext cx="86040" cy="72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753CDF-E71A-48B9-B891-5B386FF77F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28424" y="4309727"/>
                  <a:ext cx="103680" cy="90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C812F66-7D02-4AB0-A068-62605E0FA673}"/>
              </a:ext>
            </a:extLst>
          </p:cNvPr>
          <p:cNvPicPr>
            <a:picLocks noChangeAspect="1"/>
          </p:cNvPicPr>
          <p:nvPr/>
        </p:nvPicPr>
        <p:blipFill rotWithShape="1">
          <a:blip r:embed="rId59"/>
          <a:srcRect b="8317"/>
          <a:stretch/>
        </p:blipFill>
        <p:spPr>
          <a:xfrm>
            <a:off x="1688856" y="5638511"/>
            <a:ext cx="4017352" cy="53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C8A-7F99-4C5E-BCA4-7BEA266C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2935-1F48-4061-A940-83771BE8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Dictionary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either use available </a:t>
            </a:r>
            <a:r>
              <a:rPr lang="en-US" sz="2000" b="1" dirty="0"/>
              <a:t>Dictionaries</a:t>
            </a:r>
            <a:r>
              <a:rPr lang="en-US" sz="2000" dirty="0"/>
              <a:t> or learn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C8FD8-8DF7-4930-9794-FDC00729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06" y="1724025"/>
            <a:ext cx="3737202" cy="724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847D5-B825-4C48-8A01-8DDF0D9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23" y="1220529"/>
            <a:ext cx="4223971" cy="2455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D34F23-C640-40A4-8BB5-193920502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505" y="3305960"/>
            <a:ext cx="828675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2958E-C751-44E9-B46B-0887984A5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317" y="2747506"/>
            <a:ext cx="513670" cy="4968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969089-B4A8-4728-B0DF-7C53F6558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298" y="2832027"/>
            <a:ext cx="5000618" cy="11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1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9CE9-8AE4-4004-9357-ACD6B5E2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(determine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4400" b="1" baseline="30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C311-B617-4464-BDE9-A5C9E1D8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Finding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Given D, how we can find the optimal h(t) i.e.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Clearly, we want to optimize  this term –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Has a unique global optima</a:t>
            </a:r>
          </a:p>
          <a:p>
            <a:pPr lvl="1"/>
            <a:r>
              <a:rPr lang="en-US" sz="1600" dirty="0"/>
              <a:t>Use gradient descent-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6F0E-2664-45A5-BAE6-1877ADF5C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0" b="10946"/>
          <a:stretch/>
        </p:blipFill>
        <p:spPr>
          <a:xfrm>
            <a:off x="4462096" y="1855177"/>
            <a:ext cx="4611566" cy="506057"/>
          </a:xfrm>
          <a:prstGeom prst="rect">
            <a:avLst/>
          </a:prstGeom>
        </p:spPr>
      </p:pic>
      <p:pic>
        <p:nvPicPr>
          <p:cNvPr id="1026" name="Picture 2" descr="Graphing Parabolas - Precalculus | Socratic">
            <a:extLst>
              <a:ext uri="{FF2B5EF4-FFF2-40B4-BE49-F238E27FC236}">
                <a16:creationId xmlns:a16="http://schemas.microsoft.com/office/drawing/2014/main" id="{15F86BED-8C1E-4D54-AD8A-EF7D8239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27" y="2585104"/>
            <a:ext cx="1992972" cy="19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7DFA1C-FC09-48C3-9A8E-DF140460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115" y="2799786"/>
            <a:ext cx="2876184" cy="174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2F8C0-8FAA-4830-934B-D33C0248AEF7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5175713" y="2307084"/>
            <a:ext cx="791530" cy="27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4348D-6F1A-4642-A424-6AE746B5252C}"/>
              </a:ext>
            </a:extLst>
          </p:cNvPr>
          <p:cNvCxnSpPr/>
          <p:nvPr/>
        </p:nvCxnSpPr>
        <p:spPr>
          <a:xfrm>
            <a:off x="7731579" y="2277208"/>
            <a:ext cx="130628" cy="50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053C1-3A49-42D1-A7A6-DF1E5B706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512" y="4979770"/>
            <a:ext cx="4416644" cy="4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2698-341F-4893-BDAD-17A2C83D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(determine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sz="4400" b="1" baseline="30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98D-A73C-4EDA-99F3-77137E73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Gradient calculation for a single unit-</a:t>
            </a:r>
          </a:p>
          <a:p>
            <a:endParaRPr lang="en-US" sz="2000" dirty="0"/>
          </a:p>
          <a:p>
            <a:r>
              <a:rPr lang="en-US" sz="2000" dirty="0"/>
              <a:t>Issue- L1 </a:t>
            </a:r>
            <a:r>
              <a:rPr lang="en-US" sz="2000"/>
              <a:t>norm is </a:t>
            </a:r>
            <a:r>
              <a:rPr lang="en-US" sz="2000" dirty="0"/>
              <a:t>not differentiable at h=0</a:t>
            </a:r>
          </a:p>
          <a:p>
            <a:pPr lvl="1"/>
            <a:r>
              <a:rPr lang="en-US" sz="1600" dirty="0"/>
              <a:t>Won’t get h=0 even it’s the solution</a:t>
            </a:r>
          </a:p>
          <a:p>
            <a:r>
              <a:rPr lang="en-US" sz="2000" dirty="0"/>
              <a:t>Determine via sign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endParaRPr lang="en-US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dirty="0"/>
              <a:t>ISTA Algorithm</a:t>
            </a:r>
            <a:endParaRPr lang="en-US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F770-D006-4532-A5F1-48122341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62" y="1156364"/>
            <a:ext cx="4910818" cy="64784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C61592A-EB11-4F47-AEC9-70A45B56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3" y="822756"/>
            <a:ext cx="2468558" cy="1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18190B-2382-4867-9F39-25EEA6EA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483" y="2670811"/>
            <a:ext cx="541972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127E7-30A2-4B83-B3B2-A91C73017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614" y="4156073"/>
            <a:ext cx="3630386" cy="1769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51472-FD04-490C-8458-6333EF63F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08" y="6096698"/>
            <a:ext cx="4803999" cy="309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193259-9A06-4AC6-8CF1-5AA48863E0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14"/>
          <a:stretch/>
        </p:blipFill>
        <p:spPr>
          <a:xfrm>
            <a:off x="6329644" y="4160342"/>
            <a:ext cx="3196899" cy="25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FEF9-B571-4F6F-B758-9E9EBBCC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(Find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71E0-790E-446F-AEAA-6FDD65AA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objective-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065E6-690D-4D1F-BB2C-6A573085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38" y="1246171"/>
            <a:ext cx="4932437" cy="1350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61EB7-0782-4AEE-9E04-69B79D480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80" b="10946"/>
          <a:stretch/>
        </p:blipFill>
        <p:spPr>
          <a:xfrm>
            <a:off x="2635573" y="2678991"/>
            <a:ext cx="4611566" cy="50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F8969-5487-49F2-8EF9-EACD9A7EBA37}"/>
              </a:ext>
            </a:extLst>
          </p:cNvPr>
          <p:cNvSpPr txBox="1"/>
          <p:nvPr/>
        </p:nvSpPr>
        <p:spPr>
          <a:xfrm>
            <a:off x="2250360" y="2747353"/>
            <a:ext cx="38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9F1863-DE6C-4A73-B5C9-80D6F9EE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573" y="3401425"/>
            <a:ext cx="5129893" cy="679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F4840-000F-42DA-AA3A-F6D289F28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262" y="4933593"/>
            <a:ext cx="3164188" cy="8134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5040B2-1874-4BD2-8865-7C2769F827EB}"/>
              </a:ext>
            </a:extLst>
          </p:cNvPr>
          <p:cNvSpPr txBox="1"/>
          <p:nvPr/>
        </p:nvSpPr>
        <p:spPr>
          <a:xfrm>
            <a:off x="2250360" y="4322733"/>
            <a:ext cx="657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Working independently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4DC45-36C7-440F-80A9-FCAAE23EE51B}"/>
              </a:ext>
            </a:extLst>
          </p:cNvPr>
          <p:cNvSpPr txBox="1"/>
          <p:nvPr/>
        </p:nvSpPr>
        <p:spPr>
          <a:xfrm>
            <a:off x="2250360" y="5854103"/>
            <a:ext cx="482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Constrains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Columns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should be of </a:t>
            </a:r>
            <a:r>
              <a:rPr lang="en-US" b="1" dirty="0"/>
              <a:t>unit norm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24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7CD1-E4F4-490E-84DB-A5279A14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(Find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1A66-1B4D-49CE-83E0-D8026FE5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Dictionary update: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Algorithm I</a:t>
            </a:r>
          </a:p>
          <a:p>
            <a:r>
              <a:rPr lang="en-US" sz="2000" dirty="0"/>
              <a:t>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/>
              <a:t> doesn’t converge,</a:t>
            </a:r>
          </a:p>
          <a:p>
            <a:pPr lvl="1"/>
            <a:r>
              <a:rPr lang="en-US" sz="1600" dirty="0"/>
              <a:t>Update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cs typeface="Times New Roman" panose="02020603050405020304" pitchFamily="18" charset="0"/>
              </a:rPr>
              <a:t>Renormalize the columns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50BA9-F510-4940-924E-393E0442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17" y="2096181"/>
            <a:ext cx="4181475" cy="734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4AE5C-56EA-4D3B-92F6-60207DD8E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29"/>
          <a:stretch/>
        </p:blipFill>
        <p:spPr>
          <a:xfrm>
            <a:off x="2015217" y="3315102"/>
            <a:ext cx="2622097" cy="8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4CD3-9A04-4319-A165-6DE5531B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Sparse Coding (Find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2D6E-A960-4EDD-A565-15CC97D6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Dictionary update: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Algorithm II – Block Coordinate Descent</a:t>
            </a:r>
          </a:p>
          <a:p>
            <a:r>
              <a:rPr lang="en-US" sz="2000" dirty="0"/>
              <a:t>Take the derivative and isolate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.,j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aseline="-25000" dirty="0"/>
          </a:p>
          <a:p>
            <a:r>
              <a:rPr lang="en-US" sz="2000" dirty="0"/>
              <a:t>We don’t need a </a:t>
            </a:r>
            <a:r>
              <a:rPr lang="en-US" sz="2000" u="sng" dirty="0"/>
              <a:t>learning rate</a:t>
            </a:r>
            <a:r>
              <a:rPr lang="en-US" sz="2000" dirty="0"/>
              <a:t>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E7EE3-EDF3-4825-B0A4-21C5C7BB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7" y="1051966"/>
            <a:ext cx="3164188" cy="813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D63C1-B974-45A0-9F49-BE63C7EB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22" y="2172199"/>
            <a:ext cx="6264250" cy="267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B962F-33B2-B493-DC6E-A5360693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978" y="2263574"/>
            <a:ext cx="4223971" cy="2455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C8CF2-405C-9361-F057-66C501897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3460" y="4349005"/>
            <a:ext cx="828675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76A5E-713F-9E1C-7C34-CBCCD0229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7272" y="3790551"/>
            <a:ext cx="513670" cy="4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586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Optimizations in Sparce Coding</vt:lpstr>
      <vt:lpstr>Unsupervised Learning</vt:lpstr>
      <vt:lpstr>Sparse Coding</vt:lpstr>
      <vt:lpstr>Sparse Coding</vt:lpstr>
      <vt:lpstr>Sparse Coding (determine h(x(t)))</vt:lpstr>
      <vt:lpstr>Sparse Coding (determine h(x(t)))</vt:lpstr>
      <vt:lpstr>Sparse Coding (Find D)</vt:lpstr>
      <vt:lpstr>Sparse Coding (Find D)</vt:lpstr>
      <vt:lpstr>Sparse Coding (Find D)</vt:lpstr>
      <vt:lpstr>Sparse Coding (Find D)</vt:lpstr>
      <vt:lpstr>Sparse Coding (Putting all together)</vt:lpstr>
      <vt:lpstr>Sparse Coding (Putting all together)</vt:lpstr>
      <vt:lpstr>Sparse Coding (Putting all together)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Sparce Coding</dc:title>
  <dc:creator>Asiful Arefeen</dc:creator>
  <cp:lastModifiedBy>Asiful Arefeen (Student)</cp:lastModifiedBy>
  <cp:revision>7</cp:revision>
  <dcterms:created xsi:type="dcterms:W3CDTF">2022-04-20T08:12:46Z</dcterms:created>
  <dcterms:modified xsi:type="dcterms:W3CDTF">2022-04-23T00:42:56Z</dcterms:modified>
</cp:coreProperties>
</file>