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4:5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24575,'3310'0'-2100,"-3268"0"-3991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1240 70 24575,'-3'104'0,"-28"171"0,-43 99 0,8-48 0,-47 385 42,-17 93-962,80-542 761,-40 238 104,36 0 93,52-475-11,0-3 91,1-1-1,4 32 1,-3-49-92,0 0 1,1 0-1,0 0 0,-1 0 0,2 0 0,-1 0 1,0 0-1,1 0 0,0 0 0,0-1 1,0 1-1,0-1 0,1 1 0,-1-1 1,1 0-1,0 0 0,0 0 0,5 4 1,8 2 14,0-1-1,1-1 1,31 9 0,-11-4-29,125 38-12,202 34 0,174 3-754,194-9-2264,157-19 1506,1938 17-2592,38-87 3382,-2768 10 576,-8 0 1466,641-7 7043,-246-4-7790,-479 12-573,1 0 0,0 0 0,0-1 0,0 0 0,0 0 0,-1 0 0,1-1 0,0 0 0,-1 0 0,1-1 0,-1 1 0,0-1 0,0 0 0,0 0 0,0-1 0,-1 0 0,1 0 0,4-5 0,-2-1 0,0-1 0,0-1 0,-1 1 0,0-1 0,-1 0 0,-1-1 0,5-17 0,11-56 0,-3 0 0,9-172 0,-8-94-351,-8-2084-2030,-11 2433 2374,-18-355-111,18 351 120,-1-12 153,-1 1-1,-1 0 1,-11-32-1,13 45-95,0 0 0,0 1 1,-1-1-1,0 1 0,0 0 0,0-1 0,0 1 0,-1 1 0,1-1 0,-1 0 0,0 1 0,0 0 0,0 0 0,-1 0 1,1 1-1,-1-1 0,-9-3 0,-534-158 1264,-38 44-2089,-36 23-1697,-198-1 1022,-148 16-1861,-1649-13-798,16 194 3198,1879-33-125,188-8 924,176-13 716,144-15 373,97-10 3178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24575,'123'125'0,"-5"5"0,190 276 0,-270-348 0,-3 1 0,-2 2 0,-3 1 0,-2 1 0,-4 2 0,18 72 0,53 221 0,-34-139 0,-59-210 0,1 1 0,-1-1 0,-1 1 0,0 0 0,0 14 0,-1-23 0,0 0 0,0 0 0,0-1 0,0 1 0,0 0 0,0 0 0,-1 0 0,1-1 0,0 1 0,-1 0 0,1 0 0,0-1 0,-1 1 0,1 0 0,-1 0 0,1-1 0,-1 1 0,0-1 0,1 1 0,-1 0 0,1-1 0,-1 1 0,0-1 0,0 0 0,1 1 0,-2 0 0,0-1 0,0 0 0,-1 0 0,1 0 0,0-1 0,0 1 0,0 0 0,0-1 0,0 0 0,0 1 0,-1-1 0,2 0 0,-1 0 0,0 0 0,0 0 0,-2-2 0,-14-9 0,1 0 0,1-2 0,0 0 0,0 0 0,-24-32 0,-59-94 0,48 64 0,38 50 0,13 26 0,0 0 0,0 0 0,0-1 0,0 1 0,0 0 0,0 0 0,0-1 0,0 1 0,1 0 0,-1-1 0,0 1 0,0 0 0,0 0 0,0 0 0,0-1 0,0 1 0,1 0 0,-1 0 0,0-1 0,0 1 0,0 0 0,1 0 0,-1 0 0,0 0 0,0-1 0,0 1 0,1 0 0,-1 0 0,0 0 0,0 0 0,1 0 0,-1 0 0,0 0 0,1 0 0,-1 0 0,0 0 0,0 0 0,1 0 0,-1 0 0,0 0 0,0 0 0,1 0 0,-1 0 0,1 0 0,4 1 0,0 1 0,0 0 0,0 0 0,0 0 0,0 1 0,0 0 0,-1 0 0,5 3 0,51 45 0,-3 2 0,-2 3 0,68 88 0,-95-111 0,-21-23 0,-3-5 0,1 1 0,-1-1 0,1 0 0,0 0 0,9 7 0,-13-12 0,1 1 0,-1 0 0,0-1 0,0 1 0,0-1 0,1 0 0,-1 1 0,0-1 0,0 0 0,1 1 0,-1-1 0,0 0 0,1 0 0,-1 0 0,0 0 0,1-1 0,-1 1 0,0 0 0,0 0 0,1-1 0,-1 1 0,0-1 0,0 1 0,0-1 0,1 1 0,-1-1 0,0 0 0,0 0 0,0 0 0,0 1 0,0-1 0,0 0 0,-1 0 0,1 0 0,0 0 0,1-2 0,11-18 0,-1 0 0,0-1 0,-2-1 0,0 0 0,-2 0 0,7-28 0,-1 4 0,46-164-682,52-342-1,-101 484-6143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24575,'0'0'0,"0"0"0,0-1 0,0 1 0,0 0 0,0-1 0,1 1 0,-1 0 0,0 0 0,0 0 0,1-1 0,-1 1 0,0 0 0,0 0 0,1 0 0,-1-1 0,0 1 0,0 0 0,1 0 0,-1 0 0,0 0 0,1 0 0,-1 0 0,0 0 0,1 0 0,-1 0 0,0 0 0,0 0 0,1 0 0,-1 0 0,0 0 0,1 0 0,-1 0 0,0 0 0,1 0 0,-1 0 0,0 0 0,0 0 0,1 1 0,-1-1 0,0 0 0,1 0 0,-1 0 0,0 1 0,0-1 0,0 0 0,1 0 0,18 11 0,-18-11 0,93 57 0,85 69 0,-147-100 0,-1 1 0,-2 1 0,0 2 0,-2 0 0,-1 2 0,23 39 0,59 126 0,109 276 0,-213-464 0,2 5 0,7 13 0,-1 1 0,-1 1 0,-2-1 0,-1 2 0,-1-1 0,-1 1 0,1 33 0,-8 470 0,-3-495 0,0-31 0,-1-15 0,-5-26 0,7 25 0,-19-66 0,-4 1 0,-39-77 0,45 110 0,-2 2 0,-2 0 0,-1 2 0,-3 1 0,-35-38 0,51 63 0,-1 1 0,0 0 0,0 1 0,-1 0 0,0 2 0,-22-10 0,18 9 0,-1-2 0,-23-16 0,41 26 0,1 0 0,-1 0 0,1 0 0,-1 0 0,1 0 0,0 0 0,-1 0 0,1-1 0,-1 1 0,1 0 0,0 0 0,-1-1 0,1 1 0,-1 0 0,1-1 0,0 1 0,-1 0 0,1-1 0,0 1 0,0 0 0,-1-1 0,1 1 0,0 0 0,0-1 0,0 1 0,-1-1 0,1 1 0,0-1 0,0 1 0,0 0 0,0-1 0,0 1 0,0-1 0,0 1 0,0-1 0,0 1 0,0-1 0,0 1 0,0-1 0,0 1 0,0 0 0,0-1 0,1 1 0,-1-1 0,0 0 0,2 1 0,0-1 0,-1 1 0,1 0 0,-1 0 0,1-1 0,-1 1 0,1 0 0,0 1 0,-1-1 0,1 0 0,-1 0 0,1 1 0,2 0 0,20 8 0,-1 1 0,0 1 0,0 0 0,-1 2 0,-1 1 0,29 23 0,113 111 0,-155-140 0,184 191 0,-192-198 0,1 0 0,-1 0 0,1 0 0,0 0 0,0 0 0,-1-1 0,1 1 0,0 0 0,0 0 0,0-1 0,0 1 0,0-1 0,0 1 0,0-1 0,0 1 0,0-1 0,0 1 0,0-1 0,0 0 0,0 0 0,0 0 0,0 1 0,0-1 0,1 0 0,-1 0 0,0-1 0,0 1 0,0 0 0,0 0 0,0 0 0,0-1 0,0 1 0,0-1 0,0 1 0,0-1 0,0 1 0,0-1 0,0 1 0,0-1 0,0 0 0,0 1 0,1-3 0,3-3 0,0-1 0,-1 0 0,0 0 0,0-1 0,3-8 0,-1 3 0,135-329 0,-27 57 0,-77 204 0,68-109 0,-82 158-1365,-6 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24575,'1'18'0,"1"-1"0,1 0 0,0 0 0,7 20 0,3 18 0,21 147 0,14 68 0,-47-266 0,-1 0 0,1 1 0,1-1 0,-1 0 0,1-1 0,-1 1 0,1 0 0,0 0 0,1-1 0,-1 1 0,1-1 0,-1 1 0,1-1 0,0 0 0,0 0 0,0-1 0,1 1 0,-1 0 0,1-1 0,5 3 0,0-2 0,0-1 0,0 0 0,-1 0 0,1-1 0,1 0 0,-1 0 0,0-1 0,16-2 0,20-2-227,-1-1-1,0-3 1,0-2-1,0-1 1,57-24-1,-44 10-6598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24575,'-1'0'0,"0"1"0,0-1 0,0 0 0,0 1 0,1-1 0,-1 1 0,0-1 0,0 1 0,1-1 0,-1 1 0,0-1 0,1 1 0,-1 0 0,0-1 0,1 1 0,-1 0 0,1 0 0,-1-1 0,1 1 0,0 0 0,-1 0 0,1 0 0,0-1 0,0 1 0,-1 0 0,1 0 0,0 0 0,0 1 0,-4 31 0,4-27 0,-12 241 0,12-180 0,0-65 0,0-1 0,1 1 0,-1-1 0,0 1 0,0-1 0,1 0 0,-1 1 0,1-1 0,0 0 0,-1 1 0,1-1 0,0 0 0,-1 0 0,1 1 0,0-1 0,2 1 0,-2-1 0,0-1 0,0 0 0,0 0 0,0 0 0,0 0 0,0 0 0,0 0 0,0 0 0,0-1 0,0 1 0,0 0 0,0-1 0,0 1 0,0 0 0,-1-1 0,1 1 0,0-1 0,0 1 0,0-1 0,0 0 0,-1 1 0,1-1 0,0 0 0,-1 1 0,1-1 0,0 0 0,-1 0 0,1-1 0,5-4 0,-1-1 0,-1 0 0,1 0 0,-1 0 0,0 0 0,-1-1 0,0 0 0,4-15 0,10-72 0,-4 12 0,-13 81 0,1 0 0,-1 1 0,0-1 0,1 0 0,-1 1 0,1-1 0,-1 1 0,1-1 0,0 1 0,0 0 0,0-1 0,0 1 0,0 0 0,0-1 0,0 1 0,0 0 0,0 0 0,0 0 0,1 0 0,1-1 0,-2 2 0,0 0 0,0 0 0,0 0 0,0 0 0,0 0 0,0 0 0,0 0 0,0 1 0,0-1 0,0 0 0,0 1 0,0-1 0,0 1 0,0-1 0,0 1 0,0-1 0,-1 1 0,1 0 0,0-1 0,0 1 0,0 0 0,0 1 0,6 7 0,0 0 0,-1 0 0,0 1 0,6 12 0,1 6-341,0 1 0,-2 0-1,7 31 1,-8-14-6485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24575,'3'42'0,"1"1"0,3-1 0,20 71 0,-8-31 0,-2 6 0,12 47 0,-29-133 0,1 0 0,-1-1 0,0 1 0,1-1 0,-1 1 0,1 0 0,-1-1 0,1 1 0,0-1 0,-1 1 0,1-1 0,0 0 0,0 1 0,0-1 0,0 0 0,0 0 0,1 1 0,-1-1 0,0 0 0,0 0 0,1 0 0,2 1 0,-3-2 0,1-1 0,-1 1 0,0 0 0,1-1 0,-1 0 0,0 1 0,0-1 0,0 0 0,0 1 0,0-1 0,0 0 0,0 0 0,0 0 0,0 0 0,0 0 0,0 0 0,0 0 0,0 0 0,-1 0 0,1 0 0,0-2 0,6-11 0,0-1 0,-1 1 0,5-19 0,-6 18 0,0 0 0,1 0 0,0 0 0,16-25 0,-20 38 0,-1 0 0,1 0 0,-1 0 0,1 0 0,0 0 0,0 0 0,0 0 0,0 1 0,0-1 0,0 1 0,1-1 0,-1 1 0,0 0 0,1 0 0,-1 0 0,4-1 0,-4 2 0,1 0 0,-1 1 0,0-1 0,1 0 0,-1 1 0,0 0 0,0-1 0,1 1 0,-1 0 0,0 0 0,0 0 0,0 0 0,0 0 0,0 1 0,0-1 0,0 1 0,-1-1 0,1 1 0,0 0 0,-1 0 0,3 3 0,0 1 0,0 0 0,0 1 0,-1-1 0,0 1 0,0 0 0,-1 0 0,0 0 0,0 0 0,0 0 0,-1 0 0,1 14 0,-1 12 0,-5 44 0,2-31 0,1-37 0,-1 30 0,2-38 0,0 0 0,0 1 0,0-1 0,0 0 0,0 0 0,0 0 0,0 0 0,0 0 0,0 1 0,1-1 0,-1 0 0,0 0 0,1 0 0,-1 0 0,1 0 0,-1 0 0,1 0 0,-1 0 0,1 0 0,0 0 0,1 1 0,-1-2-61,0-1 0,1 1-1,-1-1 1,0 0-1,0 1 1,0-1 0,0 0-1,0 0 1,0 0 0,0 0-1,0 0 1,-1 0-1,1 0 1,0 0 0,-1 0-1,1 0 1,0 0 0,-1-1-1,1-1 1,-1 3-77,8-18-6688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24575,'9'-9'0,"0"-1"0,-1-1 0,0 0 0,-1 0 0,0 0 0,-1-1 0,0 0 0,-1 0 0,8-26 0,-8 14 0,-1-1 0,-1 0 0,-1 0 0,-2-34 0,0 56 0,0 1 0,0-1 0,0 0 0,0 0 0,-1 1 0,0-1 0,1 0 0,-1 1 0,0-1 0,0 1 0,0-1 0,-1 1 0,1-1 0,-1 1 0,1 0 0,-1 0 0,0 0 0,-2-3 0,3 5 0,1 0 0,-1-1 0,1 1 0,-1 0 0,1-1 0,-1 1 0,0 0 0,1 0 0,-1 0 0,0 0 0,1 0 0,-1 0 0,0 0 0,1 0 0,-1 0 0,0 0 0,1 0 0,-1 0 0,1 0 0,-1 0 0,0 0 0,1 1 0,-1-1 0,0 0 0,1 1 0,-1-1 0,0 1 0,-1 0 0,1 1 0,-1 0 0,1 0 0,-1 0 0,1-1 0,-1 2 0,1-1 0,0 0 0,0 0 0,0 0 0,-1 4 0,-4 16 0,2-1 0,0 1 0,1 0 0,1 0 0,1 0 0,1 0 0,3 27 0,-2-46-34,-1 1 0,0-1 0,1 1 0,0-1 0,0 1-1,0-1 1,0 1 0,1-1 0,-1 0 0,1 0 0,0 0 0,0 0 0,0 0-1,0 0 1,1 0 0,-1-1 0,1 1 0,-1-1 0,1 0 0,0 0-1,0 0 1,0 0 0,0 0 0,0 0 0,1-1 0,-1 0 0,0 1 0,1-1-1,-1-1 1,1 1 0,-1 0 0,1-1 0,-1 0 0,1 0 0,0 0 0,-1 0-1,1 0 1,-1-1 0,7-1 0,5-4-6792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24575,'-4'0'0,"-1"8"0,0 13 0,5 15 0,7 6 0,1 2 0,0 1 0,2 6 0,-1-4 0,6-5 0,0 2 0,-2 4 0,1-6 0,-3-6 0,-3-5 0,-3-5 0,2-6 0,-1-7-8191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24575,'-1'0'0,"0"1"0,0-1 0,1 1 0,-1-1 0,0 1 0,0-1 0,0 1 0,0 0 0,1-1 0,-1 1 0,0 0 0,0 0 0,1-1 0,-1 1 0,1 0 0,-1 0 0,1 0 0,-1 0 0,1 0 0,0 0 0,-1 0 0,1 0 0,0 0 0,0 0 0,-1 0 0,1 2 0,-4 35 0,4-32 0,-3 17 0,2 0 0,0 0 0,1 0 0,2 0 0,0 0 0,2 0 0,0 0 0,9 24 0,-11-41 0,0 0 0,-1 1 0,1-1 0,-1 1 0,0 0 0,-1-1 0,1 1 0,-1 0 0,-1-1 0,1 1 0,-1 0 0,-1-1 0,-1 9 0,-4 2 0,0 0 0,0-1 0,-15 23 0,-14 28 0,29-45-1365,6-5-5461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5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24575,'15'0'0,"43"-4"0,53-12 0,65-16 0,120-20 0,146-13 0,81-11-3639,27-4 3639,-30 5 0,-81 10 0,-112 17-232,-107 13 232,-91 12-4320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4:5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24575,'1516'40'0,"-792"31"-278,357 23-227,94-68-51,1-31-992,-738 2 748,-345 2-3704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37:0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6:0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1852 24575,'1'-1'0,"-1"0"0,1 0 0,-1 0 0,1 1 0,-1-1 0,1 0 0,-1 0 0,1 1 0,0-1 0,0 0 0,-1 1 0,1-1 0,0 1 0,0-1 0,0 1 0,-1 0 0,1-1 0,0 1 0,0 0 0,0-1 0,0 1 0,0 0 0,0 0 0,0 0 0,1 0 0,31-4 0,-28 4 0,370-11 0,58-5 0,-356 8 0,-9 2 0,-1-3 0,112-30 0,-173 38 0,0-2 0,-1 1 0,0 0 0,0-1 0,1 0 0,-2-1 0,1 1 0,0-1 0,-1 0 0,1 0 0,-1 0 0,0 0 0,-1-1 0,1 0 0,-1 1 0,0-1 0,0-1 0,0 1 0,-1 0 0,0-1 0,0 1 0,0-1 0,1-10 0,0-9 0,0 0 0,-2 0 0,-1 0 0,-4-34 0,1 15 0,-13-997 0,16 1018 0,-2 0 0,-9-41 0,11 62 0,0 0 0,0 1 0,-1-1 0,1 0 0,0 0 0,0 0 0,1 0 0,-1 1 0,0-1 0,1 0 0,-1 0 0,1 1 0,-1-1 0,1 0 0,0 1 0,0-1 0,0 0 0,0 1 0,0-1 0,0 1 0,0-1 0,0 1 0,1 0 0,-1 0 0,0-1 0,1 1 0,-1 0 0,1 0 0,-1 0 0,1 1 0,0-1 0,-1 0 0,1 1 0,0-1 0,0 1 0,2-1 0,10-2 0,0 1 0,-1 0 0,1 1 0,14 1 0,-10-1 0,497 3 0,174-11 0,-672 8 0,-12 1 0,-1 0 0,1 0 0,-1 0 0,1 0 0,0-1 0,-1 0 0,1 0 0,-1 0 0,0 0 0,1-1 0,-1 0 0,0 0 0,0 0 0,7-5 0,-10 6 0,-1 1 0,0-1 0,1 0 0,-1 1 0,0-1 0,0 0 0,0 1 0,1-1 0,-1 0 0,0 0 0,0 1 0,0-1 0,0 0 0,0 1 0,0-1 0,0 0 0,0 1 0,-1-1 0,1 0 0,0 1 0,0-1 0,-1 0 0,1 1 0,0-1 0,-1 0 0,1 1 0,0-1 0,-1 1 0,1-1 0,-1 0 0,-17-16 0,16 16 0,-14-11 0,-1 0 0,0 2 0,-1 0 0,0 0 0,-25-8 0,-103-27 0,25 9 0,105 33 0,21 12 0,25 13 0,-9-16 0,-1 0 0,1-1 0,26 2 0,-34-6 0,0 0 0,0 1 0,0 0 0,0 1 0,-1 1 0,1 0 0,-1 1 0,0 0 0,0 1 0,0 0 0,16 12 0,-25-15 0,0 1 0,1-1 0,-1 1 0,-1 0 0,1 0 0,0 0 0,-1 0 0,0 0 0,0 0 0,0 1 0,-1-1 0,1 0 0,-1 1 0,0 0 0,0-1 0,-1 1 0,1 0 0,-1-1 0,0 1 0,-1 0 0,1 0 0,-1-1 0,0 1 0,0-1 0,0 1 0,0-1 0,-4 8 0,-3 4 0,0-1 0,0 0 0,-2 0 0,0-1 0,0-1 0,-15 15 0,-28 18 0,45-41 0,0 1 0,1-1 0,0 1 0,0 1 0,0-1 0,1 1 0,0 0 0,0 1 0,1-1 0,0 1 0,0 0 0,1 1 0,-3 8 0,-7 39-1365,8-35-5461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6:1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1 884 24575,'5'4'0,"0"0"0,0 0 0,0 0 0,0 0 0,-1 1 0,0 0 0,0 0 0,0 0 0,0 0 0,-1 1 0,4 8 0,22 30 0,-28-43 0,1 0 0,-1 1 0,0-1 0,1 0 0,-1 0 0,1 0 0,0 0 0,-1 0 0,1 0 0,0 0 0,-1-1 0,1 1 0,0-1 0,0 1 0,-1-1 0,1 0 0,0 1 0,0-1 0,0 0 0,0 0 0,2-1 0,1 0 0,-1 0 0,1 0 0,-1-1 0,0 1 0,1-1 0,-1 0 0,0-1 0,6-3 0,3-5 0,0 0 0,0 0 0,19-25 0,16-28 0,-3-1 0,45-90 0,-51 84 0,3 1 0,65-80 0,150-128-456,-213 233-453,-25 25-5917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6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24575,'11'14'0,"2"0"0,0-1 0,0 0 0,1-1 0,0-1 0,20 12 0,15 12 0,-42-29 0,2 2 0,1 0 0,0-1 0,0 0 0,1-1 0,17 9 0,-23-14 0,0 0 0,0 0 0,0 0 0,0 0 0,0-1 0,0 0 0,0 0 0,0 0 0,0-1 0,0 1 0,0-1 0,0 0 0,0-1 0,-1 1 0,1-1 0,0 0 0,4-3 0,18-10 0,-1-1 0,0-1 0,-2-1 0,0-1 0,-1-1 0,29-33 0,113-151 0,-147 180 0,111-162 66,55-70-1497,-164 232-5395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1743 24575,'16'18'0,"-1"1"0,-1 0 0,0 1 0,-2 1 0,0 0 0,-2 1 0,15 42 0,18 36 0,-42-100 0,-1 1 0,0 0 0,1 0 0,-1 0 0,0 0 0,1-1 0,-1 1 0,1 0 0,0-1 0,-1 1 0,1 0 0,0-1 0,-1 1 0,1-1 0,0 1 0,-1-1 0,1 1 0,0-1 0,0 1 0,0-1 0,0 0 0,-1 0 0,1 1 0,0-1 0,0 0 0,0 0 0,0 0 0,0 0 0,0 0 0,-1 0 0,1 0 0,0 0 0,0 0 0,0 0 0,1-1 0,32-21 0,-23 13 0,260-180-575,8 12-1,362-170 0,652-251-1339,38 92 409,-924 381 998,-91 38-2027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3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2307 24575,'11'0'0,"1"2"0,-1-1 0,1 1 0,11 4 0,9 2 0,675 104 0,9-59 0,975-33 0,-1187-23 0,271-28 0,-641 24 0,438 0 0,-151 6 0,-413 1 0,23-1 0,-1-1 0,59-10 0,-83 10 0,1 1 0,0-1 0,-1 0 0,1-1 0,-1 0 0,0 0 0,0 0 0,0 0 0,0-1 0,0 0 0,-1 0 0,0-1 0,0 0 0,0 0 0,0 0 0,-1 0 0,0-1 0,6-10 0,-7 11 0,-1-1 0,1 1 0,0 0 0,1 0 0,-1 0 0,1 1 0,0-1 0,0 1 0,1 0 0,-1 0 0,1 0 0,7-4 0,-2 3 0,-1 1 0,1 0 0,0 1 0,0 0 0,1 0 0,14-1 0,367-48 0,-386 51 0,1 0 0,-1 0 0,1 0 0,-1-1 0,1 0 0,-1 0 0,0-1 0,0 0 0,0 0 0,-1 0 0,1 0 0,9-8 0,-12 7 0,0 0 0,0-1 0,0 1 0,0-1 0,0 1 0,-1-1 0,0 0 0,0 0 0,-1 0 0,1 0 0,-1 0 0,0 0 0,0 0 0,0 0 0,-1 0 0,0-8 0,-14-171 0,1 59 0,-2-86 0,-51-239 0,40 330 0,-5 1 0,-5 2 0,-74-163 0,77 208 0,-2 1 0,-4 2 0,-3 1 0,-78-95 0,116 158 0,0 1 0,-1 0 0,1 0 0,-1 0 0,0 1 0,0-1 0,-1 1 0,1 1 0,0-1 0,-1 1 0,0 0 0,1 0 0,-13-2 0,-1 2 0,0 1 0,0 0 0,-24 4 0,27-2 0,-369 50 0,214-23 0,-1254 150-1644,-8-105 1524,1344-73 120,4-1 79,0 3 0,-143 24-1,-363 63 1143,272-45-914,98-15-307,-279 54 0,467-74 0,0 1 0,-44 20 0,63-23 0,0 0 0,1 1 0,0 1 0,0 0 0,1 0 0,0 1 0,-16 19 0,25-26 0,0 1 0,0 0 0,1 0 0,0 1 0,0-1 0,0 0 0,0 1 0,1-1 0,-1 1 0,1 0 0,-1 9 0,3 56 0,0-56 0,-1 0 0,0 1 0,-2 17 0,-6 24 0,5-33 0,-1 0 0,-12 42 0,6-28 0,2-1 0,2 1 0,1 1 0,2-1 0,3 72 0,0-50 0,-9 78 0,-59 169 0,1-5 0,60-259 0,3-1 0,1 1 0,3-1 0,1 1 0,9 55 0,-10-92 0,1 0 0,0 0 0,0 0 0,0 0 0,1 0 0,0 0 0,0 0 0,0-1 0,1 1 0,-1-1 0,1 1 0,0-1 0,7 7 0,-6-8 0,1 0 0,0 0 0,0 0 0,0 0 0,1-1 0,-1 0 0,0 0 0,1 0 0,0-1 0,-1 0 0,12 1 0,37 1-227,1-2-1,-1-2 1,0-3-1,1-2 1,104-26-1,-116 21-6598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3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1471 24575,'1'0'0,"0"1"0,1-1 0,-1 1 0,0-1 0,0 1 0,1 0 0,-1-1 0,0 1 0,0 0 0,0 0 0,0 0 0,0 0 0,0 0 0,0 0 0,0 0 0,0 0 0,-1 0 0,1 0 0,0 0 0,0 2 0,14 32 0,-11-27 0,25 68 0,40 88 0,-59-144 0,0-2 0,2 1 0,0-1 0,1-1 0,0 0 0,17 15 0,-23-25 0,1-1 0,-1-1 0,1 0 0,0 0 0,1 0 0,-1-1 0,1 0 0,0-1 0,0 0 0,0 0 0,0-1 0,1 0 0,-1 0 0,0-1 0,1-1 0,-1 0 0,1 0 0,-1-1 0,1 0 0,14-3 0,-3-2 0,0 0 0,-1-1 0,0-1 0,0-1 0,-1-1 0,0 0 0,34-26 0,279-262 0,-119 98 0,-8 30-275,411-257-1,264-75-10,-713 411 370,-146 79-84,171-102 0,-148 79-1240,-24 12-4958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8:3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0 24575,'-1'7'0,"0"0"0,-1 0 0,1 0 0,-2-1 0,1 1 0,-1-1 0,0 1 0,0-1 0,-5 7 0,-3 6 0,-419 695 0,152-268 0,204-317 0,-57 138 0,98-185 0,3 1 0,3 2 0,-15 87 0,36-139 0,2 0 0,0 0 0,2 0 0,2 0 0,1 0 0,2 1 0,1-1 0,1-1 0,2 1 0,1-1 0,2 0 0,1-1 0,2 0 0,0-1 0,2 0 0,2-1 0,38 52 0,-15-32 0,2-2 0,3-2 0,1-1 0,2-3 0,2-2 0,2-2 0,92 50 0,-16-22 0,2-6 0,178 55 0,-245-96 0,-34-10 0,46 19 0,-73-26 0,-1-1 0,1 1 0,0 0 0,-1-1 0,1 1 0,-1 0 0,1 0 0,-1 0 0,1 0 0,-1 0 0,0 1 0,1-1 0,-1 0 0,0 1 0,0-1 0,0 1 0,0-1 0,0 1 0,0-1 0,-1 1 0,1 0 0,0-1 0,-1 1 0,0 0 0,1 0 0,-1 1 0,0 1 0,-1 0 0,0-1 0,-1 1 0,1-1 0,-1 1 0,1-1 0,-1 1 0,0-1 0,0 0 0,0 0 0,-1 0 0,-3 4 0,-31 30 0,-2-2 0,-1-2 0,-1-1 0,-2-3 0,-50 27 0,-1 3 0,-25 18 0,-216 144 0,232-146 0,-106 99 0,106-69 0,90-91 0,0 1 0,2 1 0,0 0 0,1 1 0,-8 18 0,15-30 0,1 0 0,0 0 0,1 0 0,-1 0 0,1 0 0,0 1 0,0-1 0,1 0 0,0 1 0,0-1 0,0 1 0,0-1 0,1 1 0,0-1 0,0 0 0,3 8 0,-1-7 0,0 1 0,1-1 0,0 0 0,0 0 0,0 0 0,1-1 0,-1 1 0,1-1 0,1 0 0,-1-1 0,7 5 0,12 6 0,1-2 0,0 0 0,0-2 0,1 0 0,34 7 0,66 14 0,233 27 0,-18-4 0,-334-54 0,1 0 0,-1 1 0,0 0 0,0 0 0,0 0 0,0 1 0,-1 1 0,1-1 0,-1 1 0,0 0 0,0 0 0,0 0 0,0 1 0,-1 0 0,0 0 0,7 9 0,-9-7 0,0-1 0,-1 1 0,0 0 0,0 0 0,0 0 0,-1 0 0,0 0 0,-1 0 0,1 0 0,-1 1 0,-1-1 0,1 0 0,-1 0 0,0 0 0,-1 0 0,-4 13 0,-18 52 0,-60 124 0,56-134 0,-501 1214-915,441-1015 686,12 3 0,11 3 1,-31 280-1,81-400 178,6 0 0,7 1 0,22 200 0,-10-265 25,4 0 1,3-1-1,4-1 1,4 0-1,3-2 1,3-2-1,55 99 1,-83-172 33,15 27-26,27 35 1,-39-58 49,0 0 1,1-1 0,0 0-1,0-1 1,1 1-1,0-1 1,0-1-1,0 1 1,11 4-1,-15-9 25,-1 0 0,0 0-1,0 0 1,0-1 0,1 1-1,-1-1 1,0 0 0,0 0-1,1 0 1,-1 0-1,0-1 1,1 0 0,-1 1-1,0-1 1,0 0 0,0 0-1,0-1 1,0 1 0,0 0-1,0-1 1,0 0 0,-1 0-1,6-4 1,-4 3-9,0 0 1,0 0-1,1 1 0,-1 0 1,1-1-1,-1 1 0,1 1 1,0-1-1,0 1 1,0 0-1,6-1 0,13 4-48,-1 1 0,0 0 0,0 2 0,0 1 0,38 14 0,28 7 0,5-6 226,117 33-1817,-179-44-5235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1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1058 24575,'0'-1'0,"1"1"0,-1-1 0,1 1 0,-1-1 0,1 1 0,0 0 0,-1-1 0,1 1 0,0 0 0,-1 0 0,1-1 0,0 1 0,-1 0 0,1 0 0,0 0 0,-1 0 0,1 0 0,0 0 0,0 0 0,-1 0 0,1 0 0,0 0 0,-1 0 0,1 1 0,0-1 0,-1 0 0,1 0 0,0 1 0,-1-1 0,1 0 0,-1 1 0,1-1 0,-1 1 0,1-1 0,-1 1 0,1-1 0,-1 1 0,1-1 0,-1 1 0,1-1 0,-1 1 0,0 0 0,1-1 0,-1 1 0,0 0 0,0-1 0,1 1 0,-1 0 0,0 0 0,16 44 0,-14-35 0,6 15 0,0 7 0,2 0 0,1 0 0,1-2 0,2 1 0,1-2 0,35 53 0,-48-79 0,0 0 0,1-1 0,-1 1 0,1 0 0,0-1 0,0 0 0,0 1 0,0-1 0,0 0 0,0 0 0,0-1 0,1 1 0,-1-1 0,0 0 0,1 0 0,0 0 0,-1 0 0,1 0 0,0-1 0,-1 0 0,1 1 0,0-1 0,-1-1 0,1 1 0,0-1 0,6-1 0,4-3 0,0-1 0,0-1 0,0 0 0,-1-1 0,18-13 0,-23 15 0,246-160-420,326-158 0,808-306-1311,-748 394 703,-540 205-3564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5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1086 24575,'2'2'0,"0"0"0,1 1 0,-1-1 0,0 0 0,-1 1 0,1-1 0,0 1 0,-1-1 0,1 1 0,-1 0 0,0 0 0,2 5 0,-1-2 0,-1-4 0,3 8 0,0 0 0,1 0 0,1 0 0,-1-1 0,2 0 0,7 10 0,-11-17 0,-1 1 0,1-1 0,0 0 0,0 0 0,0 0 0,0-1 0,0 1 0,0-1 0,0 0 0,1 0 0,-1 0 0,1 0 0,-1 0 0,0-1 0,1 1 0,-1-1 0,1 0 0,-1 0 0,1 0 0,-1-1 0,1 1 0,-1-1 0,1 0 0,3-1 0,12-6 0,1-1 0,-1 0 0,-1-2 0,0 0 0,0-1 0,-1 0 0,-1-2 0,23-22 0,-24 22 0,37-37 0,-2-2 0,-2-2 0,-3-2 0,53-89 0,126-263 0,-219 399 0,110-222-1365,-78 154-5461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4:5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24575,'7'0'0,"22"0"0,25 4 0,41 8 0,42 7 0,36 0 0,41-4 0,46-4 0,42-4 0,19-3-1215,1-2 1215,-9-2 0,-28-1 0,-47 0 0,-52 1 0,-58-1-6976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24575,'11'12'0,"-1"1"0,0 0 0,11 19 0,4 6 0,165 254 0,164 346 0,-330-589 0,-14-26 0,1-1 0,1-1 0,1 0 0,24 30 0,-36-50 0,0 1 0,0-1 0,1 0 0,-1 1 0,0-1 0,1 0 0,-1 0 0,1 1 0,-1-1 0,1 0 0,0-1 0,0 1 0,-1 0 0,1 0 0,0-1 0,0 1 0,0-1 0,0 0 0,-1 1 0,1-1 0,0 0 0,0 0 0,0 0 0,0 0 0,0-1 0,0 1 0,0 0 0,-1-1 0,1 0 0,0 1 0,0-1 0,0 0 0,-1 0 0,1 0 0,0 0 0,-1 0 0,1 0 0,2-3 0,5-5 0,0 0 0,-1-1 0,0-1 0,12-20 0,-10 16 0,39-60 0,312-487 0,13-143 0,-348 649-273,-2-2 0,-2 0 0,-3-1 0,13-77 0,-26 93-6553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24575,'195'0'0,"665"12"0,-611 4 0,358 69 0,-354-41-70,301 13-1,261-33-2294,-790-23 2242,1795-44-3443,0-115 790,-1759 151 2763,336-52 375,-383 56-226,50-15 902,-61 17-1017,0 0 0,0 0 0,-1-1-1,1 1 1,0-1 0,-1 1 0,0-1-1,1 0 1,-1 0 0,0 0 0,0 0-1,0 0 1,0-1 0,0 1 0,-1-1-1,3-2 1,-4 3-94,1 1 0,-1 0 0,0-1 0,0 1 0,0-1-1,0 1 1,0-1 0,0 1 0,0 0 0,0-1 0,0 1 0,-1-1 0,1 1 0,-1-2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0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24575,'4'0'0,"35"0"0,57 0 0,95 0 0,117 0 0,143 0 0,67 0-3649,36 0 3649,-12 0 0,-52 0 0,-83-4 0,-100-5 136,-102-1-4814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24575,'0'3634'0,"0"-3628"-151,0 0-1,0-1 0,-1 1 0,0 0 1,0 0-1,0 0 0,0 0 1,-3 5-1,-1-2-6674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1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1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24575,'-5'0'0,"-1"1"0,1 0 0,0 0 0,0 0 0,0 0 0,0 1 0,0 0 0,0 0 0,1 0 0,-1 1 0,1-1 0,-1 1 0,1 0 0,0 1 0,0-1 0,0 1 0,-4 5 0,8-9 0,-1 1 0,1-1 0,-1 1 0,1 0 0,-1-1 0,1 1 0,0 0 0,-1-1 0,1 1 0,0 0 0,0 0 0,-1-1 0,1 1 0,0 0 0,0 0 0,0-1 0,0 1 0,0 0 0,0 0 0,0 0 0,0-1 0,1 1 0,-1 0 0,0 0 0,0-1 0,0 1 0,1 0 0,-1-1 0,0 1 0,1 0 0,-1-1 0,1 1 0,-1 0 0,1-1 0,-1 1 0,1-1 0,-1 1 0,1-1 0,0 1 0,-1-1 0,1 1 0,0-1 0,-1 0 0,1 1 0,0-1 0,0 0 0,-1 0 0,1 0 0,0 1 0,1-1 0,50 12 0,-49-12 0,272 18 0,-269-17 0,250 4 0,109-3-420,126 0-1259,128-2 622,3145-3-3854,-3606 3 4787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2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24575,'0'-1'0,"0"0"0,0 1 0,0-1 0,1 0 0,-1 0 0,0 1 0,1-1 0,-1 0 0,1 0 0,-1 1 0,1-1 0,-1 1 0,1-1 0,-1 0 0,1 1 0,0-1 0,-1 1 0,1-1 0,0 1 0,-1 0 0,1-1 0,0 1 0,0 0 0,-1-1 0,1 1 0,0 0 0,0 0 0,-1 0 0,1-1 0,0 1 0,0 0 0,0 0 0,0 0 0,-1 1 0,1-1 0,0 0 0,0 0 0,0 0 0,-1 0 0,1 1 0,0-1 0,1 1 0,34 14 0,-26-6 0,-1 1 0,0 0 0,-1 0 0,0 1 0,0 0 0,12 24 0,31 84 0,-33-73 0,19 44 0,114 243 0,-144-319 0,1-2 0,0 1 0,1-1 0,0 0 0,19 18 0,-24-27 0,1 1 0,0-1 0,0 1 0,0-1 0,0-1 0,0 1 0,1-1 0,-1 0 0,1 0 0,-1 0 0,1-1 0,0 0 0,0 0 0,-1-1 0,1 1 0,0-1 0,9-1 0,-1-2 0,0 1 0,0-2 0,0 1 0,0-2 0,-1 0 0,20-11 0,81-54 0,26-27-14,388-247-212,465-165-2230,36 56 1535,473-228-452,-1398 627-1828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24575,'11'0'0,"27"0"0,48 0 0,59 0 0,54 0 0,58 0 0,76 0 0,95 0-2209,99 0 2209,74 0-3087,26 0 3087,-33-15 0,-64-13 0,-85-9 0,-88 2-1020,-85 2 1020,-86 8 0,-73 8-1875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4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24575,'1'1'0,"0"1"0,0 0 0,0 0 0,0 0 0,-1 0 0,1 0 0,0 0 0,-1 0 0,1 0 0,-1 0 0,0 0 0,0 0 0,0 0 0,0 4 0,1 0 0,11 335 0,-12-229 0,4 0 0,26 155 0,4-139 0,-20-79 0,9 53 0,-10-37-682,43 125-1,-44-156-6143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1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24575,'11'56'0,"-3"1"0,-3 0 0,-2 105 0,-4-82 0,11 82 0,0-34 0,-8 181 0,-5-139 0,3-122 0,-1 96 0,23 178 0,-17-295-1365,1-6-5461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5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136 450 24575,'0'-5'0,"1"1"0,0-1 0,0 0 0,1 1 0,-1-1 0,1 1 0,0 0 0,0-1 0,1 1 0,-1 0 0,1 0 0,0 1 0,0-1 0,0 0 0,0 1 0,1 0 0,-1 0 0,9-5 0,7-5 0,1 0 0,30-13 0,-48 25 0,98-43 0,2 3 0,1 5 0,123-25 0,332-34 0,-224 68 0,363 16 0,-649 11 0,0 2 0,0 2 0,0 2 0,69 18 0,-103-20 0,-1 0 0,1 1 0,-1 1 0,0 0 0,0 1 0,0 0 0,-1 1 0,0 0 0,-1 1 0,0 0 0,0 1 0,-1 0 0,0 1 0,-1 0 0,0 1 0,-1 0 0,0 0 0,-1 0 0,7 18 0,-1 12 0,-1 0 0,-2 2 0,7 84 0,-10-75 0,6 53 0,93 565 0,-6-273 0,60 323 0,-109-14 0,-55 4 0,-2-290 0,8-335 0,0-48 0,-2 0 0,-1-1 0,-1 1 0,-13 60 0,14-95 0,0-1 0,-1 1 0,1 0 0,0 0 0,-1-1 0,0 1 0,1-1 0,-1 1 0,0-1 0,0 0 0,-1 0 0,1 0 0,0 0 0,-1 0 0,1 0 0,-1-1 0,0 1 0,1-1 0,-1 0 0,0 0 0,0 0 0,0 0 0,-5 1 0,-6 1 0,-1-2 0,0 1 0,-25-2 0,20 0 0,-453 34 0,-373 23 0,-11-57 0,370-4 0,466 5 0,-1-2 0,1 0 0,-1-1 0,-22-6 0,38 6 0,0 0 0,-1 0 0,1 0 0,0-1 0,0 0 0,0-1 0,1 1 0,-1-1 0,1 0 0,0 0 0,0-1 0,0 0 0,1 1 0,0-2 0,-1 1 0,2 0 0,-6-10 0,-3-12 0,1 0 0,2-1 0,0-1 0,-8-57 0,2 12 0,5 30-6,-180-988-139,120-335-2245,94-15 2323,-23 1335 559,-1 33-6567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24575,'-6'9'0,"0"1"0,1-1 0,0 1 0,1 1 0,0-1 0,1 0 0,0 1 0,0 0 0,-1 16 0,-1-5 0,-15 85 0,-10 139 0,14 111 0,1-1 0,12-323 0,-1 0 0,2 1 0,1-1 0,2 1 0,8 56 0,-7-84 0,0-1 0,1 1 0,-1-1 0,1 0 0,1 0 0,-1 0 0,1-1 0,0 1 0,0-1 0,0 0 0,0 0 0,1 0 0,0-1 0,0 1 0,0-1 0,0 0 0,0 0 0,0-1 0,1 0 0,0 0 0,11 2 0,13 4 0,0-1 0,56 4 0,-83-11 0,104 7 0,151-9 0,-223-2-1365,-10-1-5461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0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24575,'0'0'0,"91"-1"0,0 4 0,92 16 0,247 47 0,-290-51 0,162-3 0,144-15-1365,-422 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2299 24575,'3981'0'0,"-3723"21"0,-26-1 0,-226-19 0,-1-1 0,0 0 0,0-1 0,1 1 0,-1-1 0,0 0 0,0 0 0,0 0 0,0-1 0,0 0 0,0 0 0,0 0 0,6-5 0,-8 5 0,-1-1 0,1 0 0,0 0 0,-1-1 0,1 1 0,-1-1 0,0 1 0,0-1 0,0 0 0,-1 1 0,1-1 0,-1 0 0,0 0 0,0 0 0,-1 0 0,1 0 0,-1-6 0,2-177 0,-3 47 0,6-445 0,0 28 0,0 487 0,4 0 0,29-110 0,-35 166 0,3-20 0,-2 1 0,-2-1 0,-2-59 0,-1 65 0,1 25 0,0-1 0,0 1 0,-1 0 0,1 0 0,-1 0 0,0 0 0,0 0 0,0 0 0,0 0 0,-1 1 0,1-1 0,-1 0 0,0 0 0,0 1 0,0 0 0,0-1 0,0 1 0,0 0 0,0 0 0,-1 0 0,1 0 0,-1 0 0,0 1 0,1-1 0,-1 1 0,0-1 0,0 1 0,-3-1 0,-10-2 0,1 0 0,-1 1 0,0 1 0,-22 0 0,23 1 0,-409-5 0,275 10 0,0-7 0,-169-24 0,205 3 0,68 13 0,0 2 0,-49-3 0,-556 2 0,-92-6 0,-336-8 0,755 25 0,291-2 0,23 0 0,1 1 0,-1-1 0,1 2 0,-1-1 0,-10 3 0,16-2 0,0 0 0,0 0 0,0 1 0,0-1 0,0 1 0,0 0 0,1-1 0,-1 1 0,1 0 0,-1 0 0,1 1 0,0-1 0,0 1 0,0-1 0,0 1 0,0-1 0,-2 6 0,-8 21 0,2 0 0,2 0 0,0 0 0,2 1 0,1 0 0,-1 33 0,0-12 0,-74 457 0,69-357 0,10 198 0,4-162 0,-3 457 0,0-634 20,-1 1 0,0-1 0,0 0 0,-1 0 0,-5 13 0,7-21-31,0-1 0,-1 0-1,0 1 1,1-1 0,-1 1 0,0-1 0,0 0 0,0 0-1,0 1 1,0-1 0,0 0 0,0 0 0,0 0 0,0 0-1,0 0 1,-1 0 0,-1 1 0,1-2-43,1 0 1,-1 0-1,1 0 1,0 0-1,-1 0 1,1 0-1,-1-1 1,1 1-1,0 0 1,-1-1-1,1 1 1,0-1-1,0 1 1,-1-1-1,1 0 1,0 0-1,0 1 1,0-1-1,0 0 1,0 0-1,0 0 1,0 0-1,-2-2 1,-11-15-6773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5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25 142 24575,'2'24'0,"0"0"0,2 1 0,10 35 0,1 6 0,28 305 0,-32 2 0,-9-292 0,5 61 0,6-1 0,59 263 0,-55-351 0,1 0 0,3-2 0,3 0 0,37 61 0,-55-99 0,0 1 0,-1-1 0,-1 1 0,0 0 0,3 22 0,-6-33 0,0-1 0,-1 1 0,1-1 0,0 1 0,0-1 0,1 0 0,-1 0 0,0 1 0,1-1 0,0 0 0,-1 0 0,1 0 0,0-1 0,0 1 0,0 0 0,0-1 0,0 1 0,0-1 0,0 0 0,1 0 0,-1 0 0,0 0 0,1 0 0,-1 0 0,5 0 0,7 2 0,-1-1 0,1-1 0,24 0 0,-21-1 0,735-29 0,-3-52 0,-441 39 0,152-17 0,6 39 0,186 6 0,-437 5 0,49-5 0,-230 10 0,99-16 0,-119 16 0,1 1 0,-1-2 0,0 0 0,0-1 0,0 0 0,19-13 0,-29 16 0,0 0 0,-1 0 0,0 0 0,0 0 0,0-1 0,0 0 0,0 0 0,-1 0 0,0 0 0,0 0 0,0 0 0,0 0 0,0-1 0,-1 1 0,0-1 0,0 1 0,1-8 0,-1-8 0,-1 1 0,-3-39 0,0 26 0,-12-1208 0,17 790 0,-1 445 0,-1 0 0,0 0 0,-1 0 0,1 0 0,-1 0 0,0 1 0,0-1 0,-1 0 0,1 0 0,-5-7 0,4 9 0,0 1 0,0 0 0,0 0 0,0 0 0,0 0 0,-1 0 0,1 0 0,-1 1 0,0-1 0,1 1 0,-1 0 0,0 0 0,0 0 0,0 0 0,0 0 0,0 1 0,0-1 0,0 1 0,-3 0 0,-332-5 0,183 8 0,-2825 1-100,2026-4 200,924 1-34,-46 9-1,2-1-1561,45-7-5330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24575,'59'217'0,"-24"-84"0,-29-109 0,-4-12 0,1 0 0,0 0 0,1-1 0,9 20 0,-12-29 0,1 0 0,-1 0 0,0 0 0,1 0 0,-1 0 0,1 0 0,-1-1 0,1 1 0,0-1 0,0 1 0,0-1 0,0 1 0,0-1 0,0 0 0,0 0 0,0 0 0,0 0 0,1 0 0,-1-1 0,0 1 0,1-1 0,-1 1 0,0-1 0,1 0 0,-1 0 0,1 0 0,-1 0 0,0 0 0,5-2 0,10-3 0,-1-1 0,1-1 0,-1-1 0,0 0 0,-1-1 0,19-14 0,-7 5 0,126-81-37,620-390-204,22 45-1398,-698 397-4635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7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0 659 24575,'22'51'0,"-17"-36"0,1 0 0,1 0 0,15 25 0,66 92 0,61 84 0,-144-210 0,-1 0 0,2 0 0,-1 0 0,1-1 0,0 0 0,0 0 0,0 0 0,1-1 0,0 0 0,0 0 0,0-1 0,0 0 0,0 0 0,1-1 0,11 3 0,-7-4 0,-1-1 0,0 0 0,0 0 0,1-1 0,-1-1 0,0 0 0,0 0 0,0-1 0,-1 0 0,18-9 0,327-173 0,-89 39 0,592-212 0,-5 1 0,-808 336-108,-28 14-31,1-1-1,-2 0 0,1-1 1,-1-1-1,0-1 0,-1 0 0,0-1 1,13-14-1,-14 4-6686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0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24575,'4'0'0,"0"1"0,0 0 0,0-1 0,0 1 0,0 0 0,0 1 0,0-1 0,0 1 0,0 0 0,-1 0 0,1 0 0,-1 0 0,1 1 0,-1-1 0,0 1 0,0 0 0,0 0 0,0 0 0,-1 0 0,1 1 0,-1-1 0,0 1 0,0 0 0,0-1 0,2 8 0,5 11 0,-2 0 0,0 1 0,4 35 0,-1-11 0,-7-34 0,1 1 0,1 0 0,0-1 0,8 15 0,-12-24 0,1-1 0,0 0 0,0-1 0,0 1 0,0 0 0,1-1 0,-1 1 0,1-1 0,-1 1 0,1-1 0,0 0 0,0 0 0,0 0 0,0-1 0,0 1 0,0-1 0,1 0 0,-1 0 0,0 0 0,1 0 0,-1 0 0,1-1 0,3 1 0,4-3 0,1 0 0,-1-1 0,0 0 0,0 0 0,0-1 0,0-1 0,-1 0 0,0 0 0,15-11 0,-14 10 0,544-327 0,-43 25 0,-392 241-64,-28 17-586,120-88-1,-177 109-6175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0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1105 24575,'2'1'0,"1"-1"0,-1 1 0,1 0 0,-1-1 0,1 1 0,-1 1 0,0-1 0,1 0 0,-1 0 0,0 1 0,0-1 0,0 1 0,0 0 0,0 0 0,-1 0 0,1 0 0,0 0 0,-1 0 0,3 4 0,26 51 0,-24-43 0,26 54 0,-15-27 0,3 0 0,1-2 0,39 57 0,-56-91 0,0 0 0,1-1 0,-1 1 0,1-1 0,0 0 0,0 0 0,0 0 0,0-1 0,1 1 0,-1-2 0,1 1 0,0 0 0,0-1 0,0 0 0,0-1 0,0 1 0,0-1 0,1 0 0,-1-1 0,0 1 0,1-1 0,-1 0 0,0-1 0,1 0 0,-1 0 0,0 0 0,11-4 0,0-2 0,-1 0 0,1-1 0,-1 0 0,-1-2 0,1 0 0,-2-1 0,1 0 0,19-21 0,19-24 0,84-115 0,32-81 0,-85 123 0,-47 74 0,432-605 0,-387 565-1365,-62 74-5461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24575,'27'0'0,"31"0"0,47 0 0,37 4 0,35 5 0,26 1 0,23-1 0,5-3 0,-8-1 0,-19-3 0,-32 0 0,-46-2-8191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3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0 24575,'-30'35'0,"1"1"0,2 1 0,2 1 0,-28 57 0,-2 3 0,-4 2 0,-64 146 0,103-198 0,3 0 0,1 1 0,3 1 0,2 0 0,-8 80 0,18-121 0,1 0 0,0 0 0,0 0 0,1 0 0,0 0 0,1 0 0,3 13 0,-3-18 0,0 0 0,0 0 0,0 0 0,1 0 0,-1 0 0,1 0 0,0-1 0,0 1 0,0-1 0,1 0 0,-1 0 0,1 0 0,-1 0 0,1-1 0,0 0 0,7 3 0,67 29 0,-37-18 0,71 40 0,-103-50 0,1 0 0,-1 0 0,-1 1 0,1 0 0,-1 0 0,0 1 0,-1 0 0,0 1 0,0 0 0,-1 0 0,0 0 0,7 15 0,-11-21 0,-1 1 0,1 0 0,-1-1 0,0 1 0,0 0 0,0 0 0,0 0 0,-1 0 0,0 0 0,1 0 0,-1 0 0,-1 0 0,1 0 0,-1 0 0,1 0 0,-1 0 0,0 0 0,-1 0 0,1-1 0,-1 1 0,1 0 0,-1-1 0,0 1 0,0-1 0,-1 0 0,1 0 0,-1 0 0,0 0 0,-3 3 0,-8 5 0,-1-2 0,0 1 0,0-2 0,-1 0 0,-26 9 0,39-16 0,-332 117 0,-97 42 0,404-147 0,0 1 0,-45 31 0,66-40 0,0 0 0,1 0 0,0 0 0,0 1 0,1 0 0,-1 1 0,1-1 0,1 1 0,-1 0 0,1 0 0,0 0 0,1 1 0,0-1 0,0 1 0,-2 8 0,4-11 0,1 0 0,0 1 0,0-1 0,0 0 0,1 0 0,0 0 0,0 0 0,0 0 0,0 0 0,1-1 0,0 1 0,0 0 0,0-1 0,0 1 0,1-1 0,0 0 0,0 0 0,7 8 0,5 4 0,2 0 0,35 26 0,-45-36 0,40 25 0,2-1 0,1-3 0,2-2 0,58 20 0,76 38 0,-173-76 0,0 0 0,-1 1 0,0 0 0,0 1 0,-1 0 0,-1 1 0,1 0 0,-2 0 0,1 1 0,13 22 0,-13-16 0,-2 1 0,0 0 0,-1 0 0,-1 1 0,0 0 0,-2 0 0,4 29 0,1 40 0,-4 1 0,-4 0 0,-3 0 0,-20 120 0,-91 346 0,107-532 0,2-8 0,0 1 0,1 0 0,0 0 0,0 20 0,3-33 0,0 0 0,0 0 0,1 0 0,-1 0 0,0 0 0,1 0 0,0-1 0,0 1 0,0 0 0,0 0 0,0-1 0,0 1 0,1-1 0,-1 1 0,1-1 0,-1 1 0,1-1 0,0 0 0,0 0 0,0 0 0,1 0 0,-1 0 0,0 0 0,1-1 0,-1 1 0,1-1 0,-1 0 0,1 0 0,3 2 0,16 1 0,-1 0 0,1-2 0,0 0 0,0-1 0,29-4 0,57 5 0,-37 9 50,-40-6-757,44 3-1,-49-7-6118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5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24575,'1'1'0,"1"1"0,0-1 0,0 0 0,-1 1 0,1 0 0,-1-1 0,1 1 0,-1 0 0,0 0 0,0-1 0,0 1 0,0 0 0,0 0 0,0 0 0,0 1 0,0-1 0,0 3 0,11 20 0,-6-21 0,-1-1 0,1 0 0,-1 0 0,1 0 0,0-1 0,0 1 0,0-2 0,1 1 0,-1-1 0,0 0 0,1 0 0,-1 0 0,0-1 0,12-1 0,-8 2 0,35-2 0,1-1 0,0-2 0,0-2 0,-1-2 0,87-28 0,-63 12 0,-2-4 0,-1-2 0,66-42 0,-97 51 30,-1-2 0,-2-1 0,36-33 0,-55 44-179,-1 0 1,0 0-1,0-1 1,-2 0-1,0-1 1,0-1-1,-1 1 1,-1-2-1,9-26 1,-8 6-6678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24575,'7'0'0,"26"0"0,26 0 0,14 0 0,3 0 0,-1 0 0,-9 0 0,-16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24575,'71'204'0,"16"51"0,-82-237 0,-1-5 0,-1 0 0,2 0 0,0-1 0,11 22 0,-14-31 0,-1-1 0,0 0 0,1 0 0,-1 0 0,1 0 0,0 0 0,-1-1 0,1 1 0,0 0 0,0-1 0,0 0 0,0 1 0,1-1 0,-1 0 0,0 0 0,0 0 0,1 0 0,-1 0 0,1-1 0,-1 1 0,0-1 0,1 0 0,-1 1 0,1-1 0,-1 0 0,1-1 0,-1 1 0,1 0 0,-1-1 0,1 1 0,-1-1 0,4-1 0,15-8 0,0 0 0,-1-2 0,-1 0 0,0-2 0,25-21 0,6-4 0,144-105 0,291-281 0,-464 403-119,-4 3 245,39-31 1,-51 46-242,0 0-1,1 0 1,0 1 0,-1 0-1,1 0 1,1 0 0,-1 1-1,0 0 1,1 0 0,-1 1 0,1-1-1,7 1 1,5 1-6711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2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24575,'277'451'0,"-195"-329"0,-75-112 0,0 1 0,0 0 0,1-1 0,0 0 0,14 14 0,-19-22 0,0 1 0,0-1 0,0 0 0,1 0 0,-1 0 0,1 0 0,-1-1 0,1 0 0,0 1 0,-1-1 0,1 0 0,0-1 0,0 1 0,0-1 0,0 0 0,0 1 0,-1-2 0,1 1 0,6-1 0,12-5 0,0 0 0,0-2 0,0 0 0,-1-2 0,33-19 0,98-72 0,-142 94 0,67-52-227,-3-3-1,-2-4 1,-4-2-1,-2-4 1,97-138-1,-120 148-6598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4:2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24575,'402'0'-1365,"-383"0"-5461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4:2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24575,'1'1'0,"1"0"0,-1 0 0,1 1 0,-1-1 0,1 0 0,-1 1 0,0-1 0,0 1 0,0-1 0,0 1 0,0 0 0,0-1 0,0 1 0,-1 0 0,1 0 0,0 3 0,2 1 0,15 55 0,-14-46 0,0 1 0,1-1 0,1 1 0,0-2 0,13 23 0,-17-34 0,0 0 0,0 0 0,1 0 0,-1-1 0,1 1 0,0-1 0,0 1 0,0-1 0,0 0 0,0 0 0,0 0 0,1-1 0,-1 1 0,1-1 0,-1 1 0,1-1 0,-1 0 0,1-1 0,0 1 0,-1-1 0,1 1 0,0-1 0,0 0 0,-1-1 0,1 1 0,0-1 0,-1 1 0,1-1 0,3-2 0,12-3 0,-1-1 0,0 0 0,0-2 0,-1 0 0,-1-1 0,1-1 0,16-15 0,103-98 0,-120 109 0,55-65 92,-49 52-820,42-39-1,-44 51-6097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4:5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1628 223 24575,'-7'-1'0,"0"-1"0,1 1 0,-1-1 0,1-1 0,-1 1 0,1-1 0,0-1 0,0 1 0,0-1 0,1 0 0,-1 0 0,1 0 0,0-1 0,-5-5 0,-20-15 0,10 11 0,-1 2 0,0 1 0,0 0 0,-2 2 0,1 0 0,-1 1 0,0 2 0,0 0 0,-26-2 0,-29 0 0,-115 4 0,128 5 0,-1-3 0,-105-16 0,142 12 0,-1 0 0,1 2 0,-1 2 0,0 0 0,0 2 0,1 1 0,-1 2 0,0 0 0,1 2 0,-1 2 0,-50 17 0,59-16 0,0 1 0,1 0 0,0 1 0,-23 17 0,36-22 0,1 1 0,-1 0 0,1 0 0,0 0 0,0 1 0,1 0 0,0 0 0,0 0 0,1 1 0,0 0 0,0 0 0,1 0 0,-4 14 0,-12 45 0,-29 126 0,43-166 0,2 0 0,1 1 0,2-1 0,0 1 0,6 37 0,-1-33 0,1-1 0,2 1 0,2-1 0,0-1 0,2 1 0,2-2 0,19 34 0,-25-50 0,0 0 0,2 0 0,-1-1 0,2 0 0,-1-1 0,2 0 0,-1 0 0,1-2 0,1 1 0,0-1 0,0-1 0,1-1 0,0 0 0,0 0 0,1-1 0,29 7 0,5-5 0,0-2 0,76-1 0,103-14 0,-161 5 0,191-28 0,-208 25 0,-4-3 0,0-1 0,-1-3 0,-1-1 0,0-2 0,-1-2 0,65-40 0,-95 51 0,-1-1 0,0 0 0,-1-1 0,0 0 0,-1-1 0,1 0 0,-2-1 0,0 0 0,0 0 0,-1-1 0,-1 0 0,0 0 0,-1-1 0,0 1 0,-1-2 0,-1 1 0,0 0 0,3-25 0,4-38 0,-3 0 0,-3-1 0,-4 1 0,-16-139 0,15 207 0,-2 0 0,1 1 0,-1-1 0,0 0 0,-1 1 0,0 0 0,0 0 0,-1 0 0,-5-9 0,6 13 0,-1-1 0,0 1 0,0 0 0,0 0 0,0 0 0,-1 1 0,0 0 0,1 0 0,-1 0 0,0 0 0,-1 1 0,1-1 0,0 2 0,-10-4 0,-27-3-1365,5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24575,'22'0'0,"50"0"0,24 0 0,10 0 0,-8 0 0,-18 0 0,-18-4 0,-20-1-8191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3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24575,'12'0'0,"14"0"0,19 0 0,16 0 0,10 0 0,-4 0 0,-6 0 0,-9 0 0,-10 0 0,-8 0 0,-6 0 0,-4 0 0,1 0 0,1 0 0,-1 0 0,-1 0 0,0-4 0,-5-1-8191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4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24575,'0'-4'0,"23"0"0,22-1 0,20 1 0,16 1 0,11 2 0,-4 0 0,-8 0 0,-15 1 0,-18-3 0,-17-2-8191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4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24575,'0'4'0,"4"5"0,16 8 0,13 2 0,4-3 0,3-4 0,-1-4 0,1-3 0,-4-3 0,1-1 0,-3-1 0,0-1 0,-1-4 0,-6-1-8191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05:1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24575,'0'25'0,"-1"22"0,10 74 0,-7-108 0,1 1 0,0-1 0,0 0 0,2 0 0,0 0 0,0 0 0,1-1 0,0 0 0,1 0 0,10 11 0,-14-19 0,1 0 0,1 0 0,-1 0 0,0-1 0,1 0 0,0 0 0,0 0 0,0-1 0,0 0 0,0 1 0,0-2 0,1 1 0,-1-1 0,0 0 0,10 1 0,9 0 0,0-1 0,33-3 0,-22 0 0,50 2 0,-41 1 0,-1-2 0,68-10 0,-96 6 0,0-1 0,0 0 0,0-1 0,-1-1 0,0 0 0,-1-1 0,1-1 0,-2 0 0,14-13 0,21-15 0,81-50-1365,-99 66-5461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0:03:4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24575,'3'-2'0,"0"0"0,0 0 0,0 1 0,1 0 0,-1-1 0,1 1 0,-1 0 0,1 1 0,0-1 0,-1 1 0,1 0 0,-1-1 0,8 2 0,5-2 0,329-4 0,42-4 0,-379 9 0,0-1 0,0-1 0,0 0 0,0 0 0,15-6 0,-23 8 0,1 0 0,0 0 0,-1-1 0,1 1 0,-1 0 0,1-1 0,-1 1 0,1 0 0,-1-1 0,1 1 0,-1-1 0,1 1 0,-1-1 0,0 1 0,1-1 0,-1 1 0,0-1 0,1 1 0,-1-1 0,0 1 0,0-1 0,1 0 0,-1 1 0,0-1 0,0 1 0,0-1 0,0 0 0,0 1 0,0-2 0,-1 1 0,0-1 0,0 0 0,0 1 0,0-1 0,-1 1 0,1 0 0,-1-1 0,1 1 0,0 0 0,-1 0 0,0 0 0,1 0 0,-1 0 0,0 1 0,-2-2 0,-60-28 0,-123-64 0,175 84 0,18 8 0,24 8 0,0 4 0,0 1 0,0 1 0,-1 1 0,-1 2 0,36 25 0,-62-39 0,0 0 0,0 1 0,0-1 0,0 1 0,0 0 0,0 0 0,0 0 0,-1 0 0,1 0 0,-1 0 0,1 0 0,-1 0 0,0 0 0,0 1 0,0-1 0,0 0 0,-1 1 0,1-1 0,0 1 0,-1-1 0,0 1 0,0-1 0,0 1 0,0-1 0,0 1 0,0 0 0,0-1 0,-1 3 0,-3 3 0,0 0 0,0-1 0,0 0 0,-1 0 0,0 0 0,-12 12 0,17-18 0,-52 55-455,-2-3 0,-82 64 0,94-84-6371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1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28 24575,'-225'-1'0,"-249"3"0,449-1 0,0 2 0,0 1 0,0 1 0,0 1 0,1 1 0,0 1 0,0 1 0,1 2 0,0 0 0,1 1 0,0 1 0,1 1 0,1 1 0,-28 27 0,35-30 0,1 0 0,0 1 0,1 1 0,1-1 0,0 2 0,1 0 0,0 0 0,1 0 0,1 1 0,1 0 0,0 1 0,1-1 0,0 1 0,2 0 0,0 1 0,1-1 0,1 0 0,0 1 0,1-1 0,1 0 0,6 32 0,-5-43 0,0 1 0,0 0 0,1-1 0,-1 0 0,1 1 0,1-1 0,-1-1 0,1 1 0,0 0 0,1-1 0,-1 0 0,1 0 0,0 0 0,11 8 0,17 18 0,-22-19 0,0 1 0,-1 1 0,14 26 0,-18-28 0,0-1 0,1 0 0,1 0 0,-1-1 0,2 0 0,-1-1 0,1 0 0,13 11 0,-7-11 0,0 0 0,1 0 0,0-1 0,1-1 0,-1-1 0,1-1 0,0 0 0,18 3 0,23 0 0,65 1 0,-15-1 0,90 9 0,287-13 0,-462-6 0,0-1 0,-1-1 0,1 0 0,-1-2 0,22-9 0,-29 10 0,-1-2 0,0 1 0,0-2 0,0 0 0,-1-1 0,0 0 0,-1-1 0,14-13 0,-18 12 0,-1 0 0,0 0 0,-1-1 0,0 0 0,-1 0 0,0-1 0,6-25 0,0 1 0,-3 13 0,-1 0 0,-2-1 0,0 0 0,-2 0 0,0 0 0,-2-1 0,-4-49 0,1 66 0,0 1 0,0 0 0,0 0 0,-1 0 0,-1 0 0,1 0 0,-1 1 0,-1 0 0,1-1 0,-1 2 0,-1-1 0,1 0 0,-1 1 0,0 0 0,-11-8 0,-11-7 0,-2 0 0,-45-22 0,55 31 0,-17-5 0,0 1 0,-1 1 0,-64-14 0,53 16 0,-78-32 0,55 8-2,47 24-339,0 0 1,0 1-1,-42-12 0,46 19-6485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24575,'0'4'0,"4"5"0,9 1 0,6-2 0,11-1 0,15-14 0,23-17 0,16-23 0,15-19 0,3-6 0,-1 2 0,-6 5 0,-12 10 0,-17 15 0,-18 13-8191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2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24575,'1'10'0,"0"0"0,1 0 0,0 0 0,4 11 0,3 8 0,11 88 0,-19-115 0,0 0 0,0 0 0,0 0 0,-1 0 0,2-1 0,-1 1 0,0 0 0,0 0 0,0-1 0,1 1 0,-1-1 0,1 1 0,-1-1 0,1 0 0,0 0 0,0 0 0,-1 0 0,1 0 0,0 0 0,0 0 0,0 0 0,0-1 0,0 1 0,0-1 0,0 1 0,0-1 0,0 0 0,0 0 0,0 0 0,1 0 0,-1 0 0,0 0 0,0-1 0,0 1 0,0-1 0,3-1 0,12-2 0,-1-1 0,1-2 0,23-11 0,-29 13 0,69-32-119,39-17-296,-2-4-1,172-117 1,-243 140-6411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1 807 24575,'0'2'0,"0"-1"0,0 1 0,1 0 0,0 0 0,-1 0 0,1 0 0,0-1 0,0 1 0,0 0 0,0-1 0,0 1 0,0 0 0,0-1 0,0 0 0,1 1 0,-1-1 0,1 0 0,-1 1 0,1-1 0,-1 0 0,1 0 0,0 0 0,-1-1 0,1 1 0,0 0 0,0-1 0,3 2 0,-2-1 0,1 0 0,-1-1 0,1 1 0,-1 0 0,1-1 0,0 0 0,-1 0 0,1 0 0,0 0 0,-1-1 0,1 1 0,0-1 0,6-2 0,-5-1 0,0 1 0,0 0 0,-1-1 0,1 0 0,-1 0 0,0-1 0,0 1 0,0-1 0,0 0 0,-1 0 0,4-7 0,28-66 0,-24 50 0,25-57 0,9-26 0,5 2 0,67-105 0,-107 198-136,1 0-1,0 1 1,1 1-1,1 0 1,1 0-1,0 1 1,0 1-1,1 1 0,24-15 1,-19 16-6690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24575,'0'7'0,"1"0"0,1 1 0,-1-1 0,1 0 0,0 0 0,1 0 0,0 0 0,0 0 0,0 0 0,1-1 0,0 0 0,6 7 0,-9-11 0,0 0 0,1 0 0,-1 0 0,1 0 0,0 0 0,0 0 0,-1-1 0,1 1 0,0-1 0,0 0 0,1 1 0,-1-1 0,0 0 0,0 0 0,0 0 0,1 0 0,-1-1 0,1 1 0,-1-1 0,0 1 0,1-1 0,-1 0 0,1 0 0,-1 0 0,1 0 0,-1-1 0,1 1 0,-1 0 0,0-1 0,1 0 0,-1 0 0,0 0 0,1 0 0,-1 0 0,0 0 0,0 0 0,0-1 0,0 1 0,3-3 0,4-6 0,-1 1 0,1-1 0,-2-1 0,1 1 0,-1-1 0,10-23 0,30-83 0,-29 68 0,108-264-1365,-113 283-5461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5:5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24575,'648'3'0,"670"-7"0,-775-18 0,-410 24 0,-53 1 0,88-9 0,-55-20-1365,-76 18-5461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0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24575,'3'2'0,"0"-1"0,0 0 0,0 1 0,-1-1 0,1 1 0,0 0 0,-1 0 0,0 0 0,1 0 0,-1 1 0,3 3 0,9 7 0,-4-6 0,-1-2 0,1 1 0,1-1 0,-1-1 0,1 0 0,-1 0 0,1-1 0,0-1 0,0 0 0,22 2 0,-7-3 0,0-1 0,0-1 0,44-8 0,-20-2 0,-1-2 0,0-2 0,-1-2 0,0-3 0,45-25 0,221-146 0,-135 78 0,-135 88-62,-28 17-155,-1-1 0,0 0 0,-1-1-1,1 0 1,15-16 0,-13 4-6609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16:0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24575,'92'49'0,"-56"-27"0,0-3 0,2-1 0,1-2 0,46 13 0,-73-26 0,0 0 0,0-2 0,0 1 0,0-1 0,1-1 0,-1 0 0,0-1 0,0 0 0,1-1 0,-1-1 0,0 1 0,-1-2 0,1 0 0,-1 0 0,1-1 0,-1 0 0,-1-1 0,19-13 0,9-11 0,-1-2 0,-2-1 0,37-45 0,87-123 0,-91 112 0,-21 29-1365,-9 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3892 272 24575,'-70'-4'0,"2"-2"0,-89-20 0,50 6 0,-1035-140 0,1095 153 0,-149-17 0,-270 0 0,363 26 0,-1 6 0,1 4 0,1 4 0,-155 47 0,242-59 0,-30 9 0,0 2 0,1 2 0,-63 34 0,96-45 0,-1 1 0,1 1 0,1 0 0,-1 1 0,2 0 0,-1 0 0,1 1 0,0 0 0,1 1 0,0 0 0,1 0 0,1 1 0,-1-1 0,2 2 0,-1-1 0,2 1 0,-4 13 0,-93 343 0,-8 39 0,55-182 0,-46 262 0,65-163 0,-62 371 0,75-599 0,4 1 0,5 1 0,4 0 0,4 105 0,77 443 0,-64-604 0,1-1 0,3 0 0,1 0 0,3-1 0,1-1 0,32 56 0,-10-32 0,2-2 0,97 110 0,-61-96 0,2-4 0,4-3 0,108 69 0,-41-47 0,-16-10 0,16 14 0,196 92 0,-236-137 0,1-5 0,212 55 0,533 42 0,30 6 0,-674-94 0,203 44 0,-306-78 0,205 11 0,332-38 0,-571 2 0,0-3 0,0-4 0,-2-3 0,1-3 0,-2-4 0,-1-2 0,0-4 0,-2-2 0,-2-4 0,-1-2 0,-1-4 0,93-74 0,-130 89 0,-2-1 0,-1-1 0,41-58 0,49-100 0,-50 76 0,62-75 0,232-258 0,37-49 0,-345 414 0,-3-3 0,-4-2 0,-3-2 0,-4-2 0,-4-1 0,41-172 0,-19 12 0,38-409 0,-88 577 0,-3-1 0,-4 0 0,-3 1 0,-32-157 0,-49-114 0,55 245 0,-59-132 0,71 198 0,-2 0 0,-2 2 0,-1 1 0,-46-52 0,-129-116 0,122 135 0,-3 4 0,-3 4 0,-3 3 0,-2 4 0,-2 4 0,-2 4 0,-2 4 0,-2 4 0,-116-29 0,-632-177 0,679 208 0,-321-29 0,409 57 0,-862-44 0,211 71-1365,629-10-5461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24575,'975'3'-385,"1254"-10"-997,-1734-12 1093,-348 7 145,188-42 0,-311 50 427,1 1 0,-1 2 0,1 0 0,47 5 0,-43-2 27,0-1-1,37-3 1,-60 1-310,0 0 0,0 0 0,0 0 0,0-1 0,-1 0 0,11-5 0,-15 7 0,0-1 0,0 1 0,-1-1 0,1 1 0,0-1 0,0 1 0,0-1 0,-1 0 0,1 1 0,0-1 0,-1 0 0,1 0 0,-1 1 0,1-1 0,-1 0 0,1 0 0,-1 0 0,1 0 0,-1 0 0,0 0 0,0 0 0,1 0 0,-1 0 0,0 0 0,0 0 0,0 0 0,0 0 0,0 0 0,0 1 0,0-1 0,0 0 0,-1 0 0,1 0 0,0 0 0,-1 0 0,1 0 0,0 0 0,-1 0 0,1 0 0,-1 0 0,0 1 0,1-1 0,-1 0 0,0 0 0,1 1 0,-1-1 0,0 0 0,0 1 0,-1-1 0,-14-12 0,-1 1 0,-1 0 0,0 2 0,-1 0 0,0 1 0,0 1 0,-21-6 0,-2-2 0,-89-34 0,105 43 0,26 7 0,0 0 0,0 0 0,0 0 0,0 0 0,-1 0 0,1 0 0,0 0 0,0 0 0,0 0 0,0 0 0,0 1 0,-1-1 0,1 0 0,0 0 0,0 0 0,0 0 0,0 0 0,0 0 0,0 0 0,-1 0 0,1 0 0,0 1 0,0-1 0,0 0 0,0 0 0,0 0 0,0 0 0,0 0 0,0 0 0,0 1 0,0-1 0,0 0 0,0 0 0,0 0 0,-1 0 0,1 1 0,0-1 0,0 0 0,0 0 0,0 0 0,1 0 0,-1 0 0,0 1 0,0-1 0,0 0 0,0 0 0,0 0 0,0 0 0,0 0 0,0 1 0,0-1 0,0 0 0,0 0 0,0 0 0,0 0 0,1 0 0,-1 0 0,0 0 0,0 1 0,0-1 0,0 0 0,36 32 0,16 5 0,3-2 0,0-3 0,103 44 0,195 49 0,-350-124 0,-1-1 0,1 1 0,0 0 0,0-1 0,-1 1 0,1 0 0,-1 1 0,1-1 0,-1 0 0,1 1 0,-1 0 0,0-1 0,0 1 0,1 0 0,-1 0 0,-1 0 0,1 0 0,0 1 0,0-1 0,-1 0 0,1 1 0,0 2 0,-2-1 0,0 0 0,-1-1 0,1 1 0,-1 0 0,0 0 0,0-1 0,-1 1 0,1 0 0,-1-1 0,1 0 0,-1 1 0,0-1 0,-1 0 0,1 0 0,0 0 0,-1 0 0,-4 3 0,-179 189 0,11-13 0,120-121 0,3 2 0,-75 120 0,112-151-1365,10-11-5461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22:23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24575,'0'-2'0,"1"1"0,-1-1 0,1 1 0,0-1 0,-1 1 0,1-1 0,0 1 0,0-1 0,0 1 0,0 0 0,0 0 0,0 0 0,0 0 0,1-1 0,-1 1 0,0 1 0,1-1 0,-1 0 0,0 0 0,1 0 0,2 0 0,41-16 0,-40 16 0,54-16 0,123-16 0,52 10 0,124 5 0,150 5-647,136 4-1943,118-2 1275,2462-100-5460,-2186 69 6342,-382 14-671,-146 6 1021,-148 6 857,-278 12-636,191-12 2350,-214 8-1132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D01A-A560-44B4-B9A6-14EA35BDA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C46EE-CF78-4F5A-8EB4-D9DB3880D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7B58-016B-49DE-8CD8-544A4B7F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146B-92D7-4916-9B77-C9797A59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DA3F-1315-4E98-B59D-C9A88DFF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F5D2-A212-478A-98D3-959143BF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20D9D-55E0-4D1C-BCDB-42641863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6162-3770-493F-BFB3-107E5435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E432-9D15-4BC9-862C-4A0D1A95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9908-8D6B-401F-86F9-13B43F1C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755EA-0A2C-4747-AE8D-0BBFF7D5A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E984-2679-4ADF-B756-ED818CFA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8AEE-3F8E-428F-A1D3-F1620822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FFC6-CDE3-41CB-B2BE-A80AAB1D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7F033-2C8B-4556-B2AD-4D796F59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C291-4BCF-4D10-9E1E-8A7C9F27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9875-2985-4C9A-ACE5-54AF6122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A375-EC17-4886-A4BD-4C13EBA7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12AF-56D3-49A2-8EAD-7C12F5D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5D36-BEF6-4DDB-ADEC-255E1F2A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160F-0552-4DFA-B1A9-BECC8F8C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739E-0AF6-48BB-8D3D-C8B6D88D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D7E8-D519-4DC0-814D-4F562F55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C77A-BD9E-41E4-906A-431BBB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447B-B34B-47C3-9D7A-D55ADCF8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8FBD-B4D0-4910-AA2C-DBFFA575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0397-D056-4E6F-B2F1-94B27835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8C9EB-28CD-4EF7-8397-2C48EEAB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7F3F-2416-43FC-B0DC-54F42741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B9C3-72AE-45C4-B4AB-F89207FE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BD06-297A-4B6C-8FBF-4E306222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9763-6D27-42CD-A589-19EFB0D1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BF11-90FF-4D79-B77F-175A8C49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3504E-F46C-48AC-9E0C-21E564EA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7253C-A686-41BF-B31F-FC6B00B6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95B6E-DA8C-496D-9755-92679C56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45376-DA24-4FC7-B0A7-33057237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F0402-AECD-42F0-8D30-A26089AB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0BEF7-D5D8-4024-8047-F33D41A6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48B0-5D1C-440C-9C23-EABAFF6D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5046C-6F2E-40FF-BD98-8561BFD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5253-BC82-4305-BE2C-0224415F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77A5D-2DCA-404D-8661-1760D07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08C06-FF54-4D3D-A040-16278228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6932D-9C8E-429A-B592-C171DC11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73C6-EBCD-4F5C-9DDA-5AE748E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07B3-1B1A-4790-B279-D9E361C9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E421-5A78-4A98-8938-B8BF43AA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143AE-48F2-4A86-8971-D4F2DA4B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0988-B2EF-496D-A03A-DBCFE904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E1B2-1535-40E3-9CB4-92AA0DCC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2A9C-28F9-485B-B01F-B5BD331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4C5C-EC94-4C77-BEC3-F4C08574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7C49B-F454-4AC5-AF64-58FE75FB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4EAF-4B9F-465A-9A69-C5EB2A84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FC0D-617B-490A-A53C-8F9269A9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6F28-744E-4552-AEB5-DDC9E1A2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7CAA-47B3-4053-84B8-5E35B55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B9349-F7F8-4B41-8D2F-C956C831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DDAC-533C-4FF7-A9DD-FF9A883F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642C-9852-40F8-92B2-2478C8DF0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E2AE-4FB8-425E-8125-FF6654DBB1D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4D3F-4ABD-4DA7-90A2-AE2A27E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008B-EC7F-4D90-B5E0-B9C96F68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4901-EC5F-49E4-9025-EF0319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4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34" Type="http://schemas.openxmlformats.org/officeDocument/2006/relationships/customXml" Target="../ink/ink39.xml"/><Relationship Id="rId7" Type="http://schemas.openxmlformats.org/officeDocument/2006/relationships/image" Target="../media/image31.png"/><Relationship Id="rId12" Type="http://schemas.openxmlformats.org/officeDocument/2006/relationships/customXml" Target="../ink/ink28.xml"/><Relationship Id="rId17" Type="http://schemas.openxmlformats.org/officeDocument/2006/relationships/image" Target="../media/image36.png"/><Relationship Id="rId25" Type="http://schemas.openxmlformats.org/officeDocument/2006/relationships/image" Target="../media/image20.png"/><Relationship Id="rId33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3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45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10" Type="http://schemas.openxmlformats.org/officeDocument/2006/relationships/customXml" Target="../ink/ink27.xml"/><Relationship Id="rId19" Type="http://schemas.openxmlformats.org/officeDocument/2006/relationships/image" Target="../media/image37.png"/><Relationship Id="rId31" Type="http://schemas.openxmlformats.org/officeDocument/2006/relationships/image" Target="../media/image42.png"/><Relationship Id="rId4" Type="http://schemas.openxmlformats.org/officeDocument/2006/relationships/customXml" Target="../ink/ink24.xml"/><Relationship Id="rId9" Type="http://schemas.openxmlformats.org/officeDocument/2006/relationships/image" Target="../media/image32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40.png"/><Relationship Id="rId30" Type="http://schemas.openxmlformats.org/officeDocument/2006/relationships/customXml" Target="../ink/ink37.xml"/><Relationship Id="rId35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46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51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5.xml"/><Relationship Id="rId24" Type="http://schemas.openxmlformats.org/officeDocument/2006/relationships/image" Target="../media/image57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10" Type="http://schemas.openxmlformats.org/officeDocument/2006/relationships/image" Target="../media/image50.png"/><Relationship Id="rId19" Type="http://schemas.openxmlformats.org/officeDocument/2006/relationships/customXml" Target="../ink/ink49.xml"/><Relationship Id="rId4" Type="http://schemas.openxmlformats.org/officeDocument/2006/relationships/image" Target="../media/image47.png"/><Relationship Id="rId9" Type="http://schemas.openxmlformats.org/officeDocument/2006/relationships/customXml" Target="../ink/ink44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6.xml"/><Relationship Id="rId18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customXml" Target="../ink/ink53.xml"/><Relationship Id="rId12" Type="http://schemas.openxmlformats.org/officeDocument/2006/relationships/image" Target="../media/image66.png"/><Relationship Id="rId17" Type="http://schemas.openxmlformats.org/officeDocument/2006/relationships/customXml" Target="../ink/ink58.xml"/><Relationship Id="rId2" Type="http://schemas.openxmlformats.org/officeDocument/2006/relationships/image" Target="../media/image59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55.xml"/><Relationship Id="rId5" Type="http://schemas.openxmlformats.org/officeDocument/2006/relationships/image" Target="../media/image62.png"/><Relationship Id="rId15" Type="http://schemas.openxmlformats.org/officeDocument/2006/relationships/customXml" Target="../ink/ink57.xml"/><Relationship Id="rId10" Type="http://schemas.openxmlformats.org/officeDocument/2006/relationships/image" Target="../media/image65.png"/><Relationship Id="rId19" Type="http://schemas.openxmlformats.org/officeDocument/2006/relationships/customXml" Target="../ink/ink59.xml"/><Relationship Id="rId4" Type="http://schemas.openxmlformats.org/officeDocument/2006/relationships/image" Target="../media/image61.png"/><Relationship Id="rId9" Type="http://schemas.openxmlformats.org/officeDocument/2006/relationships/customXml" Target="../ink/ink54.xml"/><Relationship Id="rId1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64.xml"/><Relationship Id="rId18" Type="http://schemas.openxmlformats.org/officeDocument/2006/relationships/image" Target="../media/image79.png"/><Relationship Id="rId3" Type="http://schemas.openxmlformats.org/officeDocument/2006/relationships/image" Target="../media/image20.png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76.png"/><Relationship Id="rId17" Type="http://schemas.openxmlformats.org/officeDocument/2006/relationships/customXml" Target="../ink/ink66.xml"/><Relationship Id="rId2" Type="http://schemas.openxmlformats.org/officeDocument/2006/relationships/customXml" Target="../ink/ink60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customXml" Target="../ink/ink63.xml"/><Relationship Id="rId24" Type="http://schemas.openxmlformats.org/officeDocument/2006/relationships/image" Target="../media/image82.png"/><Relationship Id="rId5" Type="http://schemas.openxmlformats.org/officeDocument/2006/relationships/image" Target="../media/image72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10" Type="http://schemas.openxmlformats.org/officeDocument/2006/relationships/image" Target="../media/image75.png"/><Relationship Id="rId19" Type="http://schemas.openxmlformats.org/officeDocument/2006/relationships/customXml" Target="../ink/ink67.xml"/><Relationship Id="rId4" Type="http://schemas.openxmlformats.org/officeDocument/2006/relationships/image" Target="../media/image71.png"/><Relationship Id="rId9" Type="http://schemas.openxmlformats.org/officeDocument/2006/relationships/customXml" Target="../ink/ink62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B987-97E5-4A20-BDE8-FAEF5271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11142"/>
          </a:xfrm>
        </p:spPr>
        <p:txBody>
          <a:bodyPr>
            <a:normAutofit/>
          </a:bodyPr>
          <a:lstStyle/>
          <a:p>
            <a:r>
              <a:rPr lang="en-US" sz="3600" dirty="0"/>
              <a:t>Recent Techniques in semi-supervised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516B9-EC25-4EA3-BF46-45FAE382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Improved Techniques for Training GANs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Pseudo Label Exploitation for Semi-Supervised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379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C1396F-AAFE-4309-BE52-B7D6C8C2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D36A8DE-FA43-456D-BF69-D52577F63C6F}"/>
              </a:ext>
            </a:extLst>
          </p:cNvPr>
          <p:cNvSpPr/>
          <p:nvPr/>
        </p:nvSpPr>
        <p:spPr>
          <a:xfrm>
            <a:off x="1219702" y="263090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E1531EE-B949-478E-90B4-9531E9C0C017}"/>
              </a:ext>
            </a:extLst>
          </p:cNvPr>
          <p:cNvSpPr/>
          <p:nvPr/>
        </p:nvSpPr>
        <p:spPr>
          <a:xfrm>
            <a:off x="1011155" y="2887579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ADE8148-0120-442B-9E20-983D98DB0D93}"/>
              </a:ext>
            </a:extLst>
          </p:cNvPr>
          <p:cNvSpPr/>
          <p:nvPr/>
        </p:nvSpPr>
        <p:spPr>
          <a:xfrm>
            <a:off x="1476376" y="263090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21F5FB-4F6F-4EA6-AF62-0C9A65C212FB}"/>
              </a:ext>
            </a:extLst>
          </p:cNvPr>
          <p:cNvSpPr/>
          <p:nvPr/>
        </p:nvSpPr>
        <p:spPr>
          <a:xfrm>
            <a:off x="1388144" y="2863517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0CAF06D-4070-4A6B-99CF-5AFC5D52F877}"/>
              </a:ext>
            </a:extLst>
          </p:cNvPr>
          <p:cNvSpPr/>
          <p:nvPr/>
        </p:nvSpPr>
        <p:spPr>
          <a:xfrm>
            <a:off x="1003133" y="263090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C99EF31-DF62-498D-989C-FFF8813794F7}"/>
              </a:ext>
            </a:extLst>
          </p:cNvPr>
          <p:cNvSpPr/>
          <p:nvPr/>
        </p:nvSpPr>
        <p:spPr>
          <a:xfrm>
            <a:off x="1247776" y="312019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040AAAD-6C89-49D7-BF27-A39FEE821F8B}"/>
              </a:ext>
            </a:extLst>
          </p:cNvPr>
          <p:cNvSpPr/>
          <p:nvPr/>
        </p:nvSpPr>
        <p:spPr>
          <a:xfrm>
            <a:off x="1003133" y="3136231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82F0D3C-16C6-45DB-A8CA-B3E713811594}"/>
              </a:ext>
            </a:extLst>
          </p:cNvPr>
          <p:cNvSpPr/>
          <p:nvPr/>
        </p:nvSpPr>
        <p:spPr>
          <a:xfrm>
            <a:off x="1504450" y="324852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E062C59-1B24-410D-BAA4-28F956EDAD4A}"/>
              </a:ext>
            </a:extLst>
          </p:cNvPr>
          <p:cNvSpPr/>
          <p:nvPr/>
        </p:nvSpPr>
        <p:spPr>
          <a:xfrm>
            <a:off x="1219702" y="3489157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A7E047B-CA96-4E2F-860A-9CB20CCEC58E}"/>
              </a:ext>
            </a:extLst>
          </p:cNvPr>
          <p:cNvSpPr/>
          <p:nvPr/>
        </p:nvSpPr>
        <p:spPr>
          <a:xfrm>
            <a:off x="1596693" y="353728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72562-23D5-4DAD-AEC2-9C85FA9FD0C5}"/>
              </a:ext>
            </a:extLst>
          </p:cNvPr>
          <p:cNvSpPr/>
          <p:nvPr/>
        </p:nvSpPr>
        <p:spPr>
          <a:xfrm>
            <a:off x="1504450" y="3056019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85649F-8E52-4848-8C05-BA7B72F90CB8}"/>
              </a:ext>
            </a:extLst>
          </p:cNvPr>
          <p:cNvSpPr/>
          <p:nvPr/>
        </p:nvSpPr>
        <p:spPr>
          <a:xfrm>
            <a:off x="1159544" y="3296651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D5B83-98EA-4FB3-9AA7-35C1B69F0DCA}"/>
              </a:ext>
            </a:extLst>
          </p:cNvPr>
          <p:cNvSpPr/>
          <p:nvPr/>
        </p:nvSpPr>
        <p:spPr>
          <a:xfrm>
            <a:off x="1207672" y="2863515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22263-A692-4AC7-8A8F-27222C41DDDF}"/>
              </a:ext>
            </a:extLst>
          </p:cNvPr>
          <p:cNvSpPr/>
          <p:nvPr/>
        </p:nvSpPr>
        <p:spPr>
          <a:xfrm>
            <a:off x="1103398" y="306404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FE6680-476A-4A1E-996E-3CFC7E8C54EE}"/>
              </a:ext>
            </a:extLst>
          </p:cNvPr>
          <p:cNvSpPr/>
          <p:nvPr/>
        </p:nvSpPr>
        <p:spPr>
          <a:xfrm>
            <a:off x="928940" y="281538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77B48-888D-4E94-8ABA-22E6563BF296}"/>
              </a:ext>
            </a:extLst>
          </p:cNvPr>
          <p:cNvSpPr/>
          <p:nvPr/>
        </p:nvSpPr>
        <p:spPr>
          <a:xfrm>
            <a:off x="1388144" y="338488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5259E-BA54-4E6D-BF1C-44BC43274FD2}"/>
              </a:ext>
            </a:extLst>
          </p:cNvPr>
          <p:cNvSpPr/>
          <p:nvPr/>
        </p:nvSpPr>
        <p:spPr>
          <a:xfrm>
            <a:off x="981078" y="336082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0B78C6-024C-4010-B35F-C068F4A37231}"/>
              </a:ext>
            </a:extLst>
          </p:cNvPr>
          <p:cNvSpPr/>
          <p:nvPr/>
        </p:nvSpPr>
        <p:spPr>
          <a:xfrm>
            <a:off x="1684926" y="323248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47799-53BA-40B4-B92B-8B0C9D5347EC}"/>
              </a:ext>
            </a:extLst>
          </p:cNvPr>
          <p:cNvSpPr/>
          <p:nvPr/>
        </p:nvSpPr>
        <p:spPr>
          <a:xfrm>
            <a:off x="1368090" y="3184357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C77B5A-E7F1-4347-B3F0-F07C328FA03C}"/>
              </a:ext>
            </a:extLst>
          </p:cNvPr>
          <p:cNvCxnSpPr>
            <a:cxnSpLocks/>
          </p:cNvCxnSpPr>
          <p:nvPr/>
        </p:nvCxnSpPr>
        <p:spPr>
          <a:xfrm>
            <a:off x="2133600" y="2446421"/>
            <a:ext cx="0" cy="1652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51C880-0F3D-41B1-8039-B9F6606861CD}"/>
              </a:ext>
            </a:extLst>
          </p:cNvPr>
          <p:cNvSpPr/>
          <p:nvPr/>
        </p:nvSpPr>
        <p:spPr>
          <a:xfrm>
            <a:off x="2286501" y="24704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CB4C49-7943-4FC3-9CFE-E19BF4D41135}"/>
              </a:ext>
            </a:extLst>
          </p:cNvPr>
          <p:cNvSpPr/>
          <p:nvPr/>
        </p:nvSpPr>
        <p:spPr>
          <a:xfrm>
            <a:off x="2260431" y="274120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4A056E-6447-4D18-9FA0-84E640C04E02}"/>
              </a:ext>
            </a:extLst>
          </p:cNvPr>
          <p:cNvSpPr/>
          <p:nvPr/>
        </p:nvSpPr>
        <p:spPr>
          <a:xfrm>
            <a:off x="2494547" y="251059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8B8DFD-15A5-42CD-B0D4-50E84DA2C0D2}"/>
              </a:ext>
            </a:extLst>
          </p:cNvPr>
          <p:cNvSpPr/>
          <p:nvPr/>
        </p:nvSpPr>
        <p:spPr>
          <a:xfrm>
            <a:off x="2264441" y="299987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DE71D1-A4E5-4BE5-8CAB-DDE939A2A0D6}"/>
              </a:ext>
            </a:extLst>
          </p:cNvPr>
          <p:cNvSpPr/>
          <p:nvPr/>
        </p:nvSpPr>
        <p:spPr>
          <a:xfrm>
            <a:off x="2517608" y="287956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BAA1B9-6091-497E-9755-C7D08493780A}"/>
              </a:ext>
            </a:extLst>
          </p:cNvPr>
          <p:cNvSpPr/>
          <p:nvPr/>
        </p:nvSpPr>
        <p:spPr>
          <a:xfrm>
            <a:off x="2710614" y="270109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047D00-A94E-4F6E-BD11-D8423CBAEE9B}"/>
              </a:ext>
            </a:extLst>
          </p:cNvPr>
          <p:cNvSpPr/>
          <p:nvPr/>
        </p:nvSpPr>
        <p:spPr>
          <a:xfrm>
            <a:off x="2548191" y="312420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EF7F9D-D238-4346-B159-693D08AF3B0E}"/>
              </a:ext>
            </a:extLst>
          </p:cNvPr>
          <p:cNvSpPr/>
          <p:nvPr/>
        </p:nvSpPr>
        <p:spPr>
          <a:xfrm>
            <a:off x="2341647" y="330468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7625E7-B752-4299-ADC4-4EF47185C4CC}"/>
              </a:ext>
            </a:extLst>
          </p:cNvPr>
          <p:cNvSpPr/>
          <p:nvPr/>
        </p:nvSpPr>
        <p:spPr>
          <a:xfrm>
            <a:off x="2736684" y="319238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073482-FE52-4CD4-B1DF-DC52D1B7C64A}"/>
              </a:ext>
            </a:extLst>
          </p:cNvPr>
          <p:cNvSpPr/>
          <p:nvPr/>
        </p:nvSpPr>
        <p:spPr>
          <a:xfrm>
            <a:off x="2830928" y="290362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6257C4F-7CDD-4EC4-98DA-77B7FD3AFBC9}"/>
              </a:ext>
            </a:extLst>
          </p:cNvPr>
          <p:cNvSpPr/>
          <p:nvPr/>
        </p:nvSpPr>
        <p:spPr>
          <a:xfrm>
            <a:off x="2600825" y="343301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189CEC-8948-4453-8863-2FED0599A0CD}"/>
              </a:ext>
            </a:extLst>
          </p:cNvPr>
          <p:cNvSpPr/>
          <p:nvPr/>
        </p:nvSpPr>
        <p:spPr>
          <a:xfrm>
            <a:off x="2438901" y="26228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931779-42EC-4814-841B-4B6EF57BAAD2}"/>
              </a:ext>
            </a:extLst>
          </p:cNvPr>
          <p:cNvSpPr/>
          <p:nvPr/>
        </p:nvSpPr>
        <p:spPr>
          <a:xfrm>
            <a:off x="2591301" y="27752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25C4A2-21F8-4BD8-AD1E-EBB994F63A50}"/>
              </a:ext>
            </a:extLst>
          </p:cNvPr>
          <p:cNvSpPr/>
          <p:nvPr/>
        </p:nvSpPr>
        <p:spPr>
          <a:xfrm>
            <a:off x="2743701" y="29276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B651E6-E046-47BC-A70F-653D5B49CBC6}"/>
              </a:ext>
            </a:extLst>
          </p:cNvPr>
          <p:cNvSpPr/>
          <p:nvPr/>
        </p:nvSpPr>
        <p:spPr>
          <a:xfrm>
            <a:off x="2919160" y="270109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39F557-1906-4BBB-8337-B996F6C250C1}"/>
              </a:ext>
            </a:extLst>
          </p:cNvPr>
          <p:cNvSpPr/>
          <p:nvPr/>
        </p:nvSpPr>
        <p:spPr>
          <a:xfrm>
            <a:off x="2915151" y="323649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03A489-A27D-488B-A50D-3D38D3FA816E}"/>
              </a:ext>
            </a:extLst>
          </p:cNvPr>
          <p:cNvSpPr/>
          <p:nvPr/>
        </p:nvSpPr>
        <p:spPr>
          <a:xfrm>
            <a:off x="3029450" y="309613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217EEE-2B5C-425C-86CB-EF78B7ED782E}"/>
              </a:ext>
            </a:extLst>
          </p:cNvPr>
          <p:cNvSpPr/>
          <p:nvPr/>
        </p:nvSpPr>
        <p:spPr>
          <a:xfrm>
            <a:off x="2816892" y="342499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A8360-E76B-4940-A21D-6CD36B6BF65F}"/>
              </a:ext>
            </a:extLst>
          </p:cNvPr>
          <p:cNvSpPr/>
          <p:nvPr/>
        </p:nvSpPr>
        <p:spPr>
          <a:xfrm>
            <a:off x="2470984" y="356135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7F5309-94D7-4D33-BFB9-CAF368DB4501}"/>
              </a:ext>
            </a:extLst>
          </p:cNvPr>
          <p:cNvSpPr/>
          <p:nvPr/>
        </p:nvSpPr>
        <p:spPr>
          <a:xfrm>
            <a:off x="2710614" y="359343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C38618-213A-4D89-8B2A-D1D029F5FAB3}"/>
              </a:ext>
            </a:extLst>
          </p:cNvPr>
          <p:cNvSpPr/>
          <p:nvPr/>
        </p:nvSpPr>
        <p:spPr>
          <a:xfrm>
            <a:off x="3089107" y="239830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4D76E6-8450-4CE5-83C3-F28BCE8CE6AD}"/>
              </a:ext>
            </a:extLst>
          </p:cNvPr>
          <p:cNvSpPr/>
          <p:nvPr/>
        </p:nvSpPr>
        <p:spPr>
          <a:xfrm>
            <a:off x="3063037" y="266901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082508-3BE9-4050-BB4F-0FDC943957B6}"/>
              </a:ext>
            </a:extLst>
          </p:cNvPr>
          <p:cNvSpPr/>
          <p:nvPr/>
        </p:nvSpPr>
        <p:spPr>
          <a:xfrm>
            <a:off x="3297153" y="243840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01865B-A665-4989-8125-E5781960EE02}"/>
              </a:ext>
            </a:extLst>
          </p:cNvPr>
          <p:cNvSpPr/>
          <p:nvPr/>
        </p:nvSpPr>
        <p:spPr>
          <a:xfrm>
            <a:off x="3067047" y="292768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C832B4-9F35-4753-8F94-41ED0A635AEE}"/>
              </a:ext>
            </a:extLst>
          </p:cNvPr>
          <p:cNvSpPr/>
          <p:nvPr/>
        </p:nvSpPr>
        <p:spPr>
          <a:xfrm>
            <a:off x="3320214" y="280737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C172F0-E371-47AF-A4A9-BD62CA9D3A58}"/>
              </a:ext>
            </a:extLst>
          </p:cNvPr>
          <p:cNvSpPr/>
          <p:nvPr/>
        </p:nvSpPr>
        <p:spPr>
          <a:xfrm>
            <a:off x="3513220" y="262890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DB66EC-8271-45B9-848F-B9C26A9F24FF}"/>
              </a:ext>
            </a:extLst>
          </p:cNvPr>
          <p:cNvSpPr/>
          <p:nvPr/>
        </p:nvSpPr>
        <p:spPr>
          <a:xfrm>
            <a:off x="3350797" y="305201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F35E30-2504-492A-8470-F2BF2E3DE77B}"/>
              </a:ext>
            </a:extLst>
          </p:cNvPr>
          <p:cNvSpPr/>
          <p:nvPr/>
        </p:nvSpPr>
        <p:spPr>
          <a:xfrm>
            <a:off x="3144253" y="323249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332482-A14F-4D9A-8565-CC7AFEEA79CB}"/>
              </a:ext>
            </a:extLst>
          </p:cNvPr>
          <p:cNvSpPr/>
          <p:nvPr/>
        </p:nvSpPr>
        <p:spPr>
          <a:xfrm>
            <a:off x="3539290" y="312019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D917FC-CE85-4A69-8F5F-9C2EAFA608AD}"/>
              </a:ext>
            </a:extLst>
          </p:cNvPr>
          <p:cNvSpPr/>
          <p:nvPr/>
        </p:nvSpPr>
        <p:spPr>
          <a:xfrm>
            <a:off x="3633534" y="283143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19E730-C809-4E60-95D1-C38D431E4956}"/>
              </a:ext>
            </a:extLst>
          </p:cNvPr>
          <p:cNvSpPr/>
          <p:nvPr/>
        </p:nvSpPr>
        <p:spPr>
          <a:xfrm>
            <a:off x="3403431" y="336082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9E1442-F2D3-4CCC-A7CC-A6820F2755CE}"/>
              </a:ext>
            </a:extLst>
          </p:cNvPr>
          <p:cNvSpPr/>
          <p:nvPr/>
        </p:nvSpPr>
        <p:spPr>
          <a:xfrm>
            <a:off x="3241507" y="255070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2D1C51-8AF7-4B61-9816-710A2F9149D3}"/>
              </a:ext>
            </a:extLst>
          </p:cNvPr>
          <p:cNvSpPr/>
          <p:nvPr/>
        </p:nvSpPr>
        <p:spPr>
          <a:xfrm>
            <a:off x="3393907" y="270310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4C9C1C-A52C-42FC-9A08-AE50B80FCBD8}"/>
              </a:ext>
            </a:extLst>
          </p:cNvPr>
          <p:cNvSpPr/>
          <p:nvPr/>
        </p:nvSpPr>
        <p:spPr>
          <a:xfrm>
            <a:off x="3546307" y="285550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393E04-DD4C-4E80-9E3A-E80B06E45D38}"/>
              </a:ext>
            </a:extLst>
          </p:cNvPr>
          <p:cNvSpPr/>
          <p:nvPr/>
        </p:nvSpPr>
        <p:spPr>
          <a:xfrm>
            <a:off x="3721766" y="262890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01D62B6-1A40-473F-8780-BECEFE8B27EF}"/>
              </a:ext>
            </a:extLst>
          </p:cNvPr>
          <p:cNvSpPr/>
          <p:nvPr/>
        </p:nvSpPr>
        <p:spPr>
          <a:xfrm>
            <a:off x="3717757" y="316430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841B96-42C9-4E3F-B325-03A8F4839B76}"/>
              </a:ext>
            </a:extLst>
          </p:cNvPr>
          <p:cNvSpPr/>
          <p:nvPr/>
        </p:nvSpPr>
        <p:spPr>
          <a:xfrm>
            <a:off x="3832056" y="302394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737321A-F0E1-44F2-BF72-C1552B7614D5}"/>
              </a:ext>
            </a:extLst>
          </p:cNvPr>
          <p:cNvSpPr/>
          <p:nvPr/>
        </p:nvSpPr>
        <p:spPr>
          <a:xfrm>
            <a:off x="3619498" y="335280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194761-280B-45C7-AB4A-01AACE0F18F7}"/>
              </a:ext>
            </a:extLst>
          </p:cNvPr>
          <p:cNvSpPr/>
          <p:nvPr/>
        </p:nvSpPr>
        <p:spPr>
          <a:xfrm>
            <a:off x="3273590" y="348916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0E648C5-8C29-4B0F-8215-58079EBE33B8}"/>
              </a:ext>
            </a:extLst>
          </p:cNvPr>
          <p:cNvSpPr/>
          <p:nvPr/>
        </p:nvSpPr>
        <p:spPr>
          <a:xfrm>
            <a:off x="3513220" y="352124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9847E9-64E2-4794-AEAD-3AC036DD79D5}"/>
              </a:ext>
            </a:extLst>
          </p:cNvPr>
          <p:cNvSpPr/>
          <p:nvPr/>
        </p:nvSpPr>
        <p:spPr>
          <a:xfrm>
            <a:off x="3874167" y="26228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2E9AD6-092B-4230-B65B-79515771CC88}"/>
              </a:ext>
            </a:extLst>
          </p:cNvPr>
          <p:cNvSpPr/>
          <p:nvPr/>
        </p:nvSpPr>
        <p:spPr>
          <a:xfrm>
            <a:off x="3848097" y="289360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36F19D-85D0-4DE7-A3B4-7EF1C5727104}"/>
              </a:ext>
            </a:extLst>
          </p:cNvPr>
          <p:cNvSpPr/>
          <p:nvPr/>
        </p:nvSpPr>
        <p:spPr>
          <a:xfrm>
            <a:off x="4082213" y="2662996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77C47B5-BE84-4944-BE29-A9B2CD1E015D}"/>
              </a:ext>
            </a:extLst>
          </p:cNvPr>
          <p:cNvSpPr/>
          <p:nvPr/>
        </p:nvSpPr>
        <p:spPr>
          <a:xfrm>
            <a:off x="3852107" y="315227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8EFFFD-76F4-486C-89E1-36E11FA4D750}"/>
              </a:ext>
            </a:extLst>
          </p:cNvPr>
          <p:cNvSpPr/>
          <p:nvPr/>
        </p:nvSpPr>
        <p:spPr>
          <a:xfrm>
            <a:off x="4105274" y="303196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D838F8-52DB-4FAE-A994-2BEC281B8D55}"/>
              </a:ext>
            </a:extLst>
          </p:cNvPr>
          <p:cNvSpPr/>
          <p:nvPr/>
        </p:nvSpPr>
        <p:spPr>
          <a:xfrm>
            <a:off x="4298280" y="285349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A48FFA7-2C39-4055-A10F-AE2D11FD28A5}"/>
              </a:ext>
            </a:extLst>
          </p:cNvPr>
          <p:cNvSpPr/>
          <p:nvPr/>
        </p:nvSpPr>
        <p:spPr>
          <a:xfrm>
            <a:off x="4135857" y="327660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70DF11-7E3A-487D-927A-D1B89CB7DB83}"/>
              </a:ext>
            </a:extLst>
          </p:cNvPr>
          <p:cNvSpPr/>
          <p:nvPr/>
        </p:nvSpPr>
        <p:spPr>
          <a:xfrm>
            <a:off x="3929313" y="345708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79BFC8B-65A3-42DA-995B-6E4F12F4093E}"/>
              </a:ext>
            </a:extLst>
          </p:cNvPr>
          <p:cNvSpPr/>
          <p:nvPr/>
        </p:nvSpPr>
        <p:spPr>
          <a:xfrm>
            <a:off x="4324350" y="3344785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039517-39AD-4184-B084-47BA9D3A0BE7}"/>
              </a:ext>
            </a:extLst>
          </p:cNvPr>
          <p:cNvSpPr/>
          <p:nvPr/>
        </p:nvSpPr>
        <p:spPr>
          <a:xfrm>
            <a:off x="4418594" y="305602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15F423-F7BB-499A-97F6-FC2E4F3CB001}"/>
              </a:ext>
            </a:extLst>
          </p:cNvPr>
          <p:cNvSpPr/>
          <p:nvPr/>
        </p:nvSpPr>
        <p:spPr>
          <a:xfrm>
            <a:off x="4188491" y="358541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9053B6-F4A6-4D38-AD01-8795771F91E6}"/>
              </a:ext>
            </a:extLst>
          </p:cNvPr>
          <p:cNvSpPr/>
          <p:nvPr/>
        </p:nvSpPr>
        <p:spPr>
          <a:xfrm>
            <a:off x="4026567" y="27752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F600D33-EDD1-4F71-8101-C5F526546549}"/>
              </a:ext>
            </a:extLst>
          </p:cNvPr>
          <p:cNvSpPr/>
          <p:nvPr/>
        </p:nvSpPr>
        <p:spPr>
          <a:xfrm>
            <a:off x="4178967" y="29276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0CEF85-9144-4443-AE57-3F7A06EEA0A8}"/>
              </a:ext>
            </a:extLst>
          </p:cNvPr>
          <p:cNvSpPr/>
          <p:nvPr/>
        </p:nvSpPr>
        <p:spPr>
          <a:xfrm>
            <a:off x="4331367" y="308009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2B44DF-772C-44E9-8FD0-74AD7155790D}"/>
              </a:ext>
            </a:extLst>
          </p:cNvPr>
          <p:cNvSpPr/>
          <p:nvPr/>
        </p:nvSpPr>
        <p:spPr>
          <a:xfrm>
            <a:off x="4506826" y="2853499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4B0679-0873-43C0-B6C8-A764F1062D60}"/>
              </a:ext>
            </a:extLst>
          </p:cNvPr>
          <p:cNvSpPr/>
          <p:nvPr/>
        </p:nvSpPr>
        <p:spPr>
          <a:xfrm>
            <a:off x="4502817" y="3388898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181975-D2C6-44FF-915B-5422B400431D}"/>
              </a:ext>
            </a:extLst>
          </p:cNvPr>
          <p:cNvSpPr/>
          <p:nvPr/>
        </p:nvSpPr>
        <p:spPr>
          <a:xfrm>
            <a:off x="4617116" y="3248537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FF96BD9-D187-49BE-A8FC-9673D147FA87}"/>
              </a:ext>
            </a:extLst>
          </p:cNvPr>
          <p:cNvSpPr/>
          <p:nvPr/>
        </p:nvSpPr>
        <p:spPr>
          <a:xfrm>
            <a:off x="4404558" y="357739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35794C-39D5-4256-A6DF-2EB5B310B75D}"/>
              </a:ext>
            </a:extLst>
          </p:cNvPr>
          <p:cNvSpPr/>
          <p:nvPr/>
        </p:nvSpPr>
        <p:spPr>
          <a:xfrm>
            <a:off x="4058650" y="3713753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0D91C-8E62-48F5-9A48-F1801E023CCA}"/>
              </a:ext>
            </a:extLst>
          </p:cNvPr>
          <p:cNvSpPr/>
          <p:nvPr/>
        </p:nvSpPr>
        <p:spPr>
          <a:xfrm>
            <a:off x="4298280" y="3745832"/>
            <a:ext cx="106278" cy="10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0742C2-DB2C-4380-8BFA-E1A692526DC5}"/>
              </a:ext>
            </a:extLst>
          </p:cNvPr>
          <p:cNvCxnSpPr>
            <a:cxnSpLocks/>
          </p:cNvCxnSpPr>
          <p:nvPr/>
        </p:nvCxnSpPr>
        <p:spPr>
          <a:xfrm>
            <a:off x="762502" y="4026570"/>
            <a:ext cx="11790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4C1-075E-4138-B581-4961BF32A10C}"/>
              </a:ext>
            </a:extLst>
          </p:cNvPr>
          <p:cNvSpPr txBox="1"/>
          <p:nvPr/>
        </p:nvSpPr>
        <p:spPr>
          <a:xfrm>
            <a:off x="565987" y="4074695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Labeled data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DCD8F8-AC8A-4E73-A1C1-A636478494BA}"/>
              </a:ext>
            </a:extLst>
          </p:cNvPr>
          <p:cNvCxnSpPr/>
          <p:nvPr/>
        </p:nvCxnSpPr>
        <p:spPr>
          <a:xfrm>
            <a:off x="2738686" y="4028444"/>
            <a:ext cx="11790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8414917-44EE-484A-A6BB-31C6925BED27}"/>
              </a:ext>
            </a:extLst>
          </p:cNvPr>
          <p:cNvSpPr txBox="1"/>
          <p:nvPr/>
        </p:nvSpPr>
        <p:spPr>
          <a:xfrm>
            <a:off x="2542171" y="4076569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Unlabeled data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FC2062A-0491-4F8E-B336-71F61EBCE430}"/>
              </a:ext>
            </a:extLst>
          </p:cNvPr>
          <p:cNvSpPr/>
          <p:nvPr/>
        </p:nvSpPr>
        <p:spPr>
          <a:xfrm>
            <a:off x="8509326" y="361750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26ABAFAF-97A1-4E35-8434-924E0C115BB4}"/>
              </a:ext>
            </a:extLst>
          </p:cNvPr>
          <p:cNvSpPr/>
          <p:nvPr/>
        </p:nvSpPr>
        <p:spPr>
          <a:xfrm>
            <a:off x="7299156" y="290362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A4A58C6F-54DD-4569-9941-E034D1BAB1A1}"/>
              </a:ext>
            </a:extLst>
          </p:cNvPr>
          <p:cNvSpPr/>
          <p:nvPr/>
        </p:nvSpPr>
        <p:spPr>
          <a:xfrm>
            <a:off x="7764377" y="2646953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E347047C-E22E-49EB-BDDE-F76AACEB97A7}"/>
              </a:ext>
            </a:extLst>
          </p:cNvPr>
          <p:cNvSpPr/>
          <p:nvPr/>
        </p:nvSpPr>
        <p:spPr>
          <a:xfrm>
            <a:off x="7676145" y="2879564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1430F136-EDDA-4BC4-9092-BB4A56DC82BC}"/>
              </a:ext>
            </a:extLst>
          </p:cNvPr>
          <p:cNvSpPr/>
          <p:nvPr/>
        </p:nvSpPr>
        <p:spPr>
          <a:xfrm>
            <a:off x="7291134" y="264695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9DBAFDF3-F7E4-4E52-A82C-C7DF655A770A}"/>
              </a:ext>
            </a:extLst>
          </p:cNvPr>
          <p:cNvSpPr/>
          <p:nvPr/>
        </p:nvSpPr>
        <p:spPr>
          <a:xfrm>
            <a:off x="7535777" y="3136237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A0E1B95-3557-4EFE-911C-92C3DA52049B}"/>
              </a:ext>
            </a:extLst>
          </p:cNvPr>
          <p:cNvSpPr/>
          <p:nvPr/>
        </p:nvSpPr>
        <p:spPr>
          <a:xfrm>
            <a:off x="7291134" y="3152278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7D9FB0F1-0B20-4AD0-885B-BCFCDDA040A1}"/>
              </a:ext>
            </a:extLst>
          </p:cNvPr>
          <p:cNvSpPr/>
          <p:nvPr/>
        </p:nvSpPr>
        <p:spPr>
          <a:xfrm>
            <a:off x="7792451" y="326457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3A1695FF-BD0B-47DF-80E8-E3D7DD42147E}"/>
              </a:ext>
            </a:extLst>
          </p:cNvPr>
          <p:cNvSpPr/>
          <p:nvPr/>
        </p:nvSpPr>
        <p:spPr>
          <a:xfrm>
            <a:off x="7507703" y="3505204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FFE28635-88A3-4E2A-B647-27E798B1B94E}"/>
              </a:ext>
            </a:extLst>
          </p:cNvPr>
          <p:cNvSpPr/>
          <p:nvPr/>
        </p:nvSpPr>
        <p:spPr>
          <a:xfrm>
            <a:off x="7884694" y="3553329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AB5A8B-925C-4F72-B813-99947E4FCFF7}"/>
              </a:ext>
            </a:extLst>
          </p:cNvPr>
          <p:cNvSpPr/>
          <p:nvPr/>
        </p:nvSpPr>
        <p:spPr>
          <a:xfrm>
            <a:off x="7792451" y="307206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B6F902-95BE-4168-BACC-4D94A77D3A96}"/>
              </a:ext>
            </a:extLst>
          </p:cNvPr>
          <p:cNvSpPr/>
          <p:nvPr/>
        </p:nvSpPr>
        <p:spPr>
          <a:xfrm>
            <a:off x="7447545" y="3312698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021219-3406-4775-A9CA-40ECAA42F1FD}"/>
              </a:ext>
            </a:extLst>
          </p:cNvPr>
          <p:cNvSpPr/>
          <p:nvPr/>
        </p:nvSpPr>
        <p:spPr>
          <a:xfrm>
            <a:off x="7495673" y="2879562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5437DD-491C-4615-8878-18F55B70C547}"/>
              </a:ext>
            </a:extLst>
          </p:cNvPr>
          <p:cNvSpPr/>
          <p:nvPr/>
        </p:nvSpPr>
        <p:spPr>
          <a:xfrm>
            <a:off x="7391399" y="3080087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6DDA7F6-973B-4A63-B11F-B0B7B14070D6}"/>
              </a:ext>
            </a:extLst>
          </p:cNvPr>
          <p:cNvSpPr/>
          <p:nvPr/>
        </p:nvSpPr>
        <p:spPr>
          <a:xfrm>
            <a:off x="7216941" y="283143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FF374A7-A046-4B88-8CC9-DF2FBE5B7D85}"/>
              </a:ext>
            </a:extLst>
          </p:cNvPr>
          <p:cNvSpPr/>
          <p:nvPr/>
        </p:nvSpPr>
        <p:spPr>
          <a:xfrm>
            <a:off x="7676145" y="3400927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6D8739-C564-48CE-86C4-1206FFE9544F}"/>
              </a:ext>
            </a:extLst>
          </p:cNvPr>
          <p:cNvSpPr/>
          <p:nvPr/>
        </p:nvSpPr>
        <p:spPr>
          <a:xfrm>
            <a:off x="7269079" y="337687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AB60BE6-0684-43C6-95E3-9B90158BD101}"/>
              </a:ext>
            </a:extLst>
          </p:cNvPr>
          <p:cNvSpPr/>
          <p:nvPr/>
        </p:nvSpPr>
        <p:spPr>
          <a:xfrm>
            <a:off x="7972927" y="3248531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08C933-785B-4DB2-A5FA-01A18F71507A}"/>
              </a:ext>
            </a:extLst>
          </p:cNvPr>
          <p:cNvSpPr/>
          <p:nvPr/>
        </p:nvSpPr>
        <p:spPr>
          <a:xfrm>
            <a:off x="7656091" y="320040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4E2C6F-B88B-4C65-ABE5-55B34A96F726}"/>
              </a:ext>
            </a:extLst>
          </p:cNvPr>
          <p:cNvCxnSpPr>
            <a:cxnSpLocks/>
          </p:cNvCxnSpPr>
          <p:nvPr/>
        </p:nvCxnSpPr>
        <p:spPr>
          <a:xfrm>
            <a:off x="7050503" y="4042617"/>
            <a:ext cx="35372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8392668B-16CA-4BE4-8AD4-A76D61CEC6CC}"/>
              </a:ext>
            </a:extLst>
          </p:cNvPr>
          <p:cNvSpPr/>
          <p:nvPr/>
        </p:nvSpPr>
        <p:spPr>
          <a:xfrm>
            <a:off x="7971916" y="304800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62175077-D573-49E9-A542-EBDD84129B16}"/>
              </a:ext>
            </a:extLst>
          </p:cNvPr>
          <p:cNvSpPr/>
          <p:nvPr/>
        </p:nvSpPr>
        <p:spPr>
          <a:xfrm>
            <a:off x="8172444" y="2935709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E37DDDB-A78E-4920-919D-21A2662D5978}"/>
              </a:ext>
            </a:extLst>
          </p:cNvPr>
          <p:cNvSpPr/>
          <p:nvPr/>
        </p:nvSpPr>
        <p:spPr>
          <a:xfrm>
            <a:off x="8637665" y="267903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8EB6CA21-E9D5-4EE8-9A08-B892BD50F3AD}"/>
              </a:ext>
            </a:extLst>
          </p:cNvPr>
          <p:cNvSpPr/>
          <p:nvPr/>
        </p:nvSpPr>
        <p:spPr>
          <a:xfrm>
            <a:off x="8549433" y="2911647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A23DF6C1-54F1-4CDD-806F-D96C904F8E4B}"/>
              </a:ext>
            </a:extLst>
          </p:cNvPr>
          <p:cNvSpPr/>
          <p:nvPr/>
        </p:nvSpPr>
        <p:spPr>
          <a:xfrm>
            <a:off x="8164422" y="267903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8AD3058-03AE-4419-987D-D1A2661FA74C}"/>
              </a:ext>
            </a:extLst>
          </p:cNvPr>
          <p:cNvSpPr/>
          <p:nvPr/>
        </p:nvSpPr>
        <p:spPr>
          <a:xfrm>
            <a:off x="8409065" y="316832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9C0C7979-628B-4ECF-A0D2-A6399D679670}"/>
              </a:ext>
            </a:extLst>
          </p:cNvPr>
          <p:cNvSpPr/>
          <p:nvPr/>
        </p:nvSpPr>
        <p:spPr>
          <a:xfrm>
            <a:off x="8164422" y="3184361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142F2215-C934-4725-AF7E-8B7D4EAD7371}"/>
              </a:ext>
            </a:extLst>
          </p:cNvPr>
          <p:cNvSpPr/>
          <p:nvPr/>
        </p:nvSpPr>
        <p:spPr>
          <a:xfrm>
            <a:off x="8665739" y="329665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1B0CF6CD-1BD6-43DA-97CF-23713C075DB4}"/>
              </a:ext>
            </a:extLst>
          </p:cNvPr>
          <p:cNvSpPr/>
          <p:nvPr/>
        </p:nvSpPr>
        <p:spPr>
          <a:xfrm>
            <a:off x="8324841" y="338488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D4F5E58-1E35-4F39-9CE4-1C418D30BEEC}"/>
              </a:ext>
            </a:extLst>
          </p:cNvPr>
          <p:cNvSpPr/>
          <p:nvPr/>
        </p:nvSpPr>
        <p:spPr>
          <a:xfrm>
            <a:off x="8709855" y="351322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8038F6D-DE02-4C6A-9C5D-4ABBDE5C7BDF}"/>
              </a:ext>
            </a:extLst>
          </p:cNvPr>
          <p:cNvSpPr/>
          <p:nvPr/>
        </p:nvSpPr>
        <p:spPr>
          <a:xfrm>
            <a:off x="8665739" y="3104149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90F51B-AB27-47DB-A3E2-9A51B9824F0B}"/>
              </a:ext>
            </a:extLst>
          </p:cNvPr>
          <p:cNvSpPr/>
          <p:nvPr/>
        </p:nvSpPr>
        <p:spPr>
          <a:xfrm>
            <a:off x="8376980" y="2695078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96810-CC72-409B-808B-DAA50CCD0971}"/>
              </a:ext>
            </a:extLst>
          </p:cNvPr>
          <p:cNvSpPr/>
          <p:nvPr/>
        </p:nvSpPr>
        <p:spPr>
          <a:xfrm>
            <a:off x="8368961" y="2911645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80CFA32-89B1-4A25-9702-CED987F3A47D}"/>
              </a:ext>
            </a:extLst>
          </p:cNvPr>
          <p:cNvSpPr/>
          <p:nvPr/>
        </p:nvSpPr>
        <p:spPr>
          <a:xfrm>
            <a:off x="8264687" y="311217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C87BEC-8FDF-4B0B-869B-178261DA50B7}"/>
              </a:ext>
            </a:extLst>
          </p:cNvPr>
          <p:cNvSpPr/>
          <p:nvPr/>
        </p:nvSpPr>
        <p:spPr>
          <a:xfrm>
            <a:off x="8090229" y="286351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C08B9-3C0B-4DD3-A612-7855CF5492F8}"/>
              </a:ext>
            </a:extLst>
          </p:cNvPr>
          <p:cNvSpPr/>
          <p:nvPr/>
        </p:nvSpPr>
        <p:spPr>
          <a:xfrm>
            <a:off x="8549433" y="343301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269D333-05EB-4262-86BB-5A30F77BCA8B}"/>
              </a:ext>
            </a:extLst>
          </p:cNvPr>
          <p:cNvSpPr/>
          <p:nvPr/>
        </p:nvSpPr>
        <p:spPr>
          <a:xfrm>
            <a:off x="8142367" y="340895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A95B8C-39C1-4817-96AC-6688569E6F65}"/>
              </a:ext>
            </a:extLst>
          </p:cNvPr>
          <p:cNvSpPr/>
          <p:nvPr/>
        </p:nvSpPr>
        <p:spPr>
          <a:xfrm>
            <a:off x="8846215" y="328061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23D78-C229-4AFB-BDE3-8D1645B39275}"/>
              </a:ext>
            </a:extLst>
          </p:cNvPr>
          <p:cNvSpPr/>
          <p:nvPr/>
        </p:nvSpPr>
        <p:spPr>
          <a:xfrm>
            <a:off x="8529379" y="3232487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7DD88A-65CE-4757-9930-2EE8F6C3F3AC}"/>
              </a:ext>
            </a:extLst>
          </p:cNvPr>
          <p:cNvSpPr/>
          <p:nvPr/>
        </p:nvSpPr>
        <p:spPr>
          <a:xfrm>
            <a:off x="8294767" y="356135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D37FFA9-DDAA-455A-A44E-6FD5F5B0855B}"/>
              </a:ext>
            </a:extLst>
          </p:cNvPr>
          <p:cNvSpPr/>
          <p:nvPr/>
        </p:nvSpPr>
        <p:spPr>
          <a:xfrm>
            <a:off x="7926794" y="266299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3CC6095-E141-4D36-B1A2-495DA7E61BDF}"/>
              </a:ext>
            </a:extLst>
          </p:cNvPr>
          <p:cNvSpPr/>
          <p:nvPr/>
        </p:nvSpPr>
        <p:spPr>
          <a:xfrm>
            <a:off x="7893712" y="288758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E9C7AE2D-ED2D-4510-BC66-CE3D33BB2343}"/>
              </a:ext>
            </a:extLst>
          </p:cNvPr>
          <p:cNvSpPr/>
          <p:nvPr/>
        </p:nvSpPr>
        <p:spPr>
          <a:xfrm>
            <a:off x="10075421" y="373781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844B266-1832-4B8A-BB08-9F20073C3855}"/>
              </a:ext>
            </a:extLst>
          </p:cNvPr>
          <p:cNvSpPr/>
          <p:nvPr/>
        </p:nvSpPr>
        <p:spPr>
          <a:xfrm>
            <a:off x="8865251" y="302394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00C6224B-DFA5-41DE-8027-FB3FE41008FE}"/>
              </a:ext>
            </a:extLst>
          </p:cNvPr>
          <p:cNvSpPr/>
          <p:nvPr/>
        </p:nvSpPr>
        <p:spPr>
          <a:xfrm>
            <a:off x="9330472" y="2767269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27720634-CFEB-4AB7-9DE4-84E1E1ECFA5C}"/>
              </a:ext>
            </a:extLst>
          </p:cNvPr>
          <p:cNvSpPr/>
          <p:nvPr/>
        </p:nvSpPr>
        <p:spPr>
          <a:xfrm>
            <a:off x="9242240" y="299988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8F3FB4FF-2F3E-430C-BF84-D5B657C367C9}"/>
              </a:ext>
            </a:extLst>
          </p:cNvPr>
          <p:cNvSpPr/>
          <p:nvPr/>
        </p:nvSpPr>
        <p:spPr>
          <a:xfrm>
            <a:off x="8857229" y="2767268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6DBEBAEE-C114-4B2B-99E5-1A471E8F61DE}"/>
              </a:ext>
            </a:extLst>
          </p:cNvPr>
          <p:cNvSpPr/>
          <p:nvPr/>
        </p:nvSpPr>
        <p:spPr>
          <a:xfrm>
            <a:off x="9101872" y="3256553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BCAE0025-6E08-4C46-A151-4DE36CA0B4D3}"/>
              </a:ext>
            </a:extLst>
          </p:cNvPr>
          <p:cNvSpPr/>
          <p:nvPr/>
        </p:nvSpPr>
        <p:spPr>
          <a:xfrm>
            <a:off x="8921897" y="3681668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6044366B-F1D3-4DF0-B604-58FE75A88F44}"/>
              </a:ext>
            </a:extLst>
          </p:cNvPr>
          <p:cNvSpPr/>
          <p:nvPr/>
        </p:nvSpPr>
        <p:spPr>
          <a:xfrm>
            <a:off x="9358546" y="3384888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E9DAF11A-8792-414A-8D38-2DD41D055CA3}"/>
              </a:ext>
            </a:extLst>
          </p:cNvPr>
          <p:cNvSpPr/>
          <p:nvPr/>
        </p:nvSpPr>
        <p:spPr>
          <a:xfrm>
            <a:off x="9073798" y="3625520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AE796F1F-9D7A-4FD1-81B0-5D5FC880B735}"/>
              </a:ext>
            </a:extLst>
          </p:cNvPr>
          <p:cNvSpPr/>
          <p:nvPr/>
        </p:nvSpPr>
        <p:spPr>
          <a:xfrm>
            <a:off x="9450789" y="367364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96C1C7-2833-4B7D-BDE0-86B054118790}"/>
              </a:ext>
            </a:extLst>
          </p:cNvPr>
          <p:cNvSpPr/>
          <p:nvPr/>
        </p:nvSpPr>
        <p:spPr>
          <a:xfrm>
            <a:off x="9358546" y="3192382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D4938A1-0170-4CF3-AA83-4D8740D5DCDF}"/>
              </a:ext>
            </a:extLst>
          </p:cNvPr>
          <p:cNvSpPr/>
          <p:nvPr/>
        </p:nvSpPr>
        <p:spPr>
          <a:xfrm>
            <a:off x="9013640" y="343301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3E0C522-72DD-4596-B6E2-FB1F200A71FD}"/>
              </a:ext>
            </a:extLst>
          </p:cNvPr>
          <p:cNvSpPr/>
          <p:nvPr/>
        </p:nvSpPr>
        <p:spPr>
          <a:xfrm>
            <a:off x="9061768" y="2999878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C6277EE-12E6-49DE-9596-709A6FDE76DD}"/>
              </a:ext>
            </a:extLst>
          </p:cNvPr>
          <p:cNvSpPr/>
          <p:nvPr/>
        </p:nvSpPr>
        <p:spPr>
          <a:xfrm>
            <a:off x="8957494" y="320040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7C789D-0835-4551-A6F8-B08F5EB509B0}"/>
              </a:ext>
            </a:extLst>
          </p:cNvPr>
          <p:cNvSpPr/>
          <p:nvPr/>
        </p:nvSpPr>
        <p:spPr>
          <a:xfrm>
            <a:off x="8783036" y="2951749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56EAE26-F2C8-4DF8-B463-141E11C5B4CC}"/>
              </a:ext>
            </a:extLst>
          </p:cNvPr>
          <p:cNvSpPr/>
          <p:nvPr/>
        </p:nvSpPr>
        <p:spPr>
          <a:xfrm>
            <a:off x="9242240" y="352124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CBF15A2-2BA4-4EBA-92E8-A3CD5E28128C}"/>
              </a:ext>
            </a:extLst>
          </p:cNvPr>
          <p:cNvSpPr/>
          <p:nvPr/>
        </p:nvSpPr>
        <p:spPr>
          <a:xfrm>
            <a:off x="8835174" y="349718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4D38FDC-0EAC-49BA-9B95-F8C8C16CAA18}"/>
              </a:ext>
            </a:extLst>
          </p:cNvPr>
          <p:cNvSpPr/>
          <p:nvPr/>
        </p:nvSpPr>
        <p:spPr>
          <a:xfrm>
            <a:off x="9539022" y="3368847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4ADCBAD-CFA4-4114-A91A-6406A11CAD7B}"/>
              </a:ext>
            </a:extLst>
          </p:cNvPr>
          <p:cNvSpPr/>
          <p:nvPr/>
        </p:nvSpPr>
        <p:spPr>
          <a:xfrm>
            <a:off x="9222186" y="332072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D80FCE62-24F0-447F-BEF4-B04F81C1BC19}"/>
              </a:ext>
            </a:extLst>
          </p:cNvPr>
          <p:cNvSpPr/>
          <p:nvPr/>
        </p:nvSpPr>
        <p:spPr>
          <a:xfrm>
            <a:off x="9538011" y="3168321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551F757F-3833-457D-84A4-30D53255C20E}"/>
              </a:ext>
            </a:extLst>
          </p:cNvPr>
          <p:cNvSpPr/>
          <p:nvPr/>
        </p:nvSpPr>
        <p:spPr>
          <a:xfrm>
            <a:off x="9738539" y="3056025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80C39CC9-585C-40E0-80AF-2286D4291255}"/>
              </a:ext>
            </a:extLst>
          </p:cNvPr>
          <p:cNvSpPr/>
          <p:nvPr/>
        </p:nvSpPr>
        <p:spPr>
          <a:xfrm>
            <a:off x="10203760" y="279935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CD277E20-258E-4C24-94BB-88C3DF228247}"/>
              </a:ext>
            </a:extLst>
          </p:cNvPr>
          <p:cNvSpPr/>
          <p:nvPr/>
        </p:nvSpPr>
        <p:spPr>
          <a:xfrm>
            <a:off x="10115528" y="3031963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13393EBA-ADDB-4BB1-8330-D9D0FAD7DDD0}"/>
              </a:ext>
            </a:extLst>
          </p:cNvPr>
          <p:cNvSpPr/>
          <p:nvPr/>
        </p:nvSpPr>
        <p:spPr>
          <a:xfrm>
            <a:off x="9730517" y="2799351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44F3F632-AFB4-407D-83DF-33D87E935981}"/>
              </a:ext>
            </a:extLst>
          </p:cNvPr>
          <p:cNvSpPr/>
          <p:nvPr/>
        </p:nvSpPr>
        <p:spPr>
          <a:xfrm>
            <a:off x="9975160" y="328863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C11DDE33-1250-465A-89C5-6F53D5736E16}"/>
              </a:ext>
            </a:extLst>
          </p:cNvPr>
          <p:cNvSpPr/>
          <p:nvPr/>
        </p:nvSpPr>
        <p:spPr>
          <a:xfrm>
            <a:off x="9730517" y="3304677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9A9048-7D46-4735-9D66-A306E64260E1}"/>
              </a:ext>
            </a:extLst>
          </p:cNvPr>
          <p:cNvSpPr/>
          <p:nvPr/>
        </p:nvSpPr>
        <p:spPr>
          <a:xfrm>
            <a:off x="10231834" y="3416971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8B5B8748-6691-48F6-9943-3099E8097873}"/>
              </a:ext>
            </a:extLst>
          </p:cNvPr>
          <p:cNvSpPr/>
          <p:nvPr/>
        </p:nvSpPr>
        <p:spPr>
          <a:xfrm>
            <a:off x="9890936" y="3505196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9E274003-8B4A-46F9-9629-23204D028551}"/>
              </a:ext>
            </a:extLst>
          </p:cNvPr>
          <p:cNvSpPr/>
          <p:nvPr/>
        </p:nvSpPr>
        <p:spPr>
          <a:xfrm>
            <a:off x="10275950" y="3633542"/>
            <a:ext cx="88232" cy="96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61BE9FA-95D2-4F70-A124-4FE8BEDEEC39}"/>
              </a:ext>
            </a:extLst>
          </p:cNvPr>
          <p:cNvSpPr/>
          <p:nvPr/>
        </p:nvSpPr>
        <p:spPr>
          <a:xfrm>
            <a:off x="10231834" y="3224465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3229E0C-931C-45C0-8943-66FBE0E0DA00}"/>
              </a:ext>
            </a:extLst>
          </p:cNvPr>
          <p:cNvSpPr/>
          <p:nvPr/>
        </p:nvSpPr>
        <p:spPr>
          <a:xfrm>
            <a:off x="9943075" y="2815394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053391A-E2F6-442B-945C-12509BF71118}"/>
              </a:ext>
            </a:extLst>
          </p:cNvPr>
          <p:cNvSpPr/>
          <p:nvPr/>
        </p:nvSpPr>
        <p:spPr>
          <a:xfrm>
            <a:off x="9935056" y="3031961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474484E-3F38-461A-BC0E-7990E3BBEB49}"/>
              </a:ext>
            </a:extLst>
          </p:cNvPr>
          <p:cNvSpPr/>
          <p:nvPr/>
        </p:nvSpPr>
        <p:spPr>
          <a:xfrm>
            <a:off x="9830782" y="323248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F4933EA-3551-4F17-B246-55C86889FDA5}"/>
              </a:ext>
            </a:extLst>
          </p:cNvPr>
          <p:cNvSpPr/>
          <p:nvPr/>
        </p:nvSpPr>
        <p:spPr>
          <a:xfrm>
            <a:off x="9656324" y="2983832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E03AF1A-6FA0-4391-9E5C-9550EC80700C}"/>
              </a:ext>
            </a:extLst>
          </p:cNvPr>
          <p:cNvSpPr/>
          <p:nvPr/>
        </p:nvSpPr>
        <p:spPr>
          <a:xfrm>
            <a:off x="10115528" y="3553326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6F8BF4B-BB44-425E-96DA-D497F8954553}"/>
              </a:ext>
            </a:extLst>
          </p:cNvPr>
          <p:cNvSpPr/>
          <p:nvPr/>
        </p:nvSpPr>
        <p:spPr>
          <a:xfrm>
            <a:off x="9708462" y="3529269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7CE9A7D-C223-4FCD-8C10-4DF9B022B769}"/>
              </a:ext>
            </a:extLst>
          </p:cNvPr>
          <p:cNvSpPr/>
          <p:nvPr/>
        </p:nvSpPr>
        <p:spPr>
          <a:xfrm>
            <a:off x="10412310" y="340093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2035180-8A89-4C70-8965-F65412DE1CD7}"/>
              </a:ext>
            </a:extLst>
          </p:cNvPr>
          <p:cNvSpPr/>
          <p:nvPr/>
        </p:nvSpPr>
        <p:spPr>
          <a:xfrm>
            <a:off x="10095474" y="3352803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279346D-B17C-4B0E-A35E-030C33F66492}"/>
              </a:ext>
            </a:extLst>
          </p:cNvPr>
          <p:cNvSpPr/>
          <p:nvPr/>
        </p:nvSpPr>
        <p:spPr>
          <a:xfrm>
            <a:off x="9860862" y="3681669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01391E-4030-4103-AB37-33C15C6BF96C}"/>
              </a:ext>
            </a:extLst>
          </p:cNvPr>
          <p:cNvSpPr/>
          <p:nvPr/>
        </p:nvSpPr>
        <p:spPr>
          <a:xfrm>
            <a:off x="9492889" y="2783312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88F7794-D797-4605-B2EC-24B230258837}"/>
              </a:ext>
            </a:extLst>
          </p:cNvPr>
          <p:cNvSpPr/>
          <p:nvPr/>
        </p:nvSpPr>
        <p:spPr>
          <a:xfrm>
            <a:off x="9459807" y="3007900"/>
            <a:ext cx="88232" cy="962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899829-A969-4689-8ACB-09B4204AFDD4}"/>
              </a:ext>
            </a:extLst>
          </p:cNvPr>
          <p:cNvSpPr txBox="1"/>
          <p:nvPr/>
        </p:nvSpPr>
        <p:spPr>
          <a:xfrm>
            <a:off x="8216560" y="4074695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 Labeled data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C7B1E6E-BA3A-4D69-A80B-709ECB6FAEAF}"/>
              </a:ext>
            </a:extLst>
          </p:cNvPr>
          <p:cNvCxnSpPr/>
          <p:nvPr/>
        </p:nvCxnSpPr>
        <p:spPr>
          <a:xfrm>
            <a:off x="5085347" y="3200402"/>
            <a:ext cx="174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229CD9A-B256-4D8B-9F01-3D14F320B4FC}"/>
              </a:ext>
            </a:extLst>
          </p:cNvPr>
          <p:cNvSpPr txBox="1"/>
          <p:nvPr/>
        </p:nvSpPr>
        <p:spPr>
          <a:xfrm>
            <a:off x="5087856" y="3256546"/>
            <a:ext cx="154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Semi-supervised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8F07CBE-F965-47D6-B843-E73E0036B2E8}"/>
                  </a:ext>
                </a:extLst>
              </p14:cNvPr>
              <p14:cNvContentPartPr/>
              <p14:nvPr/>
            </p14:nvContentPartPr>
            <p14:xfrm>
              <a:off x="857792" y="4507541"/>
              <a:ext cx="1207080" cy="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8F07CBE-F965-47D6-B843-E73E0036B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152" y="4498541"/>
                <a:ext cx="122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04472C6-3E9F-4EA1-9D2A-E9146AC8E6F6}"/>
                  </a:ext>
                </a:extLst>
              </p14:cNvPr>
              <p14:cNvContentPartPr/>
              <p14:nvPr/>
            </p14:nvContentPartPr>
            <p14:xfrm>
              <a:off x="2309672" y="4483421"/>
              <a:ext cx="2233080" cy="83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04472C6-3E9F-4EA1-9D2A-E9146AC8E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672" y="4474781"/>
                <a:ext cx="22507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2AC0386-9AB2-4262-95C2-CDA433619FCE}"/>
                  </a:ext>
                </a:extLst>
              </p14:cNvPr>
              <p14:cNvContentPartPr/>
              <p14:nvPr/>
            </p14:nvContentPartPr>
            <p14:xfrm>
              <a:off x="5365712" y="3809501"/>
              <a:ext cx="1103400" cy="33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2AC0386-9AB2-4262-95C2-CDA433619F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7072" y="3800861"/>
                <a:ext cx="1121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56DC82E-7384-4267-9AF7-9B129C5A7A06}"/>
                  </a:ext>
                </a:extLst>
              </p14:cNvPr>
              <p14:cNvContentPartPr/>
              <p14:nvPr/>
            </p14:nvContentPartPr>
            <p14:xfrm>
              <a:off x="664832" y="2195981"/>
              <a:ext cx="1231560" cy="1711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56DC82E-7384-4267-9AF7-9B129C5A7A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192" y="2187341"/>
                <a:ext cx="124920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4F3DAC3-3134-406A-A60C-EF0929296CCC}"/>
                  </a:ext>
                </a:extLst>
              </p14:cNvPr>
              <p14:cNvContentPartPr/>
              <p14:nvPr/>
            </p14:nvContentPartPr>
            <p14:xfrm>
              <a:off x="5822912" y="3853061"/>
              <a:ext cx="408240" cy="196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4F3DAC3-3134-406A-A60C-EF0929296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4272" y="3844421"/>
                <a:ext cx="425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788C0EE-6A06-46A4-A1EE-5D61EF5824E4}"/>
                  </a:ext>
                </a:extLst>
              </p14:cNvPr>
              <p14:cNvContentPartPr/>
              <p14:nvPr/>
            </p14:nvContentPartPr>
            <p14:xfrm>
              <a:off x="5943152" y="3977981"/>
              <a:ext cx="337680" cy="140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788C0EE-6A06-46A4-A1EE-5D61EF5824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4152" y="3969341"/>
                <a:ext cx="355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1D2DB61-EBF6-4A9D-BE95-58D2D2EB46EC}"/>
                  </a:ext>
                </a:extLst>
              </p14:cNvPr>
              <p14:cNvContentPartPr/>
              <p14:nvPr/>
            </p14:nvContentPartPr>
            <p14:xfrm>
              <a:off x="2128288" y="1802861"/>
              <a:ext cx="2990880" cy="22665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1D2DB61-EBF6-4A9D-BE95-58D2D2EB46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9288" y="1794221"/>
                <a:ext cx="3008520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B88574D-FA42-4103-A983-583DF52DDCFF}"/>
                  </a:ext>
                </a:extLst>
              </p14:cNvPr>
              <p14:cNvContentPartPr/>
              <p14:nvPr/>
            </p14:nvContentPartPr>
            <p14:xfrm>
              <a:off x="5045008" y="3088781"/>
              <a:ext cx="1772280" cy="426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B88574D-FA42-4103-A983-583DF52DDC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6008" y="3079781"/>
                <a:ext cx="1789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2B5AD45-CC0D-44D8-96A4-0A24DAFCB009}"/>
                  </a:ext>
                </a:extLst>
              </p14:cNvPr>
              <p14:cNvContentPartPr/>
              <p14:nvPr/>
            </p14:nvContentPartPr>
            <p14:xfrm>
              <a:off x="2478208" y="2216501"/>
              <a:ext cx="3251880" cy="1497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2B5AD45-CC0D-44D8-96A4-0A24DAFCB0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9568" y="2207501"/>
                <a:ext cx="3269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45A75BC-E2BA-4632-A929-7C578A6CC698}"/>
                  </a:ext>
                </a:extLst>
              </p14:cNvPr>
              <p14:cNvContentPartPr/>
              <p14:nvPr/>
            </p14:nvContentPartPr>
            <p14:xfrm>
              <a:off x="6828808" y="2244581"/>
              <a:ext cx="3896640" cy="16585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45A75BC-E2BA-4632-A929-7C578A6CC6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9808" y="2235581"/>
                <a:ext cx="3914280" cy="167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E7CE63-28EC-49CB-9B1F-B1DE3117F26C}"/>
              </a:ext>
            </a:extLst>
          </p:cNvPr>
          <p:cNvGrpSpPr/>
          <p:nvPr/>
        </p:nvGrpSpPr>
        <p:grpSpPr>
          <a:xfrm>
            <a:off x="2542288" y="1128941"/>
            <a:ext cx="2757960" cy="711720"/>
            <a:chOff x="2542288" y="1128941"/>
            <a:chExt cx="27579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28F53D-CE80-41B9-A905-BD50FF1A0B93}"/>
                    </a:ext>
                  </a:extLst>
                </p14:cNvPr>
                <p14:cNvContentPartPr/>
                <p14:nvPr/>
              </p14:nvContentPartPr>
              <p14:xfrm>
                <a:off x="2558488" y="1154861"/>
                <a:ext cx="488880" cy="675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28F53D-CE80-41B9-A905-BD50FF1A0B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9488" y="1145861"/>
                  <a:ext cx="5065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9C866B5-58D2-4284-B5BA-44077F0787D5}"/>
                    </a:ext>
                  </a:extLst>
                </p14:cNvPr>
                <p14:cNvContentPartPr/>
                <p14:nvPr/>
              </p14:nvContentPartPr>
              <p14:xfrm>
                <a:off x="2542288" y="1128941"/>
                <a:ext cx="540360" cy="711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9C866B5-58D2-4284-B5BA-44077F0787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3648" y="1120301"/>
                  <a:ext cx="55800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A7FC51-0A5E-486E-9AE2-1691007290D8}"/>
                    </a:ext>
                  </a:extLst>
                </p14:cNvPr>
                <p14:cNvContentPartPr/>
                <p14:nvPr/>
              </p14:nvContentPartPr>
              <p14:xfrm>
                <a:off x="3857728" y="1355381"/>
                <a:ext cx="231840" cy="259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A7FC51-0A5E-486E-9AE2-1691007290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8728" y="1346381"/>
                  <a:ext cx="249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CCF1EC0-9DB1-4F83-BB56-92EDA6BEE668}"/>
                    </a:ext>
                  </a:extLst>
                </p14:cNvPr>
                <p14:cNvContentPartPr/>
                <p14:nvPr/>
              </p14:nvContentPartPr>
              <p14:xfrm>
                <a:off x="4111168" y="1395341"/>
                <a:ext cx="90720" cy="143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CCF1EC0-9DB1-4F83-BB56-92EDA6BEE6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2168" y="1386341"/>
                  <a:ext cx="10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832CDA6-2144-46C5-AC46-4C70C8A59A60}"/>
                    </a:ext>
                  </a:extLst>
                </p14:cNvPr>
                <p14:cNvContentPartPr/>
                <p14:nvPr/>
              </p14:nvContentPartPr>
              <p14:xfrm>
                <a:off x="4226728" y="1274741"/>
                <a:ext cx="133200" cy="254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832CDA6-2144-46C5-AC46-4C70C8A59A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7728" y="1266101"/>
                  <a:ext cx="150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AE0A7F6-9068-4725-AD59-7A40C405977B}"/>
                    </a:ext>
                  </a:extLst>
                </p14:cNvPr>
                <p14:cNvContentPartPr/>
                <p14:nvPr/>
              </p14:nvContentPartPr>
              <p14:xfrm>
                <a:off x="4411408" y="1350341"/>
                <a:ext cx="51120" cy="125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AE0A7F6-9068-4725-AD59-7A40C40597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2408" y="1341701"/>
                  <a:ext cx="68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C10225B-9C70-4B32-BE62-12D28483CFC5}"/>
                    </a:ext>
                  </a:extLst>
                </p14:cNvPr>
                <p14:cNvContentPartPr/>
                <p14:nvPr/>
              </p14:nvContentPartPr>
              <p14:xfrm>
                <a:off x="4462528" y="1250981"/>
                <a:ext cx="49320" cy="214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C10225B-9C70-4B32-BE62-12D28483CF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3528" y="1241981"/>
                  <a:ext cx="66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A269CD-4F5E-46AF-92DB-6861DFC5B787}"/>
                    </a:ext>
                  </a:extLst>
                </p14:cNvPr>
                <p14:cNvContentPartPr/>
                <p14:nvPr/>
              </p14:nvContentPartPr>
              <p14:xfrm>
                <a:off x="4549648" y="1322981"/>
                <a:ext cx="33840" cy="213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A269CD-4F5E-46AF-92DB-6861DFC5B7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0648" y="1314341"/>
                  <a:ext cx="51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AD907CE-0D48-481D-AB65-6CFA43427F6C}"/>
                    </a:ext>
                  </a:extLst>
                </p14:cNvPr>
                <p14:cNvContentPartPr/>
                <p14:nvPr/>
              </p14:nvContentPartPr>
              <p14:xfrm>
                <a:off x="3929728" y="1510541"/>
                <a:ext cx="1370520" cy="205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AD907CE-0D48-481D-AB65-6CFA43427F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1088" y="1501901"/>
                  <a:ext cx="1388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AB78E2-527A-42FF-98A9-6D17F392BE4C}"/>
                    </a:ext>
                  </a:extLst>
                </p14:cNvPr>
                <p14:cNvContentPartPr/>
                <p14:nvPr/>
              </p14:nvContentPartPr>
              <p14:xfrm>
                <a:off x="3994168" y="1435661"/>
                <a:ext cx="360" cy="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AB78E2-527A-42FF-98A9-6D17F392BE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85168" y="14266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88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A46-74DA-43F0-B441-2B1FAFB5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/>
              <a:t>GAN in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BF8063-3E5C-405B-8B4E-DD69094C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/>
          </a:bodyPr>
          <a:lstStyle/>
          <a:p>
            <a:r>
              <a:rPr lang="en-US" sz="1800" dirty="0"/>
              <a:t>Optimize between generator and discriminator</a:t>
            </a:r>
          </a:p>
          <a:p>
            <a:pPr lvl="1"/>
            <a:r>
              <a:rPr lang="en-US" sz="1400" dirty="0"/>
              <a:t>Discriminator not too demanding</a:t>
            </a:r>
          </a:p>
          <a:p>
            <a:pPr lvl="1"/>
            <a:r>
              <a:rPr lang="en-US" sz="1400" dirty="0"/>
              <a:t>Generator not too imperfect</a:t>
            </a:r>
          </a:p>
          <a:p>
            <a:r>
              <a:rPr lang="en-US" sz="1800" dirty="0"/>
              <a:t>After optimization, get rid of the discriminator to generate synthetic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00D8B-A98E-4D1C-9705-9D857D97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75" y="3115448"/>
            <a:ext cx="5001746" cy="3629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34A74-9759-4A27-B091-76D681B8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21" y="3543032"/>
            <a:ext cx="3228975" cy="2362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407738-B351-4D06-8D21-57BDFC743928}"/>
                  </a:ext>
                </a:extLst>
              </p14:cNvPr>
              <p14:cNvContentPartPr/>
              <p14:nvPr/>
            </p14:nvContentPartPr>
            <p14:xfrm>
              <a:off x="6921992" y="4683221"/>
              <a:ext cx="992880" cy="66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407738-B351-4D06-8D21-57BDFC743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2992" y="4674221"/>
                <a:ext cx="1010520" cy="68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3C04A27-7017-4BC2-8BFB-36580AEAAD68}"/>
              </a:ext>
            </a:extLst>
          </p:cNvPr>
          <p:cNvGrpSpPr/>
          <p:nvPr/>
        </p:nvGrpSpPr>
        <p:grpSpPr>
          <a:xfrm>
            <a:off x="9239672" y="2958821"/>
            <a:ext cx="485640" cy="422280"/>
            <a:chOff x="9239672" y="2958821"/>
            <a:chExt cx="48564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F16057-0247-46CF-A360-8EE0E2DF0C80}"/>
                    </a:ext>
                  </a:extLst>
                </p14:cNvPr>
                <p14:cNvContentPartPr/>
                <p14:nvPr/>
              </p14:nvContentPartPr>
              <p14:xfrm>
                <a:off x="9239672" y="3018221"/>
                <a:ext cx="335160" cy="36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F16057-0247-46CF-A360-8EE0E2DF0C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31032" y="3009581"/>
                  <a:ext cx="352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672283-7EAA-4705-85A6-E52B4B1CD9F3}"/>
                    </a:ext>
                  </a:extLst>
                </p14:cNvPr>
                <p14:cNvContentPartPr/>
                <p14:nvPr/>
              </p14:nvContentPartPr>
              <p14:xfrm>
                <a:off x="9344072" y="2958821"/>
                <a:ext cx="381240" cy="31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672283-7EAA-4705-85A6-E52B4B1CD9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35432" y="2949821"/>
                  <a:ext cx="398880" cy="33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00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1098BE-AE11-49BC-B37C-1C8D0D1E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/>
              <a:t>GAN in semi-supervised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16501-A4CA-4035-A1BD-5704835F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70" y="2281238"/>
            <a:ext cx="7000875" cy="389572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DA32DD0-2D30-4E6F-B9C8-94D6BD0E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6" y="2643939"/>
            <a:ext cx="4248150" cy="29146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1207E0-501C-4129-B6D1-39613A3B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>
            <a:normAutofit/>
          </a:bodyPr>
          <a:lstStyle/>
          <a:p>
            <a:r>
              <a:rPr lang="en-US" sz="1800" dirty="0"/>
              <a:t>Optimize between generator and discriminator</a:t>
            </a:r>
          </a:p>
          <a:p>
            <a:pPr lvl="1"/>
            <a:r>
              <a:rPr lang="en-US" sz="1400" dirty="0"/>
              <a:t>Discriminator has </a:t>
            </a:r>
            <a:r>
              <a:rPr lang="en-US" sz="1400" i="1" dirty="0"/>
              <a:t>k+1</a:t>
            </a:r>
            <a:r>
              <a:rPr lang="en-US" sz="1400" dirty="0"/>
              <a:t> classes</a:t>
            </a:r>
          </a:p>
          <a:p>
            <a:pPr lvl="1"/>
            <a:r>
              <a:rPr lang="en-US" sz="1400" dirty="0"/>
              <a:t>Generator synthesizes data from random noise</a:t>
            </a:r>
          </a:p>
          <a:p>
            <a:r>
              <a:rPr lang="en-US" sz="1800" dirty="0"/>
              <a:t>After optimization, get rid of the generator to classify data</a:t>
            </a:r>
          </a:p>
        </p:txBody>
      </p:sp>
    </p:spTree>
    <p:extLst>
      <p:ext uri="{BB962C8B-B14F-4D97-AF65-F5344CB8AC3E}">
        <p14:creationId xmlns:p14="http://schemas.microsoft.com/office/powerpoint/2010/main" val="175245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A9C61-94B8-465D-A77A-C7FE504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17" y="1074822"/>
            <a:ext cx="6150025" cy="32744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72AB-06AA-46E4-A16D-B6602E2E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/>
              <a:t>Achievement/drawback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3EE75-ED46-442F-87AE-8168D9F4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21" y="4349238"/>
            <a:ext cx="7013158" cy="2443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626D29-5143-4D01-BDA1-1F61C1D16FCB}"/>
                  </a:ext>
                </a:extLst>
              </p14:cNvPr>
              <p14:cNvContentPartPr/>
              <p14:nvPr/>
            </p14:nvContentPartPr>
            <p14:xfrm>
              <a:off x="9055408" y="2909861"/>
              <a:ext cx="1717920" cy="742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626D29-5143-4D01-BDA1-1F61C1D16F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408" y="2900861"/>
                <a:ext cx="17355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EA125B-53D9-4C0F-9820-96B8AD8A9B46}"/>
                  </a:ext>
                </a:extLst>
              </p14:cNvPr>
              <p14:cNvContentPartPr/>
              <p14:nvPr/>
            </p14:nvContentPartPr>
            <p14:xfrm>
              <a:off x="3967168" y="91781"/>
              <a:ext cx="2455200" cy="944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EA125B-53D9-4C0F-9820-96B8AD8A9B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8528" y="82781"/>
                <a:ext cx="24728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C0EB0F-AB25-4D5A-AEB1-C457FBF32AD9}"/>
                  </a:ext>
                </a:extLst>
              </p14:cNvPr>
              <p14:cNvContentPartPr/>
              <p14:nvPr/>
            </p14:nvContentPartPr>
            <p14:xfrm>
              <a:off x="8854888" y="4708061"/>
              <a:ext cx="1196280" cy="709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C0EB0F-AB25-4D5A-AEB1-C457FBF32A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6248" y="4699421"/>
                <a:ext cx="121392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FC58888-3DB0-4478-8FB5-30BE14A9A832}"/>
                  </a:ext>
                </a:extLst>
              </p14:cNvPr>
              <p14:cNvContentPartPr/>
              <p14:nvPr/>
            </p14:nvContentPartPr>
            <p14:xfrm>
              <a:off x="2331328" y="1122821"/>
              <a:ext cx="501480" cy="354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FC58888-3DB0-4478-8FB5-30BE14A9A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2328" y="1113821"/>
                <a:ext cx="519120" cy="35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E857B0-F240-4CE3-AEBE-781E9FD862AF}"/>
                  </a:ext>
                </a:extLst>
              </p14:cNvPr>
              <p14:cNvContentPartPr/>
              <p14:nvPr/>
            </p14:nvContentPartPr>
            <p14:xfrm>
              <a:off x="9263848" y="1993301"/>
              <a:ext cx="1201680" cy="522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E857B0-F240-4CE3-AEBE-781E9FD862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55208" y="1984661"/>
                <a:ext cx="1219320" cy="54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175B6-2CFD-4EB2-BD10-3075533CD097}"/>
              </a:ext>
            </a:extLst>
          </p:cNvPr>
          <p:cNvGrpSpPr/>
          <p:nvPr/>
        </p:nvGrpSpPr>
        <p:grpSpPr>
          <a:xfrm>
            <a:off x="2935408" y="846701"/>
            <a:ext cx="7151760" cy="1809360"/>
            <a:chOff x="2935408" y="846701"/>
            <a:chExt cx="7151760" cy="180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065844-A9B7-40DB-A06A-B39345FE8D16}"/>
                    </a:ext>
                  </a:extLst>
                </p14:cNvPr>
                <p14:cNvContentPartPr/>
                <p14:nvPr/>
              </p14:nvContentPartPr>
              <p14:xfrm>
                <a:off x="9344128" y="1092581"/>
                <a:ext cx="371160" cy="44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065844-A9B7-40DB-A06A-B39345FE8D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5488" y="1083581"/>
                  <a:ext cx="388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75E755-84B6-45C3-BDEC-496DF7D0BAAE}"/>
                    </a:ext>
                  </a:extLst>
                </p14:cNvPr>
                <p14:cNvContentPartPr/>
                <p14:nvPr/>
              </p14:nvContentPartPr>
              <p14:xfrm>
                <a:off x="9448528" y="1136501"/>
                <a:ext cx="638640" cy="66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75E755-84B6-45C3-BDEC-496DF7D0BA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9888" y="1127861"/>
                  <a:ext cx="6562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B0FD17-79C5-4905-8DD7-3613D1A778ED}"/>
                    </a:ext>
                  </a:extLst>
                </p14:cNvPr>
                <p14:cNvContentPartPr/>
                <p14:nvPr/>
              </p14:nvContentPartPr>
              <p14:xfrm>
                <a:off x="4098568" y="947861"/>
                <a:ext cx="2799720" cy="124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B0FD17-79C5-4905-8DD7-3613D1A778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568" y="939221"/>
                  <a:ext cx="281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E3D8FF-3D49-47B9-85C0-103751FBB07E}"/>
                    </a:ext>
                  </a:extLst>
                </p14:cNvPr>
                <p14:cNvContentPartPr/>
                <p14:nvPr/>
              </p14:nvContentPartPr>
              <p14:xfrm>
                <a:off x="7194568" y="1050461"/>
                <a:ext cx="1480680" cy="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E3D8FF-3D49-47B9-85C0-103751FBB0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85568" y="1041461"/>
                  <a:ext cx="1498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7F5236-0805-478C-8517-3C15CE90E7DF}"/>
                    </a:ext>
                  </a:extLst>
                </p14:cNvPr>
                <p14:cNvContentPartPr/>
                <p14:nvPr/>
              </p14:nvContentPartPr>
              <p14:xfrm>
                <a:off x="6587968" y="1322981"/>
                <a:ext cx="5400" cy="133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7F5236-0805-478C-8517-3C15CE90E7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9328" y="1314341"/>
                  <a:ext cx="23040" cy="13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1E4C4F-D280-41F0-AB43-B732F81DC040}"/>
                    </a:ext>
                  </a:extLst>
                </p14:cNvPr>
                <p14:cNvContentPartPr/>
                <p14:nvPr/>
              </p14:nvContentPartPr>
              <p14:xfrm>
                <a:off x="2935408" y="210130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1E4C4F-D280-41F0-AB43-B732F81DC0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6768" y="20923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56B7BC-7B1D-40F7-8855-9024ECD4D8ED}"/>
                    </a:ext>
                  </a:extLst>
                </p14:cNvPr>
                <p14:cNvContentPartPr/>
                <p14:nvPr/>
              </p14:nvContentPartPr>
              <p14:xfrm>
                <a:off x="4257688" y="1034621"/>
                <a:ext cx="2162520" cy="4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56B7BC-7B1D-40F7-8855-9024ECD4D8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8688" y="1025621"/>
                  <a:ext cx="2180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B6D890-B22E-41DD-8CED-1E459CDB1EAF}"/>
                    </a:ext>
                  </a:extLst>
                </p14:cNvPr>
                <p14:cNvContentPartPr/>
                <p14:nvPr/>
              </p14:nvContentPartPr>
              <p14:xfrm>
                <a:off x="6280168" y="846701"/>
                <a:ext cx="1834560" cy="80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B6D890-B22E-41DD-8CED-1E459CDB1E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71528" y="838061"/>
                  <a:ext cx="1852200" cy="82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25CD89-DBE5-4F6E-806F-7EAFB1A33B1B}"/>
                  </a:ext>
                </a:extLst>
              </p14:cNvPr>
              <p14:cNvContentPartPr/>
              <p14:nvPr/>
            </p14:nvContentPartPr>
            <p14:xfrm>
              <a:off x="9568768" y="3877901"/>
              <a:ext cx="2070000" cy="68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25CD89-DBE5-4F6E-806F-7EAFB1A33B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60128" y="3868901"/>
                <a:ext cx="20876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B1CB99B-C321-465A-B25A-F1881D40A4A5}"/>
              </a:ext>
            </a:extLst>
          </p:cNvPr>
          <p:cNvGrpSpPr/>
          <p:nvPr/>
        </p:nvGrpSpPr>
        <p:grpSpPr>
          <a:xfrm>
            <a:off x="9809248" y="3681341"/>
            <a:ext cx="74880" cy="627840"/>
            <a:chOff x="9809248" y="3681341"/>
            <a:chExt cx="7488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6E36E8-7508-4ABC-894C-9B68D54CBE76}"/>
                    </a:ext>
                  </a:extLst>
                </p14:cNvPr>
                <p14:cNvContentPartPr/>
                <p14:nvPr/>
              </p14:nvContentPartPr>
              <p14:xfrm>
                <a:off x="9809248" y="3721301"/>
                <a:ext cx="74880" cy="51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6E36E8-7508-4ABC-894C-9B68D54CBE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608" y="3712661"/>
                  <a:ext cx="925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A55D54-BC78-4F04-BDB1-03DE046C9E02}"/>
                    </a:ext>
                  </a:extLst>
                </p14:cNvPr>
                <p14:cNvContentPartPr/>
                <p14:nvPr/>
              </p14:nvContentPartPr>
              <p14:xfrm>
                <a:off x="9825448" y="3681341"/>
                <a:ext cx="28080" cy="62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A55D54-BC78-4F04-BDB1-03DE046C9E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6448" y="3672701"/>
                  <a:ext cx="45720" cy="64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294675-FBC3-43AD-AB48-544859612F4A}"/>
                  </a:ext>
                </a:extLst>
              </p14:cNvPr>
              <p14:cNvContentPartPr/>
              <p14:nvPr/>
            </p14:nvContentPartPr>
            <p14:xfrm>
              <a:off x="478768" y="2438261"/>
              <a:ext cx="247680" cy="570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294675-FBC3-43AD-AB48-544859612F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128" y="2429261"/>
                <a:ext cx="265320" cy="5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67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3FF8-2DDA-48EE-B491-67FCCE5E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75" y="1234823"/>
            <a:ext cx="9161650" cy="43883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BA5A39-F77D-4BA0-BB30-8E08094C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 err="1"/>
              <a:t>SimPLE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1B30E1-39D9-4CAB-AFB1-F37272195E04}"/>
                  </a:ext>
                </a:extLst>
              </p14:cNvPr>
              <p14:cNvContentPartPr/>
              <p14:nvPr/>
            </p14:nvContentPartPr>
            <p14:xfrm>
              <a:off x="3568952" y="2189141"/>
              <a:ext cx="615240" cy="4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1B30E1-39D9-4CAB-AFB1-F37272195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0312" y="2180501"/>
                <a:ext cx="632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8E7B1-77E2-4D5E-9C26-7CE65374F9D4}"/>
                  </a:ext>
                </a:extLst>
              </p14:cNvPr>
              <p14:cNvContentPartPr/>
              <p14:nvPr/>
            </p14:nvContentPartPr>
            <p14:xfrm>
              <a:off x="3116848" y="3792581"/>
              <a:ext cx="1680480" cy="84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8E7B1-77E2-4D5E-9C26-7CE65374F9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7848" y="3783581"/>
                <a:ext cx="169812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851488-C62C-4FD4-97BD-91F2544385BA}"/>
                  </a:ext>
                </a:extLst>
              </p14:cNvPr>
              <p14:cNvContentPartPr/>
              <p14:nvPr/>
            </p14:nvContentPartPr>
            <p14:xfrm>
              <a:off x="3119008" y="2948741"/>
              <a:ext cx="1700640" cy="83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851488-C62C-4FD4-97BD-91F2544385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0368" y="2940101"/>
                <a:ext cx="1718280" cy="85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2E6B7-F150-45AA-BF55-465D427E4384}"/>
              </a:ext>
            </a:extLst>
          </p:cNvPr>
          <p:cNvGrpSpPr/>
          <p:nvPr/>
        </p:nvGrpSpPr>
        <p:grpSpPr>
          <a:xfrm>
            <a:off x="2325928" y="820781"/>
            <a:ext cx="1397160" cy="438840"/>
            <a:chOff x="2325928" y="820781"/>
            <a:chExt cx="13971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7BFDB9-E8B5-4735-BAA2-511E568D555F}"/>
                    </a:ext>
                  </a:extLst>
                </p14:cNvPr>
                <p14:cNvContentPartPr/>
                <p14:nvPr/>
              </p14:nvContentPartPr>
              <p14:xfrm>
                <a:off x="2325928" y="820781"/>
                <a:ext cx="779400" cy="41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7BFDB9-E8B5-4735-BAA2-511E568D55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6928" y="812141"/>
                  <a:ext cx="797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D38C0F-0126-4E0B-A1AB-7FDAE14CCCB3}"/>
                    </a:ext>
                  </a:extLst>
                </p14:cNvPr>
                <p14:cNvContentPartPr/>
                <p14:nvPr/>
              </p14:nvContentPartPr>
              <p14:xfrm>
                <a:off x="2606728" y="821501"/>
                <a:ext cx="1116360" cy="43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D38C0F-0126-4E0B-A1AB-7FDAE14CCC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7728" y="812501"/>
                  <a:ext cx="1134000" cy="45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D894BA-2764-4531-BD87-C4BFAFC88807}"/>
                  </a:ext>
                </a:extLst>
              </p14:cNvPr>
              <p14:cNvContentPartPr/>
              <p14:nvPr/>
            </p14:nvContentPartPr>
            <p14:xfrm>
              <a:off x="2943328" y="2802941"/>
              <a:ext cx="680760" cy="352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D894BA-2764-4531-BD87-C4BFAFC888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4688" y="2793941"/>
                <a:ext cx="6984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C0DBB2-306A-4700-9BBA-272B978571FA}"/>
                  </a:ext>
                </a:extLst>
              </p14:cNvPr>
              <p14:cNvContentPartPr/>
              <p14:nvPr/>
            </p14:nvContentPartPr>
            <p14:xfrm>
              <a:off x="2935408" y="3524381"/>
              <a:ext cx="580320" cy="55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C0DBB2-306A-4700-9BBA-272B978571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26768" y="3515741"/>
                <a:ext cx="5979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959-3D2E-41EE-AC89-3AE233A51651}"/>
                  </a:ext>
                </a:extLst>
              </p14:cNvPr>
              <p14:cNvContentPartPr/>
              <p14:nvPr/>
            </p14:nvContentPartPr>
            <p14:xfrm>
              <a:off x="3809848" y="4547501"/>
              <a:ext cx="682200" cy="1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959-3D2E-41EE-AC89-3AE233A516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00848" y="4538501"/>
                <a:ext cx="6998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C63AFD-F296-4D89-82B5-7C04DD3EBBD2}"/>
              </a:ext>
            </a:extLst>
          </p:cNvPr>
          <p:cNvGrpSpPr/>
          <p:nvPr/>
        </p:nvGrpSpPr>
        <p:grpSpPr>
          <a:xfrm>
            <a:off x="1248088" y="2999501"/>
            <a:ext cx="578160" cy="1502640"/>
            <a:chOff x="1248088" y="2999501"/>
            <a:chExt cx="578160" cy="15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97A99F-8DCC-49D6-BC19-0C4F04BEEE56}"/>
                    </a:ext>
                  </a:extLst>
                </p14:cNvPr>
                <p14:cNvContentPartPr/>
                <p14:nvPr/>
              </p14:nvContentPartPr>
              <p14:xfrm>
                <a:off x="1248088" y="3015701"/>
                <a:ext cx="436320" cy="148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97A99F-8DCC-49D6-BC19-0C4F04BEEE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9448" y="3006701"/>
                  <a:ext cx="45396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6D066B-DB48-47B3-828B-126B6FC5AA9D}"/>
                    </a:ext>
                  </a:extLst>
                </p14:cNvPr>
                <p14:cNvContentPartPr/>
                <p14:nvPr/>
              </p14:nvContentPartPr>
              <p14:xfrm>
                <a:off x="1667848" y="2999501"/>
                <a:ext cx="15840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6D066B-DB48-47B3-828B-126B6FC5AA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59208" y="2990861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B03951-6788-4B3E-A0C2-15D8AB9C3D17}"/>
                  </a:ext>
                </a:extLst>
              </p14:cNvPr>
              <p14:cNvContentPartPr/>
              <p14:nvPr/>
            </p14:nvContentPartPr>
            <p14:xfrm>
              <a:off x="2847208" y="2881781"/>
              <a:ext cx="483480" cy="29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B03951-6788-4B3E-A0C2-15D8AB9C3D1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8568" y="2873141"/>
                <a:ext cx="501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1C2FDE-6091-49FA-87FA-4769D1C1D4CF}"/>
                  </a:ext>
                </a:extLst>
              </p14:cNvPr>
              <p14:cNvContentPartPr/>
              <p14:nvPr/>
            </p14:nvContentPartPr>
            <p14:xfrm>
              <a:off x="2838928" y="3836141"/>
              <a:ext cx="498600" cy="27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1C2FDE-6091-49FA-87FA-4769D1C1D4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30288" y="3827501"/>
                <a:ext cx="51624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4B7B1-D1C8-4B2A-B491-1511863E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60" y="232610"/>
            <a:ext cx="4398078" cy="6016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CE5F0F-766E-49EA-BEBB-BFC5679E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4877552"/>
          </a:xfrm>
        </p:spPr>
        <p:txBody>
          <a:bodyPr>
            <a:normAutofit/>
          </a:bodyPr>
          <a:lstStyle/>
          <a:p>
            <a:r>
              <a:rPr lang="en-US" sz="1200" dirty="0"/>
              <a:t>calculates the cross-entropy of weakly augmented labeled samples;</a:t>
            </a:r>
          </a:p>
          <a:p>
            <a:r>
              <a:rPr lang="en-US" sz="1200" dirty="0"/>
              <a:t>represents the L2 distance between strongly augmented samples and their pseudo labels;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B74092-2B75-47BC-8760-F25CB920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 err="1"/>
              <a:t>SimPLE</a:t>
            </a:r>
            <a:r>
              <a:rPr lang="en-US" dirty="0"/>
              <a:t>: loss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9F742-4A4B-484B-B21F-DDB62544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2" y="1277700"/>
            <a:ext cx="3905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25DE0-6793-49DF-89A1-042EBE527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2" y="1535376"/>
            <a:ext cx="333375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2243A-5A7A-4E6B-8631-16D2636EE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17" y="3164306"/>
            <a:ext cx="4064704" cy="1531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78131A-EB0F-4CDB-A9CA-566DC2E11193}"/>
              </a:ext>
            </a:extLst>
          </p:cNvPr>
          <p:cNvSpPr txBox="1"/>
          <p:nvPr/>
        </p:nvSpPr>
        <p:spPr>
          <a:xfrm>
            <a:off x="954504" y="2830430"/>
            <a:ext cx="186890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loss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1529D4-55E4-41B3-9F43-4A45C0898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67" y="1919038"/>
            <a:ext cx="400050" cy="314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FF346E-1522-4262-B58A-97ED5CD107B3}"/>
                  </a:ext>
                </a:extLst>
              </p14:cNvPr>
              <p14:cNvContentPartPr/>
              <p14:nvPr/>
            </p14:nvContentPartPr>
            <p14:xfrm>
              <a:off x="9031232" y="2029301"/>
              <a:ext cx="1519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FF346E-1522-4262-B58A-97ED5CD10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22592" y="2020301"/>
                <a:ext cx="16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F85A22-71B6-4DA4-83D6-E6006D5B30CE}"/>
                  </a:ext>
                </a:extLst>
              </p14:cNvPr>
              <p14:cNvContentPartPr/>
              <p14:nvPr/>
            </p14:nvContentPartPr>
            <p14:xfrm>
              <a:off x="9608672" y="3057821"/>
              <a:ext cx="241560" cy="151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F85A22-71B6-4DA4-83D6-E6006D5B30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00032" y="3049181"/>
                <a:ext cx="259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E6C4D5-F9AF-4203-8238-F06A9FD8F6AE}"/>
                  </a:ext>
                </a:extLst>
              </p14:cNvPr>
              <p14:cNvContentPartPr/>
              <p14:nvPr/>
            </p14:nvContentPartPr>
            <p14:xfrm>
              <a:off x="633152" y="1900781"/>
              <a:ext cx="620640" cy="414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E6C4D5-F9AF-4203-8238-F06A9FD8F6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4512" y="1892141"/>
                <a:ext cx="6382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7FD890-F42E-4A7D-B16C-663CF9A309E2}"/>
                  </a:ext>
                </a:extLst>
              </p14:cNvPr>
              <p14:cNvContentPartPr/>
              <p14:nvPr/>
            </p14:nvContentPartPr>
            <p14:xfrm>
              <a:off x="8172992" y="3076541"/>
              <a:ext cx="208440" cy="3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7FD890-F42E-4A7D-B16C-663CF9A309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64352" y="3067901"/>
                <a:ext cx="226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B454F9-B23C-4E90-BC2D-0BE0AA4F6017}"/>
                  </a:ext>
                </a:extLst>
              </p14:cNvPr>
              <p14:cNvContentPartPr/>
              <p14:nvPr/>
            </p14:nvContentPartPr>
            <p14:xfrm>
              <a:off x="9584912" y="3084821"/>
              <a:ext cx="240120" cy="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B454F9-B23C-4E90-BC2D-0BE0AA4F60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75912" y="3075821"/>
                <a:ext cx="257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B239CD-BB95-42DB-A80F-781C9400366F}"/>
                  </a:ext>
                </a:extLst>
              </p14:cNvPr>
              <p14:cNvContentPartPr/>
              <p14:nvPr/>
            </p14:nvContentPartPr>
            <p14:xfrm>
              <a:off x="2189432" y="3461381"/>
              <a:ext cx="222120" cy="1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B239CD-BB95-42DB-A80F-781C940036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80432" y="3452741"/>
                <a:ext cx="239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D4582A2-3D9A-43E3-8943-0091924C7CCE}"/>
                  </a:ext>
                </a:extLst>
              </p14:cNvPr>
              <p14:cNvContentPartPr/>
              <p14:nvPr/>
            </p14:nvContentPartPr>
            <p14:xfrm>
              <a:off x="2807192" y="3432941"/>
              <a:ext cx="149040" cy="33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4582A2-3D9A-43E3-8943-0091924C7C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98192" y="3423941"/>
                <a:ext cx="16668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10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95239F-42B0-4332-8A53-1705CE4CB696}"/>
                  </a:ext>
                </a:extLst>
              </p14:cNvPr>
              <p14:cNvContentPartPr/>
              <p14:nvPr/>
            </p14:nvContentPartPr>
            <p14:xfrm>
              <a:off x="2598392" y="181222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95239F-42B0-4332-8A53-1705CE4CB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752" y="1803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A332D3A-DABC-4A26-BD57-E4F394CB4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15" y="365126"/>
            <a:ext cx="7029325" cy="2347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9EACA-DA31-4602-A185-D1C625769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505" y="4432635"/>
            <a:ext cx="6189997" cy="2339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790DF4-4A35-4057-B0F5-CFE2BFF3E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027" y="2768472"/>
            <a:ext cx="5451058" cy="16641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BBBA97E-88A1-48CD-838F-F3EFD996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 err="1"/>
              <a:t>SimPLE</a:t>
            </a:r>
            <a:r>
              <a:rPr lang="en-US" dirty="0"/>
              <a:t>: 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961169-BE95-4883-885F-673D0F5DB725}"/>
                  </a:ext>
                </a:extLst>
              </p14:cNvPr>
              <p14:cNvContentPartPr/>
              <p14:nvPr/>
            </p14:nvContentPartPr>
            <p14:xfrm>
              <a:off x="4563632" y="1703141"/>
              <a:ext cx="316080" cy="178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961169-BE95-4883-885F-673D0F5DB7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4992" y="1694501"/>
                <a:ext cx="333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CA53B3-E91C-46AD-B283-7A20E2BEB0D7}"/>
                  </a:ext>
                </a:extLst>
              </p14:cNvPr>
              <p14:cNvContentPartPr/>
              <p14:nvPr/>
            </p14:nvContentPartPr>
            <p14:xfrm>
              <a:off x="5941712" y="1569941"/>
              <a:ext cx="637200" cy="354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CA53B3-E91C-46AD-B283-7A20E2BEB0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2712" y="1560941"/>
                <a:ext cx="654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C0481F-43AB-4959-BE35-D277B16C5BF1}"/>
                  </a:ext>
                </a:extLst>
              </p14:cNvPr>
              <p14:cNvContentPartPr/>
              <p14:nvPr/>
            </p14:nvContentPartPr>
            <p14:xfrm>
              <a:off x="7964552" y="1455461"/>
              <a:ext cx="308880" cy="17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C0481F-43AB-4959-BE35-D277B16C5B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5552" y="1446461"/>
                <a:ext cx="326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FE7849-FF6B-42CA-9CA8-0430CAC96105}"/>
                  </a:ext>
                </a:extLst>
              </p14:cNvPr>
              <p14:cNvContentPartPr/>
              <p14:nvPr/>
            </p14:nvContentPartPr>
            <p14:xfrm>
              <a:off x="9753392" y="2708981"/>
              <a:ext cx="309240" cy="145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FE7849-FF6B-42CA-9CA8-0430CAC961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44752" y="2700341"/>
                <a:ext cx="326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1C1B87-57C1-4EBC-BA71-55195CE16E55}"/>
                  </a:ext>
                </a:extLst>
              </p14:cNvPr>
              <p14:cNvContentPartPr/>
              <p14:nvPr/>
            </p14:nvContentPartPr>
            <p14:xfrm>
              <a:off x="7812272" y="3976541"/>
              <a:ext cx="221760" cy="30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1C1B87-57C1-4EBC-BA71-55195CE16E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03632" y="3967901"/>
                <a:ext cx="239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E43104D-1F26-403B-B3E6-624336E2040C}"/>
                  </a:ext>
                </a:extLst>
              </p14:cNvPr>
              <p14:cNvContentPartPr/>
              <p14:nvPr/>
            </p14:nvContentPartPr>
            <p14:xfrm>
              <a:off x="7844312" y="3542741"/>
              <a:ext cx="142560" cy="22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E43104D-1F26-403B-B3E6-624336E204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35672" y="3534101"/>
                <a:ext cx="160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46CC3E-6692-4435-9E96-9421572BBE25}"/>
                  </a:ext>
                </a:extLst>
              </p14:cNvPr>
              <p14:cNvContentPartPr/>
              <p14:nvPr/>
            </p14:nvContentPartPr>
            <p14:xfrm>
              <a:off x="8830712" y="4583141"/>
              <a:ext cx="1094760" cy="2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46CC3E-6692-4435-9E96-9421572BBE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22072" y="4574141"/>
                <a:ext cx="11124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3C3868A-A67D-4D90-A1B6-FED8739CB4ED}"/>
              </a:ext>
            </a:extLst>
          </p:cNvPr>
          <p:cNvGrpSpPr/>
          <p:nvPr/>
        </p:nvGrpSpPr>
        <p:grpSpPr>
          <a:xfrm>
            <a:off x="9633152" y="6450821"/>
            <a:ext cx="550800" cy="225360"/>
            <a:chOff x="9633152" y="6450821"/>
            <a:chExt cx="5508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609E9A-88C2-420A-9ED9-A01C19FBA969}"/>
                    </a:ext>
                  </a:extLst>
                </p14:cNvPr>
                <p14:cNvContentPartPr/>
                <p14:nvPr/>
              </p14:nvContentPartPr>
              <p14:xfrm>
                <a:off x="9633152" y="6456581"/>
                <a:ext cx="478440" cy="19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609E9A-88C2-420A-9ED9-A01C19FBA9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24152" y="6447581"/>
                  <a:ext cx="49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01FCE1-5648-445B-A32E-46D243F4D194}"/>
                    </a:ext>
                  </a:extLst>
                </p14:cNvPr>
                <p14:cNvContentPartPr/>
                <p14:nvPr/>
              </p14:nvContentPartPr>
              <p14:xfrm>
                <a:off x="9801272" y="6450821"/>
                <a:ext cx="382680" cy="22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01FCE1-5648-445B-A32E-46D243F4D1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92632" y="6441821"/>
                  <a:ext cx="40032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20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Recent Techniques in semi-supervised learning</vt:lpstr>
      <vt:lpstr>Semi-supervised learning</vt:lpstr>
      <vt:lpstr>GAN in practice</vt:lpstr>
      <vt:lpstr>GAN in semi-supervised learning</vt:lpstr>
      <vt:lpstr>Achievement/drawback</vt:lpstr>
      <vt:lpstr>SimPLE</vt:lpstr>
      <vt:lpstr>SimPLE: loss functions</vt:lpstr>
      <vt:lpstr>SimPLE: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Techniques in semi-supervised learning</dc:title>
  <dc:creator>Asiful Arefeen</dc:creator>
  <cp:lastModifiedBy>Asiful Arefeen</cp:lastModifiedBy>
  <cp:revision>2</cp:revision>
  <dcterms:created xsi:type="dcterms:W3CDTF">2021-09-27T16:42:25Z</dcterms:created>
  <dcterms:modified xsi:type="dcterms:W3CDTF">2021-09-27T22:37:27Z</dcterms:modified>
</cp:coreProperties>
</file>