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06:48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8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15,'-4'-2,"0"0,0 0,1 0,-1 1,-1-1,1 1,0 0,0 1,0-1,0 1,-1-1,1 1,0 0,-1 1,1-1,0 1,0 0,0 0,0 0,0 1,-7 2,8-1,-1 0,1 0,0 0,0 0,0 1,1-1,-1 1,1-1,-1 1,1 0,1 0,-1 0,0 0,1 1,0-1,0 0,0 1,1-1,-1 0,1 7,-1-2,1 1,0-1,0 1,1 0,1-1,-1 1,1-1,1 0,6 16,-7-22,-1-1,1 1,0-1,0 1,0-1,1 0,-1 1,0-1,1 0,0-1,-1 1,1 0,0-1,0 0,0 1,0-1,0 0,0 0,0-1,0 1,0-1,0 1,1-1,-1 0,0-1,0 1,0 0,0-1,1 1,-1-1,0 0,5-3,-1 2,-1 0,-1-1,1 0,0 0,-1 0,1-1,-1 0,0 0,8-9,2-4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6:01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163 0,'0'1,"-1"0,1 0,0-1,-1 1,1 0,-1 0,1 0,-1-1,1 1,-1 0,0-1,1 1,-1-1,0 1,0-1,1 1,-1-1,0 1,0-1,0 0,1 1,-1-1,-2 1,-27 6,19-4,5-2,1 1,-1 0,1 0,-1 0,1 1,0 0,0 0,0 0,0 0,1 1,-1 0,1 0,0 0,0 1,1-1,-1 1,1 0,0 0,0 0,0 1,1-1,0 0,0 1,1 0,-1-1,1 1,0 0,1 0,-1 0,1-1,0 1,1 0,-1 0,1 0,0 0,1-1,0 1,-1-1,4 7,-2-8,-1 0,1 0,0 0,0-1,1 1,-1-1,0 0,1 0,0 0,0-1,0 1,0-1,0 0,0 0,1 0,-1-1,1 1,-1-1,1 0,5 0,13 2,-1-2,45-2,-37 0,-24 2,0-1,0 0,0-1,0 0,-1 1,1-2,0 1,0-1,0 0,-1 0,1 0,-1-1,0 0,0 0,5-4,5-7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6:01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45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1,'-4'0,"0"0,0 0,-1 0,1 1,0-1,0 1,0 0,0 1,0-1,0 1,0-1,0 1,0 0,1 1,-1-1,-3 4,1 1,0 0,1 0,0 0,1 1,-1 0,-5 15,8-18,-10 22,-14 45,24-65,0 1,0-1,1 1,0 0,1 0,0 0,0 0,0-1,1 1,0 0,3 9,-4-16,1 1,-1 0,1-1,0 1,-1 0,1-1,0 1,0-1,0 1,0-1,0 1,1-1,-1 0,0 1,1-1,-1 0,0 0,1 0,-1 0,1 0,0-1,-1 1,1 0,0-1,0 1,-1-1,1 0,0 1,0-1,-1 0,1 0,0 0,0 0,0 0,-1-1,4 0,-1 0,1-1,-2 0,1 1,0-1,0 0,0-1,-1 1,0-1,1 0,-1 0,0 0,0 0,0 0,3-6,-1-2,0 0,-1-1,-1 0,0 1,0-1,-1 0,-1-1,0 1,0 0,-1 0,-3-24,2-41,0 76,1 0,0 0,0 0,0 0,0 0,0 0,0-1,0 1,0 0,1 0,-1 0,0 0,1 0,-1 0,0 0,1 0,-1 0,1 0,0 0,-1 0,1 0,1-1,9 21,6 45,33 281,-44-317,1-1,14 35,-10-33,12 53,-16-48,-1-3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47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1,'0'12,"0"-1,1 1,0-1,0 1,1 0,5 11,-5-17,0-1,1 0,0 0,0 0,0-1,1 1,0-1,0 0,0 0,0 0,0 0,1-1,0 0,6 4,20 10,-20-12,-1 1,1 0,-1 1,0 0,-1 1,10 9,-16-14,-1 1,0-1,1 1,-1-1,-1 1,1 0,0 0,-1 0,0 0,0 0,0 0,0 0,-1 0,0 0,0 1,0-1,0 0,0 0,-1 0,0 0,0 0,-2 5,-1 3,-1-1,0 0,0 0,-2-1,1 1,-1-1,-1-1,-13 15,11-15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48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0 106,'4'0,"9"0,6-4,-1-5,-3-4,4-5,-2-2,1-2,-4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50.0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0,'-4'0,"-1"4,0 5,5 0,6 0,6-2,1-7,-2-2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5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0,'1'1,"0"-1,1 1,-1 0,0-1,1 1,-1 0,0 0,0 0,0 0,0 0,0 0,0 0,0 0,0 0,0 1,0-1,-1 0,2 3,15 32,-13-26,8 18,-2 0,-1 0,9 55,-14-64,6 55,-3 0,-3 0,-7 89,1-30,2-103,0-3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52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63 108,'0'-7,"0"-7,0-4,0-4,-4 3,-5 4,-5 5,0 8,3 8,3 6,6 2,8-2,2-2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57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521 1812,'-7'0,"0"0,0 0,0-1,0 0,0 0,0-1,0 0,1 0,-1-1,1 0,-1 0,1 0,0-1,0 0,0 0,1-1,-1 1,1-1,-8-11,-32-37,2-1,3-2,3-2,2-2,2-1,3-2,3 0,3-2,-16-71,30 93,1-1,3 0,2 0,1 0,4-50,1 70,1 0,0 0,2 0,1 0,1 1,1 0,0 0,2 1,1 0,24-36,17-4,2 2,2 3,66-51,-2 0,-114 102,0 1,0-1,-1-1,0 1,7-12,-12 17,1 1,-1-1,1 0,-1 0,0 0,1 0,-1 0,0 1,0-1,0 0,0 0,0 0,0 0,0 0,0 0,0 0,0 0,-1 0,1 1,0-1,0 0,-1-1,-1 1,1-1,0 1,-1 0,1 0,-1 1,1-1,-1 0,1 0,-1 1,1-1,-1 1,0-1,1 1,-1 0,0 0,1 0,-3 0,-7 0,-1 1,1 1,0 0,0 0,0 1,1 1,-1 0,1 0,0 1,0 0,0 1,1 0,-10 8,1-2,1-2,-32 15,32-19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4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4238 1,'-1'6,"0"0,-1 0,0 0,0 0,0 0,-1-1,0 1,0-1,-6 9,1-1,-14 21,0-1,-2-1,-1-2,-2 0,-1-2,-32 25,16-18,-2-3,-1-1,-87 41,27-27,-3-5,-1-5,-180 34,140-44,-233 8,-160-28,337-6,-43 2,-533-11,647 0,-1-5,-248-63,359 70,21 6,-1-1,1 2,0-1,0 0,-1 1,1 0,-1 1,1-1,-1 1,1 0,-1 0,-5 1,10 0,1-1,0 1,0 0,-1-1,1 1,0-1,0 1,0 0,0-1,-1 1,1 0,0-1,0 1,0 0,1-1,-1 1,0 0,0-1,0 1,0-1,1 1,-1 0,0-1,0 1,1-1,-1 1,0-1,1 1,-1-1,1 1,-1-1,1 1,0 0,17 21,24 17,2-1,2-2,1-2,2-3,69 34,-83-53,-27-16,-19-13,-20-16,-70-55,52 48,-138-119,168 144,14 11,-1-1,1 1,0-1,0 0,-5-7,9 11,1 1,0-1,0 0,0 0,-1 1,1-1,0 0,0 0,0 1,0-1,0 0,0 0,1 1,-1-1,0 0,0 0,0 1,1-1,-1 0,0 1,1-1,-1 0,1 1,-1-1,1 0,-1 1,1-1,-1 1,1-1,-1 1,1-1,0 1,-1 0,1-1,0 1,-1 0,1-1,0 1,0 0,-1 0,1 0,1-1,42-11,-36 11,85-24,109-44,-131 48,-43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7:58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1,'0'3,"0"6,0 5,0 3,0 4,4 4,5-1,1-1,-2 0,-1-1,-2-1,-3 1,-1 0,0 0,-1 0,-1-3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0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23,'-1'-1,"1"-1,0 1,-1 0,1 1,-1-1,0 0,1 0,-1 0,0 0,1 0,-1 1,0-1,0 0,0 1,0-1,0 0,0 1,0-1,0 1,0 0,0-1,0 1,0 0,0-1,0 1,0 0,-2 0,-36-4,34 4,-1 0,0 0,0 0,0 1,0-1,0 1,0 1,0-1,0 1,0 0,0 1,1-1,-1 1,1 0,0 0,0 1,-5 4,6-5,1 0,1 0,-1 1,0 0,1-1,0 1,-1 0,1 0,1 0,-1 0,1 0,0 1,0-1,0 0,0 1,1-1,-1 1,1-1,0 0,1 1,-1-1,1 1,2 6,-2-7,0 1,1-1,0 0,0 1,0-1,1 0,-1 0,1-1,0 1,0 0,0-1,1 0,-1 0,1 0,0 0,0 0,0-1,0 1,0-1,0 0,1-1,-1 1,0-1,7 2,11 0,0 0,0-1,45-2,-20 0,-41 1,-1-1,1 2,0-1,-1 0,1 1,-1 0,0 1,0-1,0 1,0 0,0 0,0 0,-1 1,0 0,1-1,-1 2,-1-1,1 0,-1 1,1 0,-1 0,-1 0,1 0,3 10,-1-2,-1 0,0 0,0 0,-2 0,0 0,0 1,-1-1,-1 1,-2 20,2-30,-1 0,0 0,0 0,0 0,0 0,-1 0,0-1,0 1,0-1,0 1,0-1,0 0,-1 0,0 0,0 0,0 0,0-1,0 1,0-1,-1 0,1 0,-1 0,-4 2,-6 1,-1-1,0 0,0-1,-25 3,36-6,1 1,1-1,0 0,-1 0,1 0,0 0,0-1,-1 1,1-1,0 1,0-1,0 0,0 0,-1 0,1 0,0 0,1 0,-1 0,0-1,-2-1,1-1,0 0,0 0,0 0,0 0,1 0,-1 0,1-1,-2-7,-1-4,2 0,0 0,0 0,0-22,4-147,0 165,2 0,0 0,1 0,1 0,1 1,0 0,10-19,-7 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03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41 179,'0'0,"0"0,0-1,0 1,0 0,0 0,0 0,0 0,0 0,0-1,0 1,0 0,0 0,0 0,-1 0,1 0,0-1,0 1,0 0,0 0,0 0,0 0,-1 0,1 0,0 0,0 0,0 0,0-1,-1 1,1 0,0 0,0 0,0 0,0 0,-1 0,1 0,0 0,0 0,0 0,0 0,-1 0,1 1,0-1,0 0,0 0,0 0,-1 0,1 0,0 0,0 0,0 0,0 0,0 1,-1-1,1 0,0 0,0 0,0 0,0 0,0 1,0-1,0 0,0 0,0 0,0 1,-10-15,5 3,1 0,1-1,0 0,0 1,1-1,1 0,-1-19,2 29,0-1,0 0,0 1,1-1,-1 1,1-1,0 1,0-1,-1 1,2-1,-1 1,0 0,0-1,1 1,-1 0,4-3,-3 3,0 1,0 0,0 1,0-1,1 0,-1 0,0 1,0 0,1-1,-1 1,0 0,1 0,-1 0,0 0,0 1,1-1,-1 1,0-1,0 1,0 0,1-1,-1 1,2 2,6 2,0 0,-1 0,1 1,-1 1,0 0,-1 0,1 1,-2-1,1 2,-1-1,0 1,-1 0,0 1,0 0,-1 0,0 0,-1 0,0 1,-1-1,0 1,2 17,-7 84,-1-66,6 55,-4-99,1 0,1 0,-1-1,0 1,0 0,1 0,-1 0,1 0,0 0,0 0,-1-1,1 1,0 0,0-1,1 1,-1-1,0 1,0-1,4 3,-4-3,1-1,-1 1,1-1,0 1,-1-1,1 0,-1 0,1 0,0 0,-1 0,1 0,0 0,-1 0,1-1,0 1,-1-1,1 1,2-2,8-4,0-1,-1-1,0 0,16-14,-13 10,34-33,-33 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0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10,'-3'-3,"-6"-2,-1 4,1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06.2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1,'-1'59,"-15"83,11-77,4 120,3-85,2-41,0-39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07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0,'0'4,"0"4,4 2,1 3,4-2,0-2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11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406 1609,'-3'-1,"0"1,-1-1,1 0,0 0,0 0,-1-1,1 1,0-1,0 0,0 1,1-1,-1 0,0-1,-2-2,-35-39,37 40,-18-24,1-1,1-1,2-1,-17-40,-42-138,40 88,4-2,-19-168,46 254,3 0,0 0,3 0,5-39,-3 59,0-1,2 0,0 1,0 0,2 0,0 1,1 0,1 0,0 0,15-16,16-15,-27 33,0 0,-1-2,0 1,11-23,-22 37,-1 0,1 0,0-1,0 1,-1 0,1-1,-1 1,1-1,-1 1,0-1,0 1,1-1,-1 1,0-1,0 1,-1 0,1-1,0 1,-1-3,1 4,-1-1,1 1,-1-1,0 1,0 0,1-1,-1 1,0-1,0 1,1 0,-1 0,0-1,0 1,1 0,-1 0,0 0,0 0,0 0,0 0,1 0,-1 0,0 1,0-1,-1 0,-10 4,0 0,0 1,-15 8,13-7,3-2,1 1,0 0,-1 1,2 0,-1 1,1 0,0 0,-14 15,35-24,-1 0,0-1,0 0,21-9,9-12,-34 19,0 1,0-1,0 2,1-1,-1 1,1 0,15-4,-22 7,0 0,0 1,0-1,1 0,-1 0,0 1,0-1,0 1,0-1,0 1,0-1,0 1,0-1,-1 1,1 0,0 0,0-1,0 1,-1 0,1 0,0 0,-1 0,1 0,-1 0,1 0,-1 0,0 0,1 0,-1 0,0 0,0 2,5 39,-5-37,1 27,1 0,1 1,2-1,14 46,-14-59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1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56,'0'0,"0"0,1 0,-1 0,0 0,0 0,1 0,-1 0,0 0,1 0,-1 0,0 0,0-1,0 1,1 0,-1 0,0 0,0 0,1-1,-1 1,0 0,0 0,0 0,0-1,1 1,-1 0,0 0,0-1,0 1,0 0,0 0,0-1,0 1,0 0,0-1,0 1,0 0,0 0,0-1,0 1,0 0,0 0,0-1,0 1,0 0,0-1,0 1,0 0,-1 0,1-1,0 1,0 0,0 0,0 0,-1-1,1 1,0 0,0 0,0 0,-1 0,1-1,0 1,0 0,-1 0,1 0,0 0,0 0,-1 0,1 0,-1 0,1-1,-1 1,0-1,0 1,1-1,-1 1,0 0,0-1,0 1,0 0,0 0,0 0,1 0,-1 0,0 0,0 0,0 0,0 0,0 0,0 0,0 0,1 1,-1-1,0 0,0 1,0-1,0 1,1-1,-1 1,0-1,1 1,-1-1,0 1,0 1,-2 2,0 1,0 0,1 0,0 0,0 0,0 0,1 1,-1-1,1 0,1 1,-1-1,1 1,0 6,5 73,-5-83,1 1,-1-1,1 0,0 1,0-1,0 0,0 1,0-1,1 0,-1 0,1 0,-1 0,1 0,0-1,0 1,0 0,2 1,44 23,-6-3,-23-10,-8-5,1 0,-2 0,1 1,18 20,-28-27,1-1,-1 1,0 0,0 0,1 0,-1 0,0 0,-1 0,1 0,0 0,-1 1,1-1,-1 0,0 0,1 0,-1 1,0-1,0 0,-1 0,1 1,0-1,-1 0,1 0,-1 0,0 0,0 0,0 1,0-2,0 1,0 0,0 0,-1 0,1 0,-1-1,1 1,-5 2,1 0,-1 0,0 0,-1-1,1 0,0 0,-1-1,0 0,0 0,1 0,-1-1,0 0,0 0,0-1,-1 0,-12-1,16 1,1-1,0 1,-1 0,1-1,0 0,0 1,-1-1,1-1,0 1,0 0,0-1,0 0,1 1,-1-1,0 0,1 0,-1-1,1 1,0-1,-1 1,1-1,0 1,1-1,-1 0,0 0,1 0,0 0,0 0,0-1,0 1,0 0,0 0,1-1,0-5,0-2,1 0,1 1,0-1,0 1,1 0,1-1,0 1,0 1,8-15,4 1,0 0,24-25,10-13,-16 5,-32 52,-1 1,1-1,-1 1,0-1,0 0,0 1,0-1,-1 0,0 0,1 0,-1 1,-1-1,1 0,-2-6,2 9,-1 0,0 0,1 0,-1 0,0 0,0 0,1 0,-1 1,0-1,0 0,0 1,0-1,0 0,0 1,0-1,0 1,-1-1,1 1,0 0,0 0,0-1,0 1,0 0,-1 0,1 0,0 0,0 0,0 0,-1 1,1-1,-2 1,-41 12,35-9,-39 19,28-10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1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57,'12'0,"0"0,0-1,0 0,0-1,0 0,0-1,0 0,-1-1,0 0,1-1,-2 0,18-11,-5 5,-22 11,-1 0,1 0,-1 0,1 1,-1-1,1 0,-1 0,1 0,-1 0,1 0,-1 1,0-1,1 0,-1 0,1 1,-1-1,1 0,-1 1,0-1,1 0,-1 1,0-1,1 0,-1 1,0-1,1 2,0 2,0 0,-1 1,1-1,-1 1,1-1,-1 1,-1 6,1-6,-5 423,5-340,0-68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18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58,'0'-4,"4"-1,4 0,10 2,4-4,7 0,-2-2,-2-1,-4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48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1 131,'3'10,"1"0,-1-1,-1 1,0 0,0 1,0 9,-1-9,0 0,1 0,0-1,5 14,-7-24,0 0,0 0,0 0,0 0,0 0,0 0,0 0,0-1,0 1,0 0,0 0,0 0,1 0,-1 0,0 0,0 0,0 0,0-1,0 1,0 0,0 0,0 0,0 0,1 0,-1 0,0 0,0 0,0 0,0 0,0 0,0 0,0 0,1 0,-1 0,0 0,0 0,0 0,0 0,0 0,0 0,1 0,-1 0,0 0,0 0,0 0,0 0,0 0,0 0,0 0,0 1,1-1,-1 0,0 0,0 0,0 0,0 0,0 0,0 0,0 0,0 1,5-22,-1-24,-4 39,1-1,0 1,0-1,0 1,1-1,0 1,0 0,1 0,3-8,-4 12,-1-1,0 1,1 0,-1 0,1 0,0 0,0 0,0 0,0 1,0-1,0 1,0-1,0 1,1 0,-1 0,0 0,1 0,-1 0,1 0,-1 1,1-1,-1 1,1 0,0 0,-1 0,5 0,-3 2,-1-1,0 1,0-1,0 1,0 0,0 0,-1 1,1-1,-1 0,1 1,-1 0,0-1,0 1,0 0,0 0,0 0,-1 0,0 1,1-1,0 5,15 23,-17-31,0 0,0 1,0-1,0 0,0 0,0 0,0 0,0 0,1 0,-1 0,0 0,0 0,0 0,0 1,0-1,0 0,0 0,1 0,-1 0,0 0,0 0,0 0,0 0,0 0,1 0,-1 0,0 0,0 0,0 0,0 0,0 0,0 0,1-1,-1 1,0 0,0 0,0 0,0 0,0 0,0 0,0 0,1 0,-1 0,0 0,0-1,0 1,0 0,0 0,0 0,0 0,0 0,0 0,0-1,0 1,0 0,0 0,0 0,0 0,0 0,0 0,0-1,0 1,0 0,0 0,3-18,-2-19,-1 25,1 1,0 0,0-1,1 1,1 0,0 0,6-17,-8 26,0-1,0 1,0 0,1 0,-1 1,0-1,1 0,-1 0,1 1,0-1,-1 1,1-1,0 1,0 0,0-1,0 1,4-1,-3 1,-1 1,1 0,-1 0,1 1,-1-1,1 0,0 1,-1 0,0-1,1 1,-1 0,1 0,-1 0,0 1,0-1,0 0,0 1,0 0,0-1,2 3,2 2,-1 1,1-1,-2 1,1 0,-1 1,0-1,0 0,-1 1,0 0,0 0,-1 0,0 0,-1 0,2 11,0 0,2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19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0,'-4'0,"-4"11,-2 8,-3 4,2 3,1-1,4 4,2 1,-6-1,0-2,-4 2,2 1,-2 1,-5 4,-4 0,2 1,5-1,5-7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0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3.7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1455,'-4'-1,"0"0,0 0,0 0,1 0,-1 0,0-1,1 1,-1-1,0 0,1 0,0-1,0 1,0-1,0 1,0-1,0 0,0 0,1 0,0 0,0-1,0 1,0-1,0 1,0-1,-1-6,-3-8,0-1,1 0,-5-35,3-9,3 0,3 0,11-108,-2 131,2 0,1 1,2 0,2 1,2 0,28-48,28-66,-52 96,-15 39,0 0,1 0,0 1,2 0,0 0,21-27,108-105,-122 126,-16 22,0-1,0 1,0 0,0-1,0 1,0 0,0-1,0 1,0 0,-1-1,1 1,0 0,0-1,0 1,0 0,-1 0,1-1,0 1,0 0,-1 0,1 0,0-1,-1 1,1 0,0 0,0 0,-1 0,1 0,0 0,-1-1,1 1,0 0,-1 0,1 0,0 0,-1 0,1 0,-1 0,-6 1,0-1,0 1,0 1,0-1,-10 4,-47 19,-116 61,223-108,40-25,-28 2,-41 34,0 0,0 0,1 2,19-11,-33 20,-1 1,1 0,0-1,-1 1,1 0,0-1,0 1,0 0,-1 0,1 0,0-1,0 1,0 0,-1 0,1 0,0 1,0-1,0 0,-1 0,1 0,0 0,0 1,0-1,-1 0,1 1,0-1,1 2,-1-1,0 0,0 1,-1-1,1 1,0-1,0 1,-1-1,1 1,-1 0,1-1,-1 1,1 3,-3 56,1-54,-16 254,17-234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6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20,'0'-1,"-1"1,1-1,0 0,-1 0,1 0,0 1,-1-1,1 0,-1 0,0 1,1-1,-1 0,1 1,-1-1,0 1,1-1,-1 1,0-1,0 1,0 0,1-1,-1 1,0 0,0-1,0 1,0 0,1 0,-1 0,0 0,0 0,0 0,0 0,0 0,0 0,1 0,-1 1,-2-1,-33 10,17 2,1 1,0 0,1 2,1 0,0 0,1 2,-14 19,20-23,0-1,1 2,1-1,0 1,1 0,1 0,0 1,0-1,2 1,0 0,-1 17,3-30,1 1,0-1,0 0,1 1,-1-1,0 1,1-1,0 0,-1 1,1-1,0 0,0 0,0 1,0-1,1 0,-1 0,1 0,-1 0,1-1,0 1,-1 0,5 2,-2-1,1-1,-1 0,1 0,0-1,0 1,-1-1,1 0,0 0,0 0,10-1,-6 0,1 0,-1-1,1 0,-1 0,1-1,-1-1,0 0,0 0,0 0,-1-1,15-9,-19 10,-1-1,0 0,0 0,0 1,0-2,0 1,-1 0,0 0,0-1,0 0,-1 1,1-1,-1 0,0 0,-1 1,1-8,0-12,-1 0,-4-30,0-18,5 59,0 1,1-1,1 1,0-1,1 1,0 0,6-12,-10 23,0 1,0 0,0 0,0 0,0-1,0 1,0 0,0 0,0 0,0-1,0 1,0 0,1 0,-1 0,0-1,0 1,0 0,0 0,0 0,0 0,1-1,-1 1,0 0,0 0,0 0,0 0,0 0,1 0,-1 0,0-1,0 1,0 0,1 0,-1 0,0 0,0 0,0 0,1 0,-1 0,0 0,0 0,0 0,1 0,-1 0,0 0,0 0,0 0,1 0,-1 1,0-1,0 0,0 0,0 0,1 0,-1 0,0 0,0 1,5 16,-2 27,-2 351,-2-177,1-201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7.4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52,'-2'0,"0"1,0-1,1 1,-1 0,0-1,0 1,0 0,0 0,1 0,-1 0,0 1,1-1,-1 0,1 1,0-1,-1 1,1-1,0 1,0 0,0 0,0-1,0 1,0 0,1 0,-1 0,1 0,-1 0,1 0,-1 2,-6 61,7-64,0 6,-1 0,1 0,1 0,-1 0,1 0,1 0,-1 0,1 0,0-1,4 9,-4-12,0 0,1-1,-1 1,0-1,1 1,0-1,0 0,0 0,0 0,0 0,0-1,0 1,0-1,1 0,-1 0,1 0,-1-1,1 1,-1-1,1 1,-1-1,7-1,0 2,0-1,0-1,0 0,0 0,-1-1,1 0,0-1,16-6,-22 7,0-1,-1 1,1 0,0-1,-1 0,0 0,1 0,-1-1,0 1,-1-1,1 1,-1-1,1 0,-1 0,0 0,-1 0,1 0,-1-1,0 1,0 0,0-1,0-4,1-5,-1 1,0-1,-1 0,0 0,-4-22,3 33,0 0,0 0,0-1,0 1,0 0,-1 0,1 0,-1 0,0 0,0 0,0 1,0-1,0 1,0-1,-1 1,0 0,1 0,-1 0,0 0,0 0,0 1,0-1,0 1,0 0,0 0,-1 0,-4-1,3 1,0 0,0 0,-1 0,1 0,0 1,-1 0,1 0,0 1,0-1,-1 1,1 0,0 1,0-1,0 1,0 0,0 0,0 1,1-1,-1 1,1 0,-6 5,-2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8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1,'-4'4,"-5"4,-1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1,'2'193,"-5"206,-10-283,9-84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29.4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10,'-4'-4,"-1"-1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34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2394 1,'-1'23,"-1"1,-1-1,-1 0,-2 0,0 0,-13 31,-69 131,37-83,-264 484,190-386,-9-5,-207 231,198-270,-7-7,-6-6,-294 206,336-275,-130 62,210-124,27-17,13-13,0 7,-1 1,-1-1,0-1,-1 1,0 0,0-1,-1 1,0-17,-1-10,-5-48,0 10,3 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0.5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0,'-7'0,"0"1,-1-1,1 1,0 1,0-1,1 1,-1 1,0-1,1 1,-1 0,1 0,0 1,0 0,0 0,0 0,1 1,0 0,0 0,0 0,0 1,1 0,0 0,0 0,1 0,0 0,0 1,0-1,1 1,0 0,0 0,0 0,1 0,1 0,-1 0,1 0,0 0,0 1,1-1,0 0,0 0,1 0,4 11,-6-16,1 0,-1 0,1 0,0 0,0 0,0 0,0-1,0 1,0 0,0-1,0 1,1 0,-1-1,1 0,-1 1,1-1,-1 0,1 0,0 0,0 0,-1 0,1 0,0 0,0-1,0 1,0-1,0 1,0-1,0 0,0 0,0 0,0 0,0 0,0 0,0 0,0-1,0 1,0-1,0 1,0-1,0 0,0 0,0 0,-1 0,1 0,2-2,4-2,0-1,-1 0,0 0,0-1,0 0,0 0,-1-1,8-13,-8 10,-1-1,-1 0,0 0,-1 0,0 0,-1-1,2-24,42 122,-42-79,-1-1,1-1,0 1,1 0,-1-1,1 0,9 7,2-2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35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0,'4'0,"9"4,9 1,17 0,9-1,7 3,-1-1,-6 0,-8-2,-3-1,-4 2,-4 5,-2 0,-3-2,-6-9,-5-5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37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3,'66'-1,"-26"-1,63 7,-99-5,1 1,-1 0,0 0,0 1,-1-1,1 1,0 0,0 0,-1 0,1 0,-1 1,0 0,0-1,0 1,0 0,0 1,-1-1,1 0,-1 1,0-1,0 1,0 0,0 0,-1 0,0-1,1 1,-2 1,2 5,1 13,0 0,-2 0,-3 46,1-36,1 29,12 96,-9-134,0 12,2 0,2 0,20 62,-18-81,-1-9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38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0 150,'0'-4,"0"-4,8-6,13 1,8-6,2-4,0 0,-2-2,-6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4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26,'-75'-12,"-3"-1,73 13,0 0,1 0,-1 0,0 0,0 1,1 0,-1 0,0 0,1 1,-1-1,1 1,-8 4,11-5,-1 0,0 0,1 0,-1 0,1 1,-1-1,1 0,0 1,-1-1,1 1,0 0,0-1,0 1,0 0,1 0,-1-1,0 1,1 0,-1 0,1 0,-1 0,1 3,0-2,1 0,0 0,-1-1,1 1,0 0,0 0,1-1,-1 1,1 0,-1-1,1 1,0-1,3 3,2 2,0 0,0-1,1 0,0 0,0-1,1 0,-1 0,11 3,-7-4,0-1,1-1,17 2,-22-4,1 1,-1 0,0 0,0 1,0 0,0 1,-1-1,1 2,-1-1,12 7,-13-5,0 1,0-1,0 1,-1 0,0 1,0-1,-1 1,1 0,-1 0,-1 0,1 0,-2 1,1 0,-1-1,0 1,0 0,-1 0,0 0,0 0,-1 0,0 0,-1 1,0-1,-3 15,4-22,-1 1,1-1,-1 1,1 0,-1-1,0 1,1-1,-1 1,0-1,0 0,0 1,0-1,0 0,-1 0,1 1,0-1,-1 0,1 0,0 0,-1-1,1 1,-1 0,1 0,-1-1,-3 1,2-1,0 0,0 0,0 0,0-1,0 1,0-1,0 0,0 0,0 0,0 0,1-1,-1 1,-3-3,-1-1,-1 0,1-1,0 0,1 0,0 0,0-1,0 0,1 0,-7-11,8 6,0-1,1 0,0 1,1-1,1-1,0 1,0-18,3-7,8-48,0 29,-6 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41.0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42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1,'1'1,"0"0,0 1,0-1,0 0,0 1,0-1,0 0,0 1,-1-1,1 1,0-1,-1 1,1 0,-1-1,0 1,0 0,0-1,0 4,2 0,10 65,-3 1,-3-1,-2 1,-4 0,-3 0,-17 97,-11 36,24-171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5:18:42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09:42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762 729,'-1'3,"0"-1,0 1,0 0,0-1,0 1,-1-1,1 0,-1 1,0-1,1 0,-1 0,-4 4,-3 4,-52 57,-106 93,-8 7,124-112,-65 91,98-120,2 0,0 2,2 0,1 0,2 2,-12 42,7 5,4 1,-4 89,11 159,9-187,7 0,6-1,6 0,6-2,5-1,101 248,-68-233,6-2,7-4,6-4,6-3,173 197,-194-257,3-2,3-4,4-3,2-4,170 99,-194-132,2-3,0-3,2-2,78 17,-92-29,0-3,1-2,-1-2,1-3,0-1,62-9,-64 0,0-2,0-2,-2-2,0-2,0-2,70-42,-36 12,-1-3,107-96,-142 109,-2-2,-1-2,51-71,-73 87,-1-1,-1-1,-2-1,-1 0,-1-1,-2 0,13-57,46-438,-20 110,28-197,-62-2,-22 522,-5 0,-4 1,-4 1,-4 0,-4 2,-69-155,-139-237,205 428,-2 1,-3 2,-66-75,30 50,-108-88,136 128,-1 1,-3 2,0 2,-2 3,-1 1,-1 3,-1 2,-1 2,0 3,-1 2,-1 2,-62-5,35 11,0 3,-92 10,125-2,0 2,0 3,1 1,-85 34,48-6,1 4,3 3,1 4,-120 100,190-142,1 1,0 1,1-1,0 1,1 1,0 0,0 0,2 0,-7 14,-2 14,-14 57,24-79,-24 137,23-134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09:50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1,'4410'0,"-4334"0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00:35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1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8,9 6,1 2,7 1,4-4,1-6,3 2,5-2,0-3,-5-5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1:40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1,'10216'0,"-10176"0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5:05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654 1,'0'4,"0"12,-7 19,-11 22,-9 36,-9 36,-19 34,-17 23,-3 0,-4 1,-4-12,5-20,15-33,19-33,28-32,28-26,24-18,5-11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5:06.5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1560 1,'-1'3,"1"1,-1 0,0-1,0 1,0-1,-1 1,1-1,-1 1,0-1,0 0,0 0,0 0,-4 4,-3 6,-402 495,153-202,-535 773,781-1062,-2 4,1 0,-12 26,25-44,9-11,9-12,2-5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5:07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1452 1,'-4'0,"-12"4,-12 23,-19 46,-29 52,-31 46,-29 40,-28 29,-20 4,-2-9,15-25,26-42,33-44,37-44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5:09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1429 1,'-7'7,"-15"18,-10 16,-15 39,-27 40,-30 37,-20 31,-32 27,-18 9,-7-8,8-29,27-39,34-40,36-40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5:09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814 0,'-4'0,"-12"15,-16 32,-16 42,-24 43,-22 30,-13 22,-5-3,2-15,16-26,20-32,23-35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22:17:3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6,'-2'0,"-1"1,0 0,1 0,-1 0,1 0,0 0,-1 0,1 1,0-1,0 1,-1-1,1 1,1 0,-1 0,0 0,0 0,1 0,-1 0,1 1,0-1,-1 0,1 1,0-1,1 1,-1-1,-1 6,-2 8,0 0,-2 29,6-44,-5 37,3 0,3 64,-1-91,2 0,-1-1,1 1,1-1,0 0,1 0,0 0,0 0,1-1,0 1,1-1,0 0,0-1,12 13,-6-10,1-1,1 0,-1-1,2-1,-1 0,1-1,0 0,1-1,-1-1,1-1,33 6,-30-8,0 0,0-1,1-1,-1-1,0-1,0-1,0 0,0-1,0-1,20-9,-33 11,0 0,0-1,0 0,0 0,-1-1,1 1,-1-1,0-1,-1 1,1 0,-1-1,0 0,-1 0,1-1,-1 1,0 0,-1-1,3-8,2-15,0 0,4-58,-8 61,-2 14,0 0,-1-1,0 1,-1 0,-1 0,0 0,0 0,-1 1,-1-1,-8-18,9 25,-1-1,1 1,-1 0,0 1,0-1,-1 1,0 0,0 0,0 0,-1 0,1 1,-1 0,0 0,0 1,-1 0,1 0,-1 0,1 1,-1 0,0 0,-9-1,6 2,-1-1,1 2,-1 0,0 0,1 1,-1 0,1 0,0 2,-1-1,1 1,0 1,1-1,-11 7,4-1,1 2,0 0,0 1,1 0,1 1,-17 21,5-5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2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0,'-1'62,"-15"104,10-88,6-58,-1 0,-7 35,4-36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3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0,'0'4,"0"9,0 6,0 7,0 3,0 4,0 1,0 1,0-1,-4-2,0-3,-1-3,1-2,1-1,2-1,0-4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5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1,'7'10,"0"0,0-1,1 0,0 0,1-1,-1 0,2-1,-1 0,1 0,0-1,11 6,-6-4,0 2,-1-1,0 2,18 17,-6 3,-2 1,30 51,-43-65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6T04:55:56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92,'0'-4,"0"-5,7-4,4-5,2 2,0-1,-3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3905-B9F2-4858-ACC3-995234C4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B76F9-974E-45FD-8392-9F7DB997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F4E3-57C5-44BF-988E-48E3F9D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B596-3501-4E08-91F8-D2DA307F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71DD-E469-4C1A-AC0E-B9DED731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F1D0-E30C-425A-85D0-1EE4D0ED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3A465-C581-4A58-A2C5-4D16EF454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8280-726D-44A5-B619-4E52BF9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7418-D58F-4EA8-89D7-34F7C34A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F127-BF2D-4E98-B1FA-523DD532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AE9B9-076F-4AD5-9772-9BD26E0E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487A1-2CF3-4A7D-87B0-A61759E7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5BC-A34E-4640-921C-567861C6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97D8-CDE5-4E63-9955-31D7771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7427-D6FC-4588-8660-CEEA236E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4DFB-D256-498B-AA78-C81E5792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5C03-E572-4B40-9476-97782C45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F86C-D511-49A7-A860-9A940EE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BFA2-AB34-4265-9810-DC6CA476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48CA-19D3-4559-9572-77C7FD6C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B9CE-405C-4E01-A4C3-8990AC72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3B91-6224-4054-A834-C881207F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DD00-6CA5-4D90-9D00-49B96AAF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FBBE-5F6D-49F6-A8D4-3F762FF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A0F5-6B34-4CC5-9EBB-E9645B04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7A82-10E3-4B80-8A3A-9DA483E7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2325-3253-49A2-A587-563A95D9C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B6F1B-DEB3-4ECA-9E4A-72439B1E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0822-B98C-46FD-AA6B-AD01C88D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51964-37D7-4A11-916A-086CA80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7331-A222-4ADA-9671-B6617F3F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EB70-ACE7-4A43-A8E1-180D2F6F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512A-82D0-4E7F-B633-0734869B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565E6-FA4C-4CEB-8B5B-C0C65F05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14F48-EDD2-4708-BD14-C990FC0E4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B5442-BD18-46A8-AC60-5081B85DF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A7C29-5120-4BAF-A4E4-B3EFA599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EB86-005C-4E38-B868-565910D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B9ABE-69C1-4F0F-93EA-66E767D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DCF2-AEA0-43A9-8420-687F71B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EB33-2E4C-4A63-ACA0-1199FB5E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256FD-EE21-4C1F-B8B6-88BD7EDF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36F18-4797-436C-A05F-849208E2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30829-A0A0-4E67-B156-F99FD3D7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E349-8CE6-4E37-A65D-9C0E82C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E692-93FB-4087-BA6A-E72C3A0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8F12-F66E-4A9B-96CA-88BEA8F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085F-2C70-4748-9128-FF53D1DE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FFC6F-A1F4-4DC8-AF8A-A5533A96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A6144-B740-4D75-8BCF-6606F8C4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2FE8-25CA-480D-A84E-B1EAD6AB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67AC3-889F-492A-A73C-967FB764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149-FA3E-4811-B985-A41CA851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C97C3-40A4-4F71-B9B7-C17966E4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CEA90-A504-473B-AC31-242E41DF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4295B-3C46-4F5B-B543-BBB592E8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322C-632F-4516-B57F-7EE9C63A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66D6-0BED-4512-B02A-05106096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59056-F5F1-42CD-982D-CA314BA8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BA48C-B1DC-4990-94BD-585C3BEB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4BF1-8BFB-4D33-809B-3E4BAD8AC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05FC-2A99-46BD-AB05-A889BAB4969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580E-FD31-4850-B3A8-5B96A5F11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B82B-99D7-4272-8163-853B1688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939F-5BF8-4482-967D-329B9CAB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5.png"/><Relationship Id="rId50" Type="http://schemas.openxmlformats.org/officeDocument/2006/relationships/customXml" Target="../ink/ink26.xml"/><Relationship Id="rId55" Type="http://schemas.openxmlformats.org/officeDocument/2006/relationships/image" Target="../media/image29.png"/><Relationship Id="rId63" Type="http://schemas.openxmlformats.org/officeDocument/2006/relationships/image" Target="../media/image32.png"/><Relationship Id="rId68" Type="http://schemas.openxmlformats.org/officeDocument/2006/relationships/customXml" Target="../ink/ink36.xml"/><Relationship Id="rId76" Type="http://schemas.openxmlformats.org/officeDocument/2006/relationships/image" Target="../media/image38.png"/><Relationship Id="rId84" Type="http://schemas.openxmlformats.org/officeDocument/2006/relationships/customXml" Target="../ink/ink45.xml"/><Relationship Id="rId89" Type="http://schemas.openxmlformats.org/officeDocument/2006/relationships/customXml" Target="../ink/ink48.xml"/><Relationship Id="rId7" Type="http://schemas.openxmlformats.org/officeDocument/2006/relationships/image" Target="../media/image5.png"/><Relationship Id="rId71" Type="http://schemas.openxmlformats.org/officeDocument/2006/relationships/image" Target="../media/image36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40" Type="http://schemas.openxmlformats.org/officeDocument/2006/relationships/customXml" Target="../ink/ink21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0.xml"/><Relationship Id="rId66" Type="http://schemas.openxmlformats.org/officeDocument/2006/relationships/customXml" Target="../ink/ink35.xml"/><Relationship Id="rId74" Type="http://schemas.openxmlformats.org/officeDocument/2006/relationships/image" Target="../media/image37.png"/><Relationship Id="rId79" Type="http://schemas.openxmlformats.org/officeDocument/2006/relationships/customXml" Target="../ink/ink42.xml"/><Relationship Id="rId87" Type="http://schemas.openxmlformats.org/officeDocument/2006/relationships/customXml" Target="../ink/ink47.xml"/><Relationship Id="rId5" Type="http://schemas.openxmlformats.org/officeDocument/2006/relationships/image" Target="../media/image4.png"/><Relationship Id="rId61" Type="http://schemas.openxmlformats.org/officeDocument/2006/relationships/customXml" Target="../ink/ink32.xml"/><Relationship Id="rId82" Type="http://schemas.openxmlformats.org/officeDocument/2006/relationships/image" Target="../media/image41.png"/><Relationship Id="rId90" Type="http://schemas.openxmlformats.org/officeDocument/2006/relationships/image" Target="../media/image44.png"/><Relationship Id="rId19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4.xml"/><Relationship Id="rId69" Type="http://schemas.openxmlformats.org/officeDocument/2006/relationships/image" Target="../media/image35.png"/><Relationship Id="rId77" Type="http://schemas.openxmlformats.org/officeDocument/2006/relationships/customXml" Target="../ink/ink41.xml"/><Relationship Id="rId8" Type="http://schemas.openxmlformats.org/officeDocument/2006/relationships/customXml" Target="../ink/ink5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80" Type="http://schemas.openxmlformats.org/officeDocument/2006/relationships/image" Target="../media/image40.png"/><Relationship Id="rId85" Type="http://schemas.openxmlformats.org/officeDocument/2006/relationships/image" Target="../media/image42.png"/><Relationship Id="rId3" Type="http://schemas.openxmlformats.org/officeDocument/2006/relationships/image" Target="../media/image310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customXml" Target="../ink/ink31.xml"/><Relationship Id="rId67" Type="http://schemas.openxmlformats.org/officeDocument/2006/relationships/image" Target="../media/image34.png"/><Relationship Id="rId20" Type="http://schemas.openxmlformats.org/officeDocument/2006/relationships/customXml" Target="../ink/ink11.xml"/><Relationship Id="rId41" Type="http://schemas.openxmlformats.org/officeDocument/2006/relationships/image" Target="../media/image22.png"/><Relationship Id="rId54" Type="http://schemas.openxmlformats.org/officeDocument/2006/relationships/customXml" Target="../ink/ink28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customXml" Target="../ink/ink40.xml"/><Relationship Id="rId83" Type="http://schemas.openxmlformats.org/officeDocument/2006/relationships/customXml" Target="../ink/ink44.xml"/><Relationship Id="rId8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6.xml"/><Relationship Id="rId31" Type="http://schemas.openxmlformats.org/officeDocument/2006/relationships/image" Target="../media/image17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image" Target="../media/image31.png"/><Relationship Id="rId65" Type="http://schemas.openxmlformats.org/officeDocument/2006/relationships/image" Target="../media/image33.png"/><Relationship Id="rId73" Type="http://schemas.openxmlformats.org/officeDocument/2006/relationships/customXml" Target="../ink/ink39.xml"/><Relationship Id="rId78" Type="http://schemas.openxmlformats.org/officeDocument/2006/relationships/image" Target="../media/image39.png"/><Relationship Id="rId81" Type="http://schemas.openxmlformats.org/officeDocument/2006/relationships/customXml" Target="../ink/ink43.xml"/><Relationship Id="rId86" Type="http://schemas.openxmlformats.org/officeDocument/2006/relationships/customXml" Target="../ink/ink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customXml" Target="../ink/ink5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4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customXml" Target="../ink/ink56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A287-A96E-44FA-AE51-B536407B7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SNR: Sub-Network Routing for Flexible Parameter Sharing in Multi-Task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0EEF7-2997-4203-B39C-8B3230FA8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27823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9F461-EB2A-4D3F-8440-FFA18477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MTL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1755DB-B28F-4C8A-AF1A-25E34D0C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>
            <a:normAutofit/>
          </a:bodyPr>
          <a:lstStyle/>
          <a:p>
            <a:r>
              <a:rPr lang="en-US" sz="1800" dirty="0"/>
              <a:t>Increased Performance</a:t>
            </a:r>
          </a:p>
          <a:p>
            <a:r>
              <a:rPr lang="en-US" sz="1800" dirty="0"/>
              <a:t>Compact architecture</a:t>
            </a:r>
          </a:p>
          <a:p>
            <a:r>
              <a:rPr lang="en-US" sz="1800" dirty="0"/>
              <a:t>Reduced computation cost</a:t>
            </a:r>
          </a:p>
          <a:p>
            <a:r>
              <a:rPr lang="en-US" sz="1800" dirty="0"/>
              <a:t>Good for low latency usage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80B491-2ED5-4F4E-8483-1052EA56868C}"/>
                  </a:ext>
                </a:extLst>
              </p14:cNvPr>
              <p14:cNvContentPartPr/>
              <p14:nvPr/>
            </p14:nvContentPartPr>
            <p14:xfrm>
              <a:off x="1218954" y="165994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80B491-2ED5-4F4E-8483-1052EA568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314" y="165094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1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8729-47E3-42BC-B223-400F682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MTL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DB65-3FE0-4D30-8EEF-55793448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>
            <a:normAutofit/>
          </a:bodyPr>
          <a:lstStyle/>
          <a:p>
            <a:r>
              <a:rPr lang="en-US" sz="1800" dirty="0"/>
              <a:t>2 different schemes</a:t>
            </a:r>
          </a:p>
          <a:p>
            <a:pPr lvl="1"/>
            <a:r>
              <a:rPr lang="en-US" sz="1400" dirty="0"/>
              <a:t>Hard parameter sharing</a:t>
            </a:r>
          </a:p>
          <a:p>
            <a:pPr lvl="1"/>
            <a:r>
              <a:rPr lang="en-US" sz="1400" dirty="0"/>
              <a:t>Soft parameter sharing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3C0957-65D5-4A79-9584-CABAED2A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0" y="2182168"/>
            <a:ext cx="2465187" cy="26731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C1D991-D65C-4272-8EDF-0CE013B584B2}"/>
              </a:ext>
            </a:extLst>
          </p:cNvPr>
          <p:cNvCxnSpPr/>
          <p:nvPr/>
        </p:nvCxnSpPr>
        <p:spPr>
          <a:xfrm>
            <a:off x="3785937" y="1900989"/>
            <a:ext cx="0" cy="347311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E1A4228-00C4-4B75-8E67-387391C6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10" y="2182206"/>
            <a:ext cx="2613359" cy="2802376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3D069B5-D026-4022-AEE1-D6E1D9C4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61" y="2182206"/>
            <a:ext cx="2613359" cy="28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8F431-AF65-4617-96C4-5B438266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Architecture Search (NAS)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AEBD2-A5BB-42C2-8D8F-32FAB6C9ED11}"/>
              </a:ext>
            </a:extLst>
          </p:cNvPr>
          <p:cNvSpPr txBox="1"/>
          <p:nvPr/>
        </p:nvSpPr>
        <p:spPr>
          <a:xfrm>
            <a:off x="1098884" y="1387642"/>
            <a:ext cx="801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Outer loop</a:t>
            </a:r>
            <a:r>
              <a:rPr lang="en-US" dirty="0"/>
              <a:t>: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RNN based controller generates different NN models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inner loop</a:t>
            </a:r>
            <a:r>
              <a:rPr lang="en-US" dirty="0"/>
              <a:t>: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train the model with RL</a:t>
            </a:r>
          </a:p>
          <a:p>
            <a:r>
              <a:rPr lang="en-US" dirty="0"/>
              <a:t>		rewarded by accuracy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68F97-9E67-4C2A-A58B-D9312561A8A0}"/>
              </a:ext>
            </a:extLst>
          </p:cNvPr>
          <p:cNvSpPr/>
          <p:nvPr/>
        </p:nvSpPr>
        <p:spPr>
          <a:xfrm>
            <a:off x="7130716" y="2854028"/>
            <a:ext cx="3962400" cy="315227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39D63-A42C-46B0-AB8B-C97DED5B48E1}"/>
              </a:ext>
            </a:extLst>
          </p:cNvPr>
          <p:cNvSpPr/>
          <p:nvPr/>
        </p:nvSpPr>
        <p:spPr>
          <a:xfrm>
            <a:off x="7419474" y="3717758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85F07-0233-4B0A-9921-108D56D5A98C}"/>
              </a:ext>
            </a:extLst>
          </p:cNvPr>
          <p:cNvSpPr/>
          <p:nvPr/>
        </p:nvSpPr>
        <p:spPr>
          <a:xfrm>
            <a:off x="7988969" y="3717757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1E806-CF1A-4F40-BFED-CD13A61C1EE0}"/>
              </a:ext>
            </a:extLst>
          </p:cNvPr>
          <p:cNvSpPr/>
          <p:nvPr/>
        </p:nvSpPr>
        <p:spPr>
          <a:xfrm>
            <a:off x="7419474" y="3429000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C836B-6BD4-400A-A14D-26079060DE5C}"/>
              </a:ext>
            </a:extLst>
          </p:cNvPr>
          <p:cNvSpPr/>
          <p:nvPr/>
        </p:nvSpPr>
        <p:spPr>
          <a:xfrm>
            <a:off x="7988969" y="3429000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CC2FA6-6177-403F-9DBD-DAA8352FA1A1}"/>
              </a:ext>
            </a:extLst>
          </p:cNvPr>
          <p:cNvSpPr/>
          <p:nvPr/>
        </p:nvSpPr>
        <p:spPr>
          <a:xfrm>
            <a:off x="7383378" y="3106190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880348-FB62-4DA4-9F2F-1E6F9D8DAA7E}"/>
              </a:ext>
            </a:extLst>
          </p:cNvPr>
          <p:cNvSpPr/>
          <p:nvPr/>
        </p:nvSpPr>
        <p:spPr>
          <a:xfrm>
            <a:off x="7952873" y="3106190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843407-64B8-4F6B-BB62-502EB9EF4F9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628020" y="3537285"/>
            <a:ext cx="2132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B8938E-081E-4CE8-B0FF-539EBA02A903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7630152" y="3247311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2BEDE0-1F3E-40A2-8E97-971CE37BCA51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8199647" y="3247311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9B64A1-8E7E-4130-8F29-0A79331C1456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199647" y="3537285"/>
            <a:ext cx="0" cy="1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57509B-0515-4D43-93B3-B57C9C8E153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40830" y="3771900"/>
            <a:ext cx="1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BE491E-7E27-4B53-8E0E-9F9B1933B445}"/>
              </a:ext>
            </a:extLst>
          </p:cNvPr>
          <p:cNvCxnSpPr>
            <a:cxnSpLocks/>
          </p:cNvCxnSpPr>
          <p:nvPr/>
        </p:nvCxnSpPr>
        <p:spPr>
          <a:xfrm flipV="1">
            <a:off x="7836569" y="3485147"/>
            <a:ext cx="1539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82EB3-823F-4B5F-95FA-6706A100FECA}"/>
              </a:ext>
            </a:extLst>
          </p:cNvPr>
          <p:cNvSpPr/>
          <p:nvPr/>
        </p:nvSpPr>
        <p:spPr>
          <a:xfrm>
            <a:off x="8699083" y="3719762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D731B5-42A6-4A9E-8E25-1380F1218266}"/>
              </a:ext>
            </a:extLst>
          </p:cNvPr>
          <p:cNvSpPr/>
          <p:nvPr/>
        </p:nvSpPr>
        <p:spPr>
          <a:xfrm>
            <a:off x="9268578" y="3719761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37330-4436-4639-AA68-DF172974E43B}"/>
              </a:ext>
            </a:extLst>
          </p:cNvPr>
          <p:cNvSpPr/>
          <p:nvPr/>
        </p:nvSpPr>
        <p:spPr>
          <a:xfrm>
            <a:off x="8699083" y="3431004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8E6876-0AE2-484C-995C-CFAAE5162938}"/>
              </a:ext>
            </a:extLst>
          </p:cNvPr>
          <p:cNvSpPr/>
          <p:nvPr/>
        </p:nvSpPr>
        <p:spPr>
          <a:xfrm>
            <a:off x="9268578" y="3431004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A2596-DD9F-401A-9A86-DB711F3576D0}"/>
              </a:ext>
            </a:extLst>
          </p:cNvPr>
          <p:cNvSpPr/>
          <p:nvPr/>
        </p:nvSpPr>
        <p:spPr>
          <a:xfrm>
            <a:off x="8662987" y="3108194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56825D-BD19-4A7F-9F68-F38A2FF7EC0F}"/>
              </a:ext>
            </a:extLst>
          </p:cNvPr>
          <p:cNvSpPr/>
          <p:nvPr/>
        </p:nvSpPr>
        <p:spPr>
          <a:xfrm>
            <a:off x="9232482" y="3108194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14E93C-75BF-453A-B553-0D81F4218F5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907629" y="3539289"/>
            <a:ext cx="2132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B15F65-C69E-4A44-861F-464251863640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8909761" y="3249315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DD1B7F-9798-4F29-ABFC-73FC03A4EF60}"/>
              </a:ext>
            </a:extLst>
          </p:cNvPr>
          <p:cNvCxnSpPr>
            <a:stCxn id="31" idx="0"/>
            <a:endCxn id="33" idx="2"/>
          </p:cNvCxnSpPr>
          <p:nvPr/>
        </p:nvCxnSpPr>
        <p:spPr>
          <a:xfrm flipV="1">
            <a:off x="9479256" y="3249315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67A54D-3A8A-4C9F-98B6-9A9B93C97E81}"/>
              </a:ext>
            </a:extLst>
          </p:cNvPr>
          <p:cNvCxnSpPr>
            <a:stCxn id="29" idx="0"/>
            <a:endCxn id="31" idx="2"/>
          </p:cNvCxnSpPr>
          <p:nvPr/>
        </p:nvCxnSpPr>
        <p:spPr>
          <a:xfrm flipV="1">
            <a:off x="9479256" y="3539289"/>
            <a:ext cx="0" cy="1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9117A5-DEEC-4224-8EC7-6C315174423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9120439" y="3773904"/>
            <a:ext cx="1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9D78C8-B072-4021-BFB3-EF9F7FC11EA4}"/>
              </a:ext>
            </a:extLst>
          </p:cNvPr>
          <p:cNvCxnSpPr>
            <a:cxnSpLocks/>
          </p:cNvCxnSpPr>
          <p:nvPr/>
        </p:nvCxnSpPr>
        <p:spPr>
          <a:xfrm flipV="1">
            <a:off x="9116178" y="3487151"/>
            <a:ext cx="1539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508BC79-F97B-45C0-B725-985387FECCE8}"/>
              </a:ext>
            </a:extLst>
          </p:cNvPr>
          <p:cNvSpPr/>
          <p:nvPr/>
        </p:nvSpPr>
        <p:spPr>
          <a:xfrm>
            <a:off x="9941863" y="3717758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61DD0D-4FBA-4FF1-B15F-3A63A6C16D20}"/>
              </a:ext>
            </a:extLst>
          </p:cNvPr>
          <p:cNvSpPr/>
          <p:nvPr/>
        </p:nvSpPr>
        <p:spPr>
          <a:xfrm>
            <a:off x="10511358" y="3717757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FBCF9-FD75-4849-8A86-584D73CF47D7}"/>
              </a:ext>
            </a:extLst>
          </p:cNvPr>
          <p:cNvSpPr/>
          <p:nvPr/>
        </p:nvSpPr>
        <p:spPr>
          <a:xfrm>
            <a:off x="9941863" y="3429000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640260-CCFA-4BF9-8A53-4482E40E19C2}"/>
              </a:ext>
            </a:extLst>
          </p:cNvPr>
          <p:cNvSpPr/>
          <p:nvPr/>
        </p:nvSpPr>
        <p:spPr>
          <a:xfrm>
            <a:off x="10511358" y="3429000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996C6B-3776-4253-BE63-197AFF4DBEE6}"/>
              </a:ext>
            </a:extLst>
          </p:cNvPr>
          <p:cNvSpPr/>
          <p:nvPr/>
        </p:nvSpPr>
        <p:spPr>
          <a:xfrm>
            <a:off x="9905767" y="3106190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4C6CC5-341D-4E83-AFD3-C4142385A26C}"/>
              </a:ext>
            </a:extLst>
          </p:cNvPr>
          <p:cNvSpPr/>
          <p:nvPr/>
        </p:nvSpPr>
        <p:spPr>
          <a:xfrm>
            <a:off x="10475262" y="3106190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C86F4B-7785-43B3-9195-4D4491198072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0150409" y="3537285"/>
            <a:ext cx="2132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B89ACE-DD07-4BD8-820A-044E34DD8213}"/>
              </a:ext>
            </a:extLst>
          </p:cNvPr>
          <p:cNvCxnSpPr>
            <a:stCxn id="42" idx="0"/>
            <a:endCxn id="44" idx="2"/>
          </p:cNvCxnSpPr>
          <p:nvPr/>
        </p:nvCxnSpPr>
        <p:spPr>
          <a:xfrm flipV="1">
            <a:off x="10152541" y="3247311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E7747A-3127-4C57-BCAC-7DAFFE6A5B3D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V="1">
            <a:off x="10722036" y="3247311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D7CE29-5385-42F3-8AC8-DFD30E3CB3A1}"/>
              </a:ext>
            </a:extLst>
          </p:cNvPr>
          <p:cNvCxnSpPr>
            <a:stCxn id="41" idx="0"/>
            <a:endCxn id="43" idx="2"/>
          </p:cNvCxnSpPr>
          <p:nvPr/>
        </p:nvCxnSpPr>
        <p:spPr>
          <a:xfrm flipV="1">
            <a:off x="10722036" y="3537285"/>
            <a:ext cx="0" cy="1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17F0FF-FE7E-4BD9-A1FC-0B683C66CB72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10363219" y="3771900"/>
            <a:ext cx="1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0A31C6-D39E-4CD2-8E54-842EDF8D9F79}"/>
              </a:ext>
            </a:extLst>
          </p:cNvPr>
          <p:cNvCxnSpPr>
            <a:cxnSpLocks/>
          </p:cNvCxnSpPr>
          <p:nvPr/>
        </p:nvCxnSpPr>
        <p:spPr>
          <a:xfrm flipV="1">
            <a:off x="10358958" y="3485147"/>
            <a:ext cx="1539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95B89D-3CCF-46CE-B1AD-816630F1A75C}"/>
              </a:ext>
            </a:extLst>
          </p:cNvPr>
          <p:cNvSpPr/>
          <p:nvPr/>
        </p:nvSpPr>
        <p:spPr>
          <a:xfrm>
            <a:off x="7918542" y="4971172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0F7832-40A0-464C-B521-CAC6E744D716}"/>
              </a:ext>
            </a:extLst>
          </p:cNvPr>
          <p:cNvSpPr/>
          <p:nvPr/>
        </p:nvSpPr>
        <p:spPr>
          <a:xfrm>
            <a:off x="8488037" y="4971171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0769FF-B6F6-409A-BC66-59713DEA4EF9}"/>
              </a:ext>
            </a:extLst>
          </p:cNvPr>
          <p:cNvSpPr/>
          <p:nvPr/>
        </p:nvSpPr>
        <p:spPr>
          <a:xfrm>
            <a:off x="7918542" y="4682414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FDEA2-74BF-4474-8443-BAC669003B93}"/>
              </a:ext>
            </a:extLst>
          </p:cNvPr>
          <p:cNvSpPr/>
          <p:nvPr/>
        </p:nvSpPr>
        <p:spPr>
          <a:xfrm>
            <a:off x="8488037" y="4682414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5612E2-F2FC-460A-8685-B4FFEA50AB90}"/>
              </a:ext>
            </a:extLst>
          </p:cNvPr>
          <p:cNvSpPr/>
          <p:nvPr/>
        </p:nvSpPr>
        <p:spPr>
          <a:xfrm>
            <a:off x="7882446" y="4359604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C0B5C5-38B0-44D4-BCA2-9C2D51FEF868}"/>
              </a:ext>
            </a:extLst>
          </p:cNvPr>
          <p:cNvSpPr/>
          <p:nvPr/>
        </p:nvSpPr>
        <p:spPr>
          <a:xfrm>
            <a:off x="8451941" y="4359604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BCEA91-0C01-46AC-9D41-EC1F2C7D1A5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27088" y="4790699"/>
            <a:ext cx="2132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B3AC5-4BD0-449F-B2B9-57F65EBCEAD1}"/>
              </a:ext>
            </a:extLst>
          </p:cNvPr>
          <p:cNvCxnSpPr>
            <a:stCxn id="54" idx="0"/>
            <a:endCxn id="56" idx="2"/>
          </p:cNvCxnSpPr>
          <p:nvPr/>
        </p:nvCxnSpPr>
        <p:spPr>
          <a:xfrm flipV="1">
            <a:off x="8129220" y="4500725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F8F594-60B3-48BB-8E8D-21CF61A3DB83}"/>
              </a:ext>
            </a:extLst>
          </p:cNvPr>
          <p:cNvCxnSpPr>
            <a:stCxn id="55" idx="0"/>
            <a:endCxn id="57" idx="2"/>
          </p:cNvCxnSpPr>
          <p:nvPr/>
        </p:nvCxnSpPr>
        <p:spPr>
          <a:xfrm flipV="1">
            <a:off x="8698715" y="4500725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0817C9-A0B7-4142-AD9A-77DF9052421F}"/>
              </a:ext>
            </a:extLst>
          </p:cNvPr>
          <p:cNvCxnSpPr>
            <a:stCxn id="53" idx="0"/>
            <a:endCxn id="55" idx="2"/>
          </p:cNvCxnSpPr>
          <p:nvPr/>
        </p:nvCxnSpPr>
        <p:spPr>
          <a:xfrm flipV="1">
            <a:off x="8698715" y="4790699"/>
            <a:ext cx="0" cy="1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BE752C-4F36-4F46-A2D7-F8CD0BFCE7C1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8339898" y="5025314"/>
            <a:ext cx="1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2148B5-DA2B-49F6-890C-16AA77CFD07B}"/>
              </a:ext>
            </a:extLst>
          </p:cNvPr>
          <p:cNvCxnSpPr>
            <a:cxnSpLocks/>
          </p:cNvCxnSpPr>
          <p:nvPr/>
        </p:nvCxnSpPr>
        <p:spPr>
          <a:xfrm flipV="1">
            <a:off x="8335637" y="4738561"/>
            <a:ext cx="1539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F596FB8-0555-4C06-842D-E35D6EA60441}"/>
              </a:ext>
            </a:extLst>
          </p:cNvPr>
          <p:cNvSpPr/>
          <p:nvPr/>
        </p:nvSpPr>
        <p:spPr>
          <a:xfrm>
            <a:off x="9365534" y="4951909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A24181-4C12-48D7-B3D6-310B1D911773}"/>
              </a:ext>
            </a:extLst>
          </p:cNvPr>
          <p:cNvSpPr/>
          <p:nvPr/>
        </p:nvSpPr>
        <p:spPr>
          <a:xfrm>
            <a:off x="9935029" y="4951908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41B5A-C334-4F36-8FC3-8994B9050227}"/>
              </a:ext>
            </a:extLst>
          </p:cNvPr>
          <p:cNvSpPr/>
          <p:nvPr/>
        </p:nvSpPr>
        <p:spPr>
          <a:xfrm>
            <a:off x="9365534" y="4663151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72298B-8B26-4237-972B-E8DF36FD9DF5}"/>
              </a:ext>
            </a:extLst>
          </p:cNvPr>
          <p:cNvSpPr/>
          <p:nvPr/>
        </p:nvSpPr>
        <p:spPr>
          <a:xfrm>
            <a:off x="9935029" y="4663151"/>
            <a:ext cx="421356" cy="10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E589A4-E03E-4AE1-826B-01D2322C7644}"/>
              </a:ext>
            </a:extLst>
          </p:cNvPr>
          <p:cNvSpPr/>
          <p:nvPr/>
        </p:nvSpPr>
        <p:spPr>
          <a:xfrm>
            <a:off x="9329438" y="4340341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01F3C1-9373-4725-A2A5-4E75F2C2926F}"/>
              </a:ext>
            </a:extLst>
          </p:cNvPr>
          <p:cNvSpPr/>
          <p:nvPr/>
        </p:nvSpPr>
        <p:spPr>
          <a:xfrm>
            <a:off x="9898933" y="4340341"/>
            <a:ext cx="494283" cy="141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424A3B8-2A5A-44A5-BEDF-98D9E7ECF424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9574080" y="4771436"/>
            <a:ext cx="2132" cy="1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1ECFC5-DE78-4561-8CFB-999E788C5517}"/>
              </a:ext>
            </a:extLst>
          </p:cNvPr>
          <p:cNvCxnSpPr>
            <a:stCxn id="66" idx="0"/>
            <a:endCxn id="68" idx="2"/>
          </p:cNvCxnSpPr>
          <p:nvPr/>
        </p:nvCxnSpPr>
        <p:spPr>
          <a:xfrm flipV="1">
            <a:off x="9576212" y="4481462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2F1F84-5862-4ABE-BB70-1E73E7E19E95}"/>
              </a:ext>
            </a:extLst>
          </p:cNvPr>
          <p:cNvCxnSpPr>
            <a:stCxn id="67" idx="0"/>
            <a:endCxn id="69" idx="2"/>
          </p:cNvCxnSpPr>
          <p:nvPr/>
        </p:nvCxnSpPr>
        <p:spPr>
          <a:xfrm flipV="1">
            <a:off x="10145707" y="4481462"/>
            <a:ext cx="368" cy="18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DFC562A-3CCA-4081-BA76-052F604ECB4B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 flipV="1">
            <a:off x="10145707" y="4771436"/>
            <a:ext cx="0" cy="1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7699E9-D7DA-4C0A-8D90-3DD2DB9A1F38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9786890" y="5006051"/>
            <a:ext cx="1481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00796B-6177-4CDF-8706-B1EB6C64C2E0}"/>
              </a:ext>
            </a:extLst>
          </p:cNvPr>
          <p:cNvCxnSpPr>
            <a:cxnSpLocks/>
          </p:cNvCxnSpPr>
          <p:nvPr/>
        </p:nvCxnSpPr>
        <p:spPr>
          <a:xfrm flipV="1">
            <a:off x="9782629" y="4719298"/>
            <a:ext cx="1539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5D49DB-6E89-4C35-897D-B4D75DC102EB}"/>
                  </a:ext>
                </a:extLst>
              </p14:cNvPr>
              <p14:cNvContentPartPr/>
              <p14:nvPr/>
            </p14:nvContentPartPr>
            <p14:xfrm>
              <a:off x="6262737" y="4932341"/>
              <a:ext cx="1526040" cy="326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5D49DB-6E89-4C35-897D-B4D75DC10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3737" y="4923701"/>
                <a:ext cx="154368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691F652-52EE-41A3-AE70-E8801BC58B58}"/>
              </a:ext>
            </a:extLst>
          </p:cNvPr>
          <p:cNvGrpSpPr/>
          <p:nvPr/>
        </p:nvGrpSpPr>
        <p:grpSpPr>
          <a:xfrm>
            <a:off x="5638497" y="4692221"/>
            <a:ext cx="363240" cy="229680"/>
            <a:chOff x="5638497" y="4692221"/>
            <a:chExt cx="363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251056-74D7-4B79-B75F-3418B8267FCB}"/>
                    </a:ext>
                  </a:extLst>
                </p14:cNvPr>
                <p14:cNvContentPartPr/>
                <p14:nvPr/>
              </p14:nvContentPartPr>
              <p14:xfrm>
                <a:off x="5638497" y="4821461"/>
                <a:ext cx="133200" cy="10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251056-74D7-4B79-B75F-3418B8267F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9857" y="4812461"/>
                  <a:ext cx="150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B6066C-FF02-426C-8E03-36F41846BF7A}"/>
                    </a:ext>
                  </a:extLst>
                </p14:cNvPr>
                <p14:cNvContentPartPr/>
                <p14:nvPr/>
              </p14:nvContentPartPr>
              <p14:xfrm>
                <a:off x="5795457" y="4780421"/>
                <a:ext cx="106920" cy="94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B6066C-FF02-426C-8E03-36F41846BF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6817" y="4771421"/>
                  <a:ext cx="124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1707DE-A8CA-47D7-81F0-1418BE78AD33}"/>
                    </a:ext>
                  </a:extLst>
                </p14:cNvPr>
                <p14:cNvContentPartPr/>
                <p14:nvPr/>
              </p14:nvContentPartPr>
              <p14:xfrm>
                <a:off x="5919297" y="4740101"/>
                <a:ext cx="82440" cy="71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1707DE-A8CA-47D7-81F0-1418BE78A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0297" y="4731101"/>
                  <a:ext cx="100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0FEB05-BA83-498C-918B-F4E57847FCDB}"/>
                    </a:ext>
                  </a:extLst>
                </p14:cNvPr>
                <p14:cNvContentPartPr/>
                <p14:nvPr/>
              </p14:nvContentPartPr>
              <p14:xfrm>
                <a:off x="5946297" y="4692221"/>
                <a:ext cx="13320" cy="151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0FEB05-BA83-498C-918B-F4E57847FC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7657" y="4683221"/>
                  <a:ext cx="309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5D1982E-6224-463A-9CFA-D2EBB2938294}"/>
              </a:ext>
            </a:extLst>
          </p:cNvPr>
          <p:cNvGrpSpPr/>
          <p:nvPr/>
        </p:nvGrpSpPr>
        <p:grpSpPr>
          <a:xfrm>
            <a:off x="5742537" y="4964741"/>
            <a:ext cx="522000" cy="635040"/>
            <a:chOff x="5742537" y="4964741"/>
            <a:chExt cx="52200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8C072F-6AF4-498D-8040-C0DC594A8074}"/>
                    </a:ext>
                  </a:extLst>
                </p14:cNvPr>
                <p14:cNvContentPartPr/>
                <p14:nvPr/>
              </p14:nvContentPartPr>
              <p14:xfrm>
                <a:off x="5742537" y="5052941"/>
                <a:ext cx="8280" cy="144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8C072F-6AF4-498D-8040-C0DC594A80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3897" y="5043941"/>
                  <a:ext cx="25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026D5F-C27E-4DBD-B590-DF052CAAA1DB}"/>
                    </a:ext>
                  </a:extLst>
                </p14:cNvPr>
                <p14:cNvContentPartPr/>
                <p14:nvPr/>
              </p14:nvContentPartPr>
              <p14:xfrm>
                <a:off x="5742897" y="5020541"/>
                <a:ext cx="114840" cy="11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026D5F-C27E-4DBD-B590-DF052CAAA1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3897" y="5011901"/>
                  <a:ext cx="132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7A8DC4-42F1-4BDA-82E4-7785E8879EEA}"/>
                    </a:ext>
                  </a:extLst>
                </p14:cNvPr>
                <p14:cNvContentPartPr/>
                <p14:nvPr/>
              </p14:nvContentPartPr>
              <p14:xfrm>
                <a:off x="5758737" y="5092181"/>
                <a:ext cx="19800" cy="33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7A8DC4-42F1-4BDA-82E4-7785E8879E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0097" y="5083541"/>
                  <a:ext cx="37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1F8BD22-6849-40E1-ADF9-39C441127A91}"/>
                    </a:ext>
                  </a:extLst>
                </p14:cNvPr>
                <p14:cNvContentPartPr/>
                <p14:nvPr/>
              </p14:nvContentPartPr>
              <p14:xfrm>
                <a:off x="5853057" y="5015501"/>
                <a:ext cx="69840" cy="88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1F8BD22-6849-40E1-ADF9-39C441127A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44417" y="5006501"/>
                  <a:ext cx="8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D0245C-A7C4-46CC-89AE-B54958F0999E}"/>
                    </a:ext>
                  </a:extLst>
                </p14:cNvPr>
                <p14:cNvContentPartPr/>
                <p14:nvPr/>
              </p14:nvContentPartPr>
              <p14:xfrm>
                <a:off x="5925057" y="4964741"/>
                <a:ext cx="126360" cy="9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D0245C-A7C4-46CC-89AE-B54958F09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16057" y="4955741"/>
                  <a:ext cx="144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BCD2A6-CFEB-40B3-8360-17CFD8E8E1E3}"/>
                    </a:ext>
                  </a:extLst>
                </p14:cNvPr>
                <p14:cNvContentPartPr/>
                <p14:nvPr/>
              </p14:nvContentPartPr>
              <p14:xfrm>
                <a:off x="6111897" y="498886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BCD2A6-CFEB-40B3-8360-17CFD8E8E1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02897" y="49802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762919-E05A-4762-894B-12280FCF4ED6}"/>
                    </a:ext>
                  </a:extLst>
                </p14:cNvPr>
                <p14:cNvContentPartPr/>
                <p14:nvPr/>
              </p14:nvContentPartPr>
              <p14:xfrm>
                <a:off x="5909577" y="5333381"/>
                <a:ext cx="110520" cy="266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762919-E05A-4762-894B-12280FCF4E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0937" y="5324741"/>
                  <a:ext cx="128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779E51-9CF7-4397-9BD9-1CEE132FE01B}"/>
                    </a:ext>
                  </a:extLst>
                </p14:cNvPr>
                <p14:cNvContentPartPr/>
                <p14:nvPr/>
              </p14:nvContentPartPr>
              <p14:xfrm>
                <a:off x="6015057" y="5293421"/>
                <a:ext cx="74880" cy="16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779E51-9CF7-4397-9BD9-1CEE132FE0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6417" y="528478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EAF606-5F1A-4EEF-BAB1-297FA75DDA4D}"/>
                    </a:ext>
                  </a:extLst>
                </p14:cNvPr>
                <p14:cNvContentPartPr/>
                <p14:nvPr/>
              </p14:nvContentPartPr>
              <p14:xfrm>
                <a:off x="6015417" y="5255621"/>
                <a:ext cx="49680" cy="38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EAF606-5F1A-4EEF-BAB1-297FA75DDA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06417" y="5246981"/>
                  <a:ext cx="67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0BE0AF-0F97-4647-AC55-C64671F33AB6}"/>
                    </a:ext>
                  </a:extLst>
                </p14:cNvPr>
                <p14:cNvContentPartPr/>
                <p14:nvPr/>
              </p14:nvContentPartPr>
              <p14:xfrm>
                <a:off x="6122697" y="5237621"/>
                <a:ext cx="15480" cy="14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0BE0AF-0F97-4647-AC55-C64671F33A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14057" y="5228621"/>
                  <a:ext cx="33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97008B-588F-40B7-BDBE-A4760A3D9144}"/>
                    </a:ext>
                  </a:extLst>
                </p14:cNvPr>
                <p14:cNvContentPartPr/>
                <p14:nvPr/>
              </p14:nvContentPartPr>
              <p14:xfrm>
                <a:off x="6175977" y="5141141"/>
                <a:ext cx="42120" cy="298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97008B-588F-40B7-BDBE-A4760A3D91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67337" y="5132141"/>
                  <a:ext cx="59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8FF9A1-2800-4AB7-9F06-F3250E6E5D59}"/>
                    </a:ext>
                  </a:extLst>
                </p14:cNvPr>
                <p14:cNvContentPartPr/>
                <p14:nvPr/>
              </p14:nvContentPartPr>
              <p14:xfrm>
                <a:off x="6241857" y="5270741"/>
                <a:ext cx="22680" cy="3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58FF9A1-2800-4AB7-9F06-F3250E6E5D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3217" y="5262101"/>
                  <a:ext cx="403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A400B2-5B34-45EB-A8AD-3A271467D9F8}"/>
              </a:ext>
            </a:extLst>
          </p:cNvPr>
          <p:cNvGrpSpPr/>
          <p:nvPr/>
        </p:nvGrpSpPr>
        <p:grpSpPr>
          <a:xfrm>
            <a:off x="7584657" y="1908701"/>
            <a:ext cx="694800" cy="1107360"/>
            <a:chOff x="7584657" y="1908701"/>
            <a:chExt cx="694800" cy="11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4CE274E-A418-43F0-8AB0-0C9E59866946}"/>
                    </a:ext>
                  </a:extLst>
                </p14:cNvPr>
                <p14:cNvContentPartPr/>
                <p14:nvPr/>
              </p14:nvContentPartPr>
              <p14:xfrm>
                <a:off x="7584657" y="2363381"/>
                <a:ext cx="196920" cy="652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4CE274E-A418-43F0-8AB0-0C9E598669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75657" y="2354741"/>
                  <a:ext cx="2145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2BF006-1989-4CCE-9E6A-0D2A71675810}"/>
                    </a:ext>
                  </a:extLst>
                </p14:cNvPr>
                <p14:cNvContentPartPr/>
                <p14:nvPr/>
              </p14:nvContentPartPr>
              <p14:xfrm>
                <a:off x="7780137" y="2365901"/>
                <a:ext cx="17280" cy="11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2BF006-1989-4CCE-9E6A-0D2A716758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71137" y="2357261"/>
                  <a:ext cx="34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FE96E0-121B-4002-8120-607EF2C72B1B}"/>
                    </a:ext>
                  </a:extLst>
                </p14:cNvPr>
                <p14:cNvContentPartPr/>
                <p14:nvPr/>
              </p14:nvContentPartPr>
              <p14:xfrm>
                <a:off x="7859337" y="2141261"/>
                <a:ext cx="147600" cy="20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FE96E0-121B-4002-8120-607EF2C72B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0337" y="2132621"/>
                  <a:ext cx="165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384D16-C3A6-47BA-8AF8-12EDD22058AE}"/>
                    </a:ext>
                  </a:extLst>
                </p14:cNvPr>
                <p14:cNvContentPartPr/>
                <p14:nvPr/>
              </p14:nvContentPartPr>
              <p14:xfrm>
                <a:off x="8022057" y="2060981"/>
                <a:ext cx="15156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384D16-C3A6-47BA-8AF8-12EDD22058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3417" y="2052341"/>
                  <a:ext cx="169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EBAE97-E069-4471-8D63-BDBA81B82CC5}"/>
                    </a:ext>
                  </a:extLst>
                </p14:cNvPr>
                <p14:cNvContentPartPr/>
                <p14:nvPr/>
              </p14:nvContentPartPr>
              <p14:xfrm>
                <a:off x="8162097" y="2017421"/>
                <a:ext cx="11520" cy="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EBAE97-E069-4471-8D63-BDBA81B82C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53097" y="2008781"/>
                  <a:ext cx="29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2D7B6A-EE10-4D96-BD9E-92A682D8B0B6}"/>
                    </a:ext>
                  </a:extLst>
                </p14:cNvPr>
                <p14:cNvContentPartPr/>
                <p14:nvPr/>
              </p14:nvContentPartPr>
              <p14:xfrm>
                <a:off x="8212497" y="1908701"/>
                <a:ext cx="9000" cy="22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2D7B6A-EE10-4D96-BD9E-92A682D8B0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3857" y="1900061"/>
                  <a:ext cx="26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65F1C9-BD8A-47CD-8C7B-5F090F1EB544}"/>
                    </a:ext>
                  </a:extLst>
                </p14:cNvPr>
                <p14:cNvContentPartPr/>
                <p14:nvPr/>
              </p14:nvContentPartPr>
              <p14:xfrm>
                <a:off x="8269377" y="2029301"/>
                <a:ext cx="10080" cy="20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65F1C9-BD8A-47CD-8C7B-5F090F1EB5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0377" y="2020301"/>
                  <a:ext cx="277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A2FB64F-FA23-47A9-A265-090D8B7A0E51}"/>
                  </a:ext>
                </a:extLst>
              </p14:cNvPr>
              <p14:cNvContentPartPr/>
              <p14:nvPr/>
            </p14:nvContentPartPr>
            <p14:xfrm>
              <a:off x="9029697" y="2420621"/>
              <a:ext cx="146520" cy="57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A2FB64F-FA23-47A9-A265-090D8B7A0E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20697" y="2411621"/>
                <a:ext cx="164160" cy="59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15AD323-8984-409F-A7EA-FAF8F458DBD5}"/>
              </a:ext>
            </a:extLst>
          </p:cNvPr>
          <p:cNvGrpSpPr/>
          <p:nvPr/>
        </p:nvGrpSpPr>
        <p:grpSpPr>
          <a:xfrm>
            <a:off x="9181617" y="2112821"/>
            <a:ext cx="379440" cy="213120"/>
            <a:chOff x="9181617" y="2112821"/>
            <a:chExt cx="37944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A22FFE-1520-4ECD-83F2-FB78BE6ABBA6}"/>
                    </a:ext>
                  </a:extLst>
                </p14:cNvPr>
                <p14:cNvContentPartPr/>
                <p14:nvPr/>
              </p14:nvContentPartPr>
              <p14:xfrm>
                <a:off x="9181617" y="2137301"/>
                <a:ext cx="81720" cy="174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A22FFE-1520-4ECD-83F2-FB78BE6ABB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72977" y="2128301"/>
                  <a:ext cx="99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5F84A5-A668-4233-B4DC-FDDC90488131}"/>
                    </a:ext>
                  </a:extLst>
                </p14:cNvPr>
                <p14:cNvContentPartPr/>
                <p14:nvPr/>
              </p14:nvContentPartPr>
              <p14:xfrm>
                <a:off x="9312297" y="2112821"/>
                <a:ext cx="74520" cy="213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5F84A5-A668-4233-B4DC-FDDC904881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03297" y="2103821"/>
                  <a:ext cx="92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C40392-0B37-46D4-9797-02B7D170EA9E}"/>
                    </a:ext>
                  </a:extLst>
                </p14:cNvPr>
                <p14:cNvContentPartPr/>
                <p14:nvPr/>
              </p14:nvContentPartPr>
              <p14:xfrm>
                <a:off x="9328137" y="2208941"/>
                <a:ext cx="55800" cy="2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C40392-0B37-46D4-9797-02B7D170EA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19497" y="2200301"/>
                  <a:ext cx="7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B6A1AA-6467-41E5-8A50-DF93E268E355}"/>
                    </a:ext>
                  </a:extLst>
                </p14:cNvPr>
                <p14:cNvContentPartPr/>
                <p14:nvPr/>
              </p14:nvContentPartPr>
              <p14:xfrm>
                <a:off x="9456657" y="2165381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B6A1AA-6467-41E5-8A50-DF93E268E3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7657" y="2156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CAEAF7-1FCC-4050-93A4-FD403F017912}"/>
                    </a:ext>
                  </a:extLst>
                </p14:cNvPr>
                <p14:cNvContentPartPr/>
                <p14:nvPr/>
              </p14:nvContentPartPr>
              <p14:xfrm>
                <a:off x="9466737" y="2117501"/>
                <a:ext cx="78120" cy="172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CAEAF7-1FCC-4050-93A4-FD403F0179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58097" y="2108501"/>
                  <a:ext cx="95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A66312E-5ABC-41F7-90C2-7E639F508529}"/>
                    </a:ext>
                  </a:extLst>
                </p14:cNvPr>
                <p14:cNvContentPartPr/>
                <p14:nvPr/>
              </p14:nvContentPartPr>
              <p14:xfrm>
                <a:off x="9560697" y="2253581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A66312E-5ABC-41F7-90C2-7E639F5085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52057" y="22445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93205B3-B835-447B-821A-BEB671E1A44D}"/>
              </a:ext>
            </a:extLst>
          </p:cNvPr>
          <p:cNvGrpSpPr/>
          <p:nvPr/>
        </p:nvGrpSpPr>
        <p:grpSpPr>
          <a:xfrm>
            <a:off x="10135617" y="1996901"/>
            <a:ext cx="652680" cy="1010880"/>
            <a:chOff x="10135617" y="1996901"/>
            <a:chExt cx="652680" cy="10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1A447F8-93C9-40A7-898E-6D4D675744C9}"/>
                    </a:ext>
                  </a:extLst>
                </p14:cNvPr>
                <p14:cNvContentPartPr/>
                <p14:nvPr/>
              </p14:nvContentPartPr>
              <p14:xfrm>
                <a:off x="10135617" y="2483981"/>
                <a:ext cx="163080" cy="523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1A447F8-93C9-40A7-898E-6D4D675744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26977" y="2474981"/>
                  <a:ext cx="180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5372DB-3B26-4E7C-A99B-3B11F583048E}"/>
                    </a:ext>
                  </a:extLst>
                </p14:cNvPr>
                <p14:cNvContentPartPr/>
                <p14:nvPr/>
              </p14:nvContentPartPr>
              <p14:xfrm>
                <a:off x="10268817" y="2150261"/>
                <a:ext cx="102960" cy="24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5372DB-3B26-4E7C-A99B-3B11F58304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9817" y="2141261"/>
                  <a:ext cx="12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8A09F0-7257-498E-BC1C-0E6AD5D3D4E4}"/>
                    </a:ext>
                  </a:extLst>
                </p14:cNvPr>
                <p14:cNvContentPartPr/>
                <p14:nvPr/>
              </p14:nvContentPartPr>
              <p14:xfrm>
                <a:off x="10418217" y="2154941"/>
                <a:ext cx="92880" cy="10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8A09F0-7257-498E-BC1C-0E6AD5D3D4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09217" y="2145941"/>
                  <a:ext cx="110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9CBBD7-5094-4E82-B194-ED7EAB0EFD3C}"/>
                    </a:ext>
                  </a:extLst>
                </p14:cNvPr>
                <p14:cNvContentPartPr/>
                <p14:nvPr/>
              </p14:nvContentPartPr>
              <p14:xfrm>
                <a:off x="10587417" y="2085101"/>
                <a:ext cx="8280" cy="8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9CBBD7-5094-4E82-B194-ED7EAB0EFD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78417" y="2076461"/>
                  <a:ext cx="25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332BB6-6163-420F-B884-8C0C4EB7D3F0}"/>
                    </a:ext>
                  </a:extLst>
                </p14:cNvPr>
                <p14:cNvContentPartPr/>
                <p14:nvPr/>
              </p14:nvContentPartPr>
              <p14:xfrm>
                <a:off x="10685337" y="1996901"/>
                <a:ext cx="7560" cy="267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332BB6-6163-420F-B884-8C0C4EB7D3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76697" y="1988261"/>
                  <a:ext cx="25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3ED424-2F2C-49E1-9D4A-308519072980}"/>
                    </a:ext>
                  </a:extLst>
                </p14:cNvPr>
                <p14:cNvContentPartPr/>
                <p14:nvPr/>
              </p14:nvContentPartPr>
              <p14:xfrm>
                <a:off x="10784697" y="2138021"/>
                <a:ext cx="3600" cy="3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3ED424-2F2C-49E1-9D4A-308519072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6057" y="2129381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7B8115B-8C4C-44FC-909D-44172774D081}"/>
              </a:ext>
            </a:extLst>
          </p:cNvPr>
          <p:cNvGrpSpPr/>
          <p:nvPr/>
        </p:nvGrpSpPr>
        <p:grpSpPr>
          <a:xfrm>
            <a:off x="8686617" y="5156981"/>
            <a:ext cx="1411920" cy="1331280"/>
            <a:chOff x="8686617" y="5156981"/>
            <a:chExt cx="1411920" cy="13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7A3A14-2089-4815-A37D-6A03A6266F88}"/>
                    </a:ext>
                  </a:extLst>
                </p14:cNvPr>
                <p14:cNvContentPartPr/>
                <p14:nvPr/>
              </p14:nvContentPartPr>
              <p14:xfrm>
                <a:off x="9236697" y="5156981"/>
                <a:ext cx="861840" cy="1046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7A3A14-2089-4815-A37D-6A03A6266F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28057" y="5148341"/>
                  <a:ext cx="87948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F412747-A6B7-4F3A-B2BE-8E99B95F622A}"/>
                    </a:ext>
                  </a:extLst>
                </p14:cNvPr>
                <p14:cNvContentPartPr/>
                <p14:nvPr/>
              </p14:nvContentPartPr>
              <p14:xfrm>
                <a:off x="9256137" y="6175781"/>
                <a:ext cx="181800" cy="28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F412747-A6B7-4F3A-B2BE-8E99B95F62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47137" y="6166781"/>
                  <a:ext cx="199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D565442-C35E-45F1-B38A-15F456714B7D}"/>
                    </a:ext>
                  </a:extLst>
                </p14:cNvPr>
                <p14:cNvContentPartPr/>
                <p14:nvPr/>
              </p14:nvContentPartPr>
              <p14:xfrm>
                <a:off x="8686617" y="6222941"/>
                <a:ext cx="133200" cy="265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D565442-C35E-45F1-B38A-15F456714B7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77617" y="6213941"/>
                  <a:ext cx="150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60EC52-4FAA-4E17-BD95-2B839D6EDFCA}"/>
                    </a:ext>
                  </a:extLst>
                </p14:cNvPr>
                <p14:cNvContentPartPr/>
                <p14:nvPr/>
              </p14:nvContentPartPr>
              <p14:xfrm>
                <a:off x="8726577" y="6314381"/>
                <a:ext cx="62280" cy="54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60EC52-4FAA-4E17-BD95-2B839D6EDF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17577" y="6305741"/>
                  <a:ext cx="79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167D5C-2A91-4621-A2E4-263010B78798}"/>
                    </a:ext>
                  </a:extLst>
                </p14:cNvPr>
                <p14:cNvContentPartPr/>
                <p14:nvPr/>
              </p14:nvContentPartPr>
              <p14:xfrm>
                <a:off x="8839257" y="6222941"/>
                <a:ext cx="122400" cy="150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167D5C-2A91-4621-A2E4-263010B787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30257" y="6214301"/>
                  <a:ext cx="14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108AD5-F435-472F-86E1-F90A20D3815F}"/>
                    </a:ext>
                  </a:extLst>
                </p14:cNvPr>
                <p14:cNvContentPartPr/>
                <p14:nvPr/>
              </p14:nvContentPartPr>
              <p14:xfrm>
                <a:off x="8967057" y="6175781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108AD5-F435-472F-86E1-F90A20D381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58417" y="61667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8F509D-2DDD-4F98-8A3A-FD90CEEFC67F}"/>
                    </a:ext>
                  </a:extLst>
                </p14:cNvPr>
                <p14:cNvContentPartPr/>
                <p14:nvPr/>
              </p14:nvContentPartPr>
              <p14:xfrm>
                <a:off x="9058137" y="6103421"/>
                <a:ext cx="22320" cy="31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8F509D-2DDD-4F98-8A3A-FD90CEEFC6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49137" y="6094781"/>
                  <a:ext cx="39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F48E483-55E7-4447-A93F-27185CF58CB4}"/>
                    </a:ext>
                  </a:extLst>
                </p14:cNvPr>
                <p14:cNvContentPartPr/>
                <p14:nvPr/>
              </p14:nvContentPartPr>
              <p14:xfrm>
                <a:off x="9119697" y="6272261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F48E483-55E7-4447-A93F-27185CF58C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0697" y="62632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31948F32-A607-4218-8680-7D6DB1D0A263}"/>
              </a:ext>
            </a:extLst>
          </p:cNvPr>
          <p:cNvSpPr txBox="1"/>
          <p:nvPr/>
        </p:nvSpPr>
        <p:spPr>
          <a:xfrm>
            <a:off x="1090361" y="1087776"/>
            <a:ext cx="270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Zoph</a:t>
            </a:r>
            <a:r>
              <a:rPr lang="en-US" sz="1600" dirty="0"/>
              <a:t> and Lee 2016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B2868-6899-4387-83A0-54860378F2F8}"/>
                  </a:ext>
                </a:extLst>
              </p14:cNvPr>
              <p14:cNvContentPartPr/>
              <p14:nvPr/>
            </p14:nvContentPartPr>
            <p14:xfrm>
              <a:off x="5332314" y="4165181"/>
              <a:ext cx="1316880" cy="187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B2868-6899-4387-83A0-54860378F2F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323674" y="4156181"/>
                <a:ext cx="1334520" cy="18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4087CC-1FB0-4965-AFB7-B24F2EF056B9}"/>
                  </a:ext>
                </a:extLst>
              </p14:cNvPr>
              <p14:cNvContentPartPr/>
              <p14:nvPr/>
            </p14:nvContentPartPr>
            <p14:xfrm>
              <a:off x="1170714" y="1403261"/>
              <a:ext cx="161532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4087CC-1FB0-4965-AFB7-B24F2EF056B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62074" y="1394621"/>
                <a:ext cx="1632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04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32645-5BDD-4632-A6E9-AAB562D3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0743C-E87C-4A5D-AD45-AD3D71B9FEA8}"/>
              </a:ext>
            </a:extLst>
          </p:cNvPr>
          <p:cNvSpPr/>
          <p:nvPr/>
        </p:nvSpPr>
        <p:spPr>
          <a:xfrm>
            <a:off x="673769" y="2344403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8E2E4-8B5E-40C2-87C8-3D14E7B45FDC}"/>
              </a:ext>
            </a:extLst>
          </p:cNvPr>
          <p:cNvSpPr/>
          <p:nvPr/>
        </p:nvSpPr>
        <p:spPr>
          <a:xfrm>
            <a:off x="1580148" y="2356434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10DC6-F7D4-45C6-BE4C-67E0522E5B6D}"/>
              </a:ext>
            </a:extLst>
          </p:cNvPr>
          <p:cNvSpPr/>
          <p:nvPr/>
        </p:nvSpPr>
        <p:spPr>
          <a:xfrm>
            <a:off x="2486527" y="2356434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4D24D-073F-4D89-83C2-7759EE2D7251}"/>
              </a:ext>
            </a:extLst>
          </p:cNvPr>
          <p:cNvSpPr/>
          <p:nvPr/>
        </p:nvSpPr>
        <p:spPr>
          <a:xfrm>
            <a:off x="1106906" y="1542298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7D0A5-68F4-4C12-9200-6195B2C4515F}"/>
              </a:ext>
            </a:extLst>
          </p:cNvPr>
          <p:cNvSpPr/>
          <p:nvPr/>
        </p:nvSpPr>
        <p:spPr>
          <a:xfrm>
            <a:off x="2045369" y="1542298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6B912-AFB4-432C-B249-6D0C331B23FB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974559" y="1823035"/>
            <a:ext cx="433137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EC6626-7C22-4E28-AF79-6AF394261903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1407696" y="1823035"/>
            <a:ext cx="473242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34CD2-A0DD-4D91-9141-D71E23AD6F05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880938" y="1823035"/>
            <a:ext cx="465221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CB460E-D559-477D-AD4B-7AF73702FDD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H="1" flipV="1">
            <a:off x="2346159" y="1823035"/>
            <a:ext cx="441158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7231A-7DCB-41FF-94FD-E344750BC161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974559" y="1823035"/>
            <a:ext cx="1371600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A40584-36E1-4CEC-BC00-2239EB3FB494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407695" y="1823035"/>
            <a:ext cx="1379622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F25DD6C-D935-4D6C-8310-BDD51A95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170823"/>
            <a:ext cx="3781425" cy="7429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A8F6E8-7A34-433B-96EC-0531777A1886}"/>
              </a:ext>
            </a:extLst>
          </p:cNvPr>
          <p:cNvSpPr txBox="1"/>
          <p:nvPr/>
        </p:nvSpPr>
        <p:spPr>
          <a:xfrm>
            <a:off x="4299284" y="563730"/>
            <a:ext cx="205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SNR-Trans</a:t>
            </a:r>
            <a:endParaRPr lang="en-US" dirty="0"/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E53D4D68-68F3-451C-8723-27B8BA67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2695575"/>
            <a:ext cx="3467100" cy="733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C154F6F-0324-4D6A-B152-645164FEF7CC}"/>
              </a:ext>
            </a:extLst>
          </p:cNvPr>
          <p:cNvSpPr txBox="1"/>
          <p:nvPr/>
        </p:nvSpPr>
        <p:spPr>
          <a:xfrm>
            <a:off x="4299284" y="2281740"/>
            <a:ext cx="205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SNR-Aver</a:t>
            </a:r>
            <a:endParaRPr lang="en-US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07E3D18C-694C-416B-9CAB-55689CFA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247" y="401722"/>
            <a:ext cx="2004163" cy="2173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F4032-ED5D-4AAA-A97E-D52771DAAF45}"/>
              </a:ext>
            </a:extLst>
          </p:cNvPr>
          <p:cNvSpPr txBox="1"/>
          <p:nvPr/>
        </p:nvSpPr>
        <p:spPr>
          <a:xfrm>
            <a:off x="8503415" y="1806720"/>
            <a:ext cx="152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z13=z23=0 yields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FAE3C-A4CD-43EE-97F0-54D6F693CBCA}"/>
              </a:ext>
            </a:extLst>
          </p:cNvPr>
          <p:cNvSpPr txBox="1"/>
          <p:nvPr/>
        </p:nvSpPr>
        <p:spPr>
          <a:xfrm>
            <a:off x="8259873" y="3220431"/>
            <a:ext cx="152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z11=z22=1</a:t>
            </a:r>
          </a:p>
          <a:p>
            <a:r>
              <a:rPr lang="en-US" sz="1200" dirty="0"/>
              <a:t>Others = 0 yields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0E1E6-E5DA-41A8-A84B-498A462607D8}"/>
              </a:ext>
            </a:extLst>
          </p:cNvPr>
          <p:cNvSpPr/>
          <p:nvPr/>
        </p:nvSpPr>
        <p:spPr>
          <a:xfrm>
            <a:off x="9914021" y="3836069"/>
            <a:ext cx="465221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B845B-741A-4CBE-A348-740A42992466}"/>
              </a:ext>
            </a:extLst>
          </p:cNvPr>
          <p:cNvSpPr/>
          <p:nvPr/>
        </p:nvSpPr>
        <p:spPr>
          <a:xfrm>
            <a:off x="10603832" y="3836069"/>
            <a:ext cx="465221" cy="240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1C4F7-7D08-4B57-8686-EE75AA0BA2CE}"/>
              </a:ext>
            </a:extLst>
          </p:cNvPr>
          <p:cNvSpPr/>
          <p:nvPr/>
        </p:nvSpPr>
        <p:spPr>
          <a:xfrm>
            <a:off x="9909355" y="3434789"/>
            <a:ext cx="465221" cy="24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E1B826-CECE-4454-BBBF-50C31F8126E1}"/>
              </a:ext>
            </a:extLst>
          </p:cNvPr>
          <p:cNvSpPr/>
          <p:nvPr/>
        </p:nvSpPr>
        <p:spPr>
          <a:xfrm>
            <a:off x="10603832" y="3434789"/>
            <a:ext cx="465221" cy="240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2FFCE8-8834-4C4B-A6D1-C112AB98D8DB}"/>
              </a:ext>
            </a:extLst>
          </p:cNvPr>
          <p:cNvSpPr/>
          <p:nvPr/>
        </p:nvSpPr>
        <p:spPr>
          <a:xfrm>
            <a:off x="9847742" y="2736193"/>
            <a:ext cx="588446" cy="331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21240-E3CD-4BBE-9E74-7A516E494F7F}"/>
              </a:ext>
            </a:extLst>
          </p:cNvPr>
          <p:cNvSpPr/>
          <p:nvPr/>
        </p:nvSpPr>
        <p:spPr>
          <a:xfrm>
            <a:off x="10542219" y="2736193"/>
            <a:ext cx="588446" cy="3310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317B1-3C0D-4033-82E5-D79FB8E70C81}"/>
              </a:ext>
            </a:extLst>
          </p:cNvPr>
          <p:cNvCxnSpPr>
            <a:stCxn id="3" idx="0"/>
            <a:endCxn id="27" idx="2"/>
          </p:cNvCxnSpPr>
          <p:nvPr/>
        </p:nvCxnSpPr>
        <p:spPr>
          <a:xfrm flipH="1" flipV="1">
            <a:off x="10141966" y="3675421"/>
            <a:ext cx="4666" cy="16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056CCA-36A2-4D2D-A3C1-E31FD4F26DD2}"/>
              </a:ext>
            </a:extLst>
          </p:cNvPr>
          <p:cNvCxnSpPr>
            <a:stCxn id="24" idx="0"/>
            <a:endCxn id="30" idx="2"/>
          </p:cNvCxnSpPr>
          <p:nvPr/>
        </p:nvCxnSpPr>
        <p:spPr>
          <a:xfrm flipV="1">
            <a:off x="10836443" y="3675421"/>
            <a:ext cx="0" cy="16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EA8376-B363-45EE-AC44-D2D3E27A9D23}"/>
              </a:ext>
            </a:extLst>
          </p:cNvPr>
          <p:cNvCxnSpPr>
            <a:stCxn id="27" idx="0"/>
            <a:endCxn id="31" idx="2"/>
          </p:cNvCxnSpPr>
          <p:nvPr/>
        </p:nvCxnSpPr>
        <p:spPr>
          <a:xfrm flipH="1" flipV="1">
            <a:off x="10141965" y="3067267"/>
            <a:ext cx="1" cy="3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1149F6-43A1-4AB3-B105-7BA07C181C97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H="1" flipV="1">
            <a:off x="10836442" y="3067267"/>
            <a:ext cx="1" cy="3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91BC45-1D58-4949-A5CA-A910520C7212}"/>
              </a:ext>
            </a:extLst>
          </p:cNvPr>
          <p:cNvSpPr/>
          <p:nvPr/>
        </p:nvSpPr>
        <p:spPr>
          <a:xfrm>
            <a:off x="537411" y="6190331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4624E-C2E5-4FA9-90F9-95D9D79F6470}"/>
              </a:ext>
            </a:extLst>
          </p:cNvPr>
          <p:cNvSpPr/>
          <p:nvPr/>
        </p:nvSpPr>
        <p:spPr>
          <a:xfrm>
            <a:off x="1443790" y="6202362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C7EAA8-B1F9-405E-89D0-152EF521E1C2}"/>
              </a:ext>
            </a:extLst>
          </p:cNvPr>
          <p:cNvSpPr/>
          <p:nvPr/>
        </p:nvSpPr>
        <p:spPr>
          <a:xfrm>
            <a:off x="2350169" y="6202362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257A0C-0EDC-4641-B3A9-27FBCD8BEA9D}"/>
              </a:ext>
            </a:extLst>
          </p:cNvPr>
          <p:cNvSpPr/>
          <p:nvPr/>
        </p:nvSpPr>
        <p:spPr>
          <a:xfrm>
            <a:off x="970548" y="5388226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A15426-18B4-4827-905A-C820A2BE17A4}"/>
              </a:ext>
            </a:extLst>
          </p:cNvPr>
          <p:cNvSpPr/>
          <p:nvPr/>
        </p:nvSpPr>
        <p:spPr>
          <a:xfrm>
            <a:off x="1909011" y="5388226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E64048-FAC8-44E7-938D-D266D91FB733}"/>
              </a:ext>
            </a:extLst>
          </p:cNvPr>
          <p:cNvCxnSpPr>
            <a:stCxn id="37" idx="0"/>
            <a:endCxn id="40" idx="2"/>
          </p:cNvCxnSpPr>
          <p:nvPr/>
        </p:nvCxnSpPr>
        <p:spPr>
          <a:xfrm flipV="1">
            <a:off x="838201" y="5668963"/>
            <a:ext cx="433137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635FF-3B0E-4E13-8168-86559294D687}"/>
              </a:ext>
            </a:extLst>
          </p:cNvPr>
          <p:cNvCxnSpPr>
            <a:stCxn id="38" idx="0"/>
            <a:endCxn id="40" idx="2"/>
          </p:cNvCxnSpPr>
          <p:nvPr/>
        </p:nvCxnSpPr>
        <p:spPr>
          <a:xfrm flipH="1" flipV="1">
            <a:off x="1271338" y="5668963"/>
            <a:ext cx="473242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6C4CFF-BAD8-466C-BEC4-0C3E22F830C0}"/>
              </a:ext>
            </a:extLst>
          </p:cNvPr>
          <p:cNvCxnSpPr>
            <a:stCxn id="38" idx="0"/>
            <a:endCxn id="41" idx="2"/>
          </p:cNvCxnSpPr>
          <p:nvPr/>
        </p:nvCxnSpPr>
        <p:spPr>
          <a:xfrm flipV="1">
            <a:off x="1744580" y="5668963"/>
            <a:ext cx="465221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21613-AC71-42CA-9FA9-61CF467C48FF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H="1" flipV="1">
            <a:off x="2209801" y="5668963"/>
            <a:ext cx="441158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156E4D-9706-48D5-A4AB-F50AEE174A6F}"/>
              </a:ext>
            </a:extLst>
          </p:cNvPr>
          <p:cNvCxnSpPr>
            <a:stCxn id="37" idx="0"/>
            <a:endCxn id="41" idx="2"/>
          </p:cNvCxnSpPr>
          <p:nvPr/>
        </p:nvCxnSpPr>
        <p:spPr>
          <a:xfrm flipV="1">
            <a:off x="838201" y="5668963"/>
            <a:ext cx="1371600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208DDF-4CFC-46AC-A1F4-DDCFCD3E5E8F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1271337" y="5668963"/>
            <a:ext cx="1379622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E599C9-BF20-45F6-89CE-B789D4DF6CEA}"/>
              </a:ext>
            </a:extLst>
          </p:cNvPr>
          <p:cNvCxnSpPr/>
          <p:nvPr/>
        </p:nvCxnSpPr>
        <p:spPr>
          <a:xfrm>
            <a:off x="673769" y="5107489"/>
            <a:ext cx="221381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12A15B6-838B-4BED-9734-BE6E4AC7F95B}"/>
              </a:ext>
            </a:extLst>
          </p:cNvPr>
          <p:cNvSpPr/>
          <p:nvPr/>
        </p:nvSpPr>
        <p:spPr>
          <a:xfrm>
            <a:off x="537411" y="4574090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0580F7-B1DD-4072-8AD9-AAC4A2AFC6CC}"/>
              </a:ext>
            </a:extLst>
          </p:cNvPr>
          <p:cNvSpPr/>
          <p:nvPr/>
        </p:nvSpPr>
        <p:spPr>
          <a:xfrm>
            <a:off x="1443790" y="4586121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763AB7-8C65-442E-BA9F-B3D15567596B}"/>
              </a:ext>
            </a:extLst>
          </p:cNvPr>
          <p:cNvSpPr/>
          <p:nvPr/>
        </p:nvSpPr>
        <p:spPr>
          <a:xfrm>
            <a:off x="2350169" y="4586121"/>
            <a:ext cx="601579" cy="2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6C53AC-8D14-4FB5-8E53-FCE6789B65B7}"/>
              </a:ext>
            </a:extLst>
          </p:cNvPr>
          <p:cNvSpPr/>
          <p:nvPr/>
        </p:nvSpPr>
        <p:spPr>
          <a:xfrm>
            <a:off x="970548" y="3771985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D78A59-334A-49A1-90AB-81808BC59041}"/>
              </a:ext>
            </a:extLst>
          </p:cNvPr>
          <p:cNvSpPr/>
          <p:nvPr/>
        </p:nvSpPr>
        <p:spPr>
          <a:xfrm>
            <a:off x="1909011" y="3771985"/>
            <a:ext cx="601579" cy="2807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3EFE87-2B3C-4527-8AF6-A7DE6077AFF9}"/>
              </a:ext>
            </a:extLst>
          </p:cNvPr>
          <p:cNvCxnSpPr>
            <a:cxnSpLocks/>
          </p:cNvCxnSpPr>
          <p:nvPr/>
        </p:nvCxnSpPr>
        <p:spPr>
          <a:xfrm flipV="1">
            <a:off x="838201" y="4052722"/>
            <a:ext cx="433137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C383AB-2CF0-459F-AD96-DBFB5F587B08}"/>
              </a:ext>
            </a:extLst>
          </p:cNvPr>
          <p:cNvCxnSpPr>
            <a:cxnSpLocks/>
          </p:cNvCxnSpPr>
          <p:nvPr/>
        </p:nvCxnSpPr>
        <p:spPr>
          <a:xfrm flipH="1" flipV="1">
            <a:off x="1271338" y="4052722"/>
            <a:ext cx="473242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8F9284-F0BF-435E-8CBE-AB75EE4D7893}"/>
              </a:ext>
            </a:extLst>
          </p:cNvPr>
          <p:cNvCxnSpPr>
            <a:cxnSpLocks/>
          </p:cNvCxnSpPr>
          <p:nvPr/>
        </p:nvCxnSpPr>
        <p:spPr>
          <a:xfrm flipV="1">
            <a:off x="1744580" y="4052722"/>
            <a:ext cx="465221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F5AAED-BC99-43F6-97ED-53B7B48383ED}"/>
              </a:ext>
            </a:extLst>
          </p:cNvPr>
          <p:cNvCxnSpPr>
            <a:cxnSpLocks/>
          </p:cNvCxnSpPr>
          <p:nvPr/>
        </p:nvCxnSpPr>
        <p:spPr>
          <a:xfrm flipH="1" flipV="1">
            <a:off x="2209801" y="4052722"/>
            <a:ext cx="441158" cy="5333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780DD-2C1A-421F-A435-EDCF65A2684F}"/>
              </a:ext>
            </a:extLst>
          </p:cNvPr>
          <p:cNvCxnSpPr>
            <a:cxnSpLocks/>
          </p:cNvCxnSpPr>
          <p:nvPr/>
        </p:nvCxnSpPr>
        <p:spPr>
          <a:xfrm flipV="1">
            <a:off x="838201" y="4052722"/>
            <a:ext cx="1371600" cy="5213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983EF5-879B-4622-BE93-AECEF60E389A}"/>
              </a:ext>
            </a:extLst>
          </p:cNvPr>
          <p:cNvCxnSpPr>
            <a:cxnSpLocks/>
          </p:cNvCxnSpPr>
          <p:nvPr/>
        </p:nvCxnSpPr>
        <p:spPr>
          <a:xfrm flipH="1" flipV="1">
            <a:off x="1271337" y="4052723"/>
            <a:ext cx="1379622" cy="5333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3DA2628-D420-4E9E-93BC-D3DBB4982A7B}"/>
                  </a:ext>
                </a:extLst>
              </p14:cNvPr>
              <p14:cNvContentPartPr/>
              <p14:nvPr/>
            </p14:nvContentPartPr>
            <p14:xfrm>
              <a:off x="3769554" y="376541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3DA2628-D420-4E9E-93BC-D3DBB4982A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0554" y="367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4EF0BAC-5F07-4CFB-B2E7-2BF575D7484F}"/>
                  </a:ext>
                </a:extLst>
              </p14:cNvPr>
              <p14:cNvContentPartPr/>
              <p14:nvPr/>
            </p14:nvContentPartPr>
            <p14:xfrm>
              <a:off x="4258794" y="2004821"/>
              <a:ext cx="36921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4EF0BAC-5F07-4CFB-B2E7-2BF575D748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9794" y="1996181"/>
                <a:ext cx="370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3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91DB6-BE3A-4FB8-B1B4-316C1B0B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8AC637-815E-4661-AC73-B32644FB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758"/>
            <a:ext cx="10515600" cy="5126205"/>
          </a:xfrm>
        </p:spPr>
        <p:txBody>
          <a:bodyPr>
            <a:normAutofit/>
          </a:bodyPr>
          <a:lstStyle/>
          <a:p>
            <a:r>
              <a:rPr lang="en-US" sz="1800" dirty="0"/>
              <a:t>YouTube8M</a:t>
            </a:r>
          </a:p>
          <a:p>
            <a:r>
              <a:rPr lang="en-US" sz="1800" dirty="0"/>
              <a:t>6.1M YouTube video IDs</a:t>
            </a:r>
          </a:p>
          <a:p>
            <a:r>
              <a:rPr lang="en-US" sz="1800" dirty="0"/>
              <a:t>Input features: precomputed visual and audio features from corresponding videos</a:t>
            </a:r>
          </a:p>
          <a:p>
            <a:r>
              <a:rPr lang="en-US" sz="1800" dirty="0"/>
              <a:t>24 categories</a:t>
            </a:r>
          </a:p>
          <a:p>
            <a:r>
              <a:rPr lang="en-US" sz="1800" dirty="0"/>
              <a:t>To ensure balanced dataset, top 16 categories are selected as different tasks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mAP@10</a:t>
            </a:r>
          </a:p>
          <a:p>
            <a:r>
              <a:rPr lang="en-US" sz="1800" dirty="0"/>
              <a:t>Avg. of 10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CF6380-3306-4648-B6D6-60B0A95F613F}"/>
              </a:ext>
            </a:extLst>
          </p:cNvPr>
          <p:cNvSpPr txBox="1">
            <a:spLocks/>
          </p:cNvSpPr>
          <p:nvPr/>
        </p:nvSpPr>
        <p:spPr>
          <a:xfrm>
            <a:off x="838200" y="3048543"/>
            <a:ext cx="10515600" cy="565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Metric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CF35D8A1-064C-4420-B733-AA2E0B4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4" y="3531709"/>
            <a:ext cx="3891463" cy="28600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D0704B-177C-4647-A3DD-9B60BD42AACE}"/>
              </a:ext>
            </a:extLst>
          </p:cNvPr>
          <p:cNvGrpSpPr/>
          <p:nvPr/>
        </p:nvGrpSpPr>
        <p:grpSpPr>
          <a:xfrm>
            <a:off x="5435274" y="4972661"/>
            <a:ext cx="3002760" cy="1161360"/>
            <a:chOff x="5435274" y="4972661"/>
            <a:chExt cx="3002760" cy="11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7E36F7-DBDE-4B14-96FE-130227FDF74B}"/>
                    </a:ext>
                  </a:extLst>
                </p14:cNvPr>
                <p14:cNvContentPartPr/>
                <p14:nvPr/>
              </p14:nvContentPartPr>
              <p14:xfrm>
                <a:off x="5435274" y="4972661"/>
                <a:ext cx="235440" cy="61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7E36F7-DBDE-4B14-96FE-130227FDF7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6634" y="4964021"/>
                  <a:ext cx="2530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894290-370C-423E-B8E9-B8A601A8FD11}"/>
                    </a:ext>
                  </a:extLst>
                </p14:cNvPr>
                <p14:cNvContentPartPr/>
                <p14:nvPr/>
              </p14:nvContentPartPr>
              <p14:xfrm>
                <a:off x="5718954" y="5389901"/>
                <a:ext cx="561600" cy="74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894290-370C-423E-B8E9-B8A601A8F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314" y="5381261"/>
                  <a:ext cx="57924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021ED6-0496-45BE-9F36-1385AA8B6E8C}"/>
                    </a:ext>
                  </a:extLst>
                </p14:cNvPr>
                <p14:cNvContentPartPr/>
                <p14:nvPr/>
              </p14:nvContentPartPr>
              <p14:xfrm>
                <a:off x="6648114" y="5429861"/>
                <a:ext cx="522720" cy="68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021ED6-0496-45BE-9F36-1385AA8B6E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9474" y="5421221"/>
                  <a:ext cx="5403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AB0A40-096D-4F64-9F22-F8314CB8A015}"/>
                    </a:ext>
                  </a:extLst>
                </p14:cNvPr>
                <p14:cNvContentPartPr/>
                <p14:nvPr/>
              </p14:nvContentPartPr>
              <p14:xfrm>
                <a:off x="7369914" y="5389901"/>
                <a:ext cx="514800" cy="64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AB0A40-096D-4F64-9F22-F8314CB8A0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61274" y="5381261"/>
                  <a:ext cx="53244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02E3AE-310D-4C2B-A528-5EACF3999C09}"/>
                    </a:ext>
                  </a:extLst>
                </p14:cNvPr>
                <p14:cNvContentPartPr/>
                <p14:nvPr/>
              </p14:nvContentPartPr>
              <p14:xfrm>
                <a:off x="8144994" y="5590421"/>
                <a:ext cx="293040" cy="46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02E3AE-310D-4C2B-A528-5EACF3999C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5994" y="5581421"/>
                  <a:ext cx="310680" cy="48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542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21FDB4-83B7-45D5-9822-340AD6C4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Comparable work (</a:t>
            </a:r>
            <a:r>
              <a:rPr lang="en-US" dirty="0" err="1"/>
              <a:t>OMoE</a:t>
            </a:r>
            <a:r>
              <a:rPr lang="en-US" dirty="0"/>
              <a:t>, </a:t>
            </a:r>
            <a:r>
              <a:rPr lang="en-US" dirty="0" err="1"/>
              <a:t>MMoE</a:t>
            </a:r>
            <a:r>
              <a:rPr lang="en-US" dirty="0"/>
              <a:t>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9F79F04-761F-42BF-9B2A-910E9AD9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1" y="1657169"/>
            <a:ext cx="9424737" cy="38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552A9-341D-4464-B31C-3231330C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597B568-6707-41AB-AE4C-73B45666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078"/>
            <a:ext cx="3320337" cy="250606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40961E5-ED62-4300-B19D-83E546202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31" y="1204734"/>
            <a:ext cx="3320337" cy="241624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EDF8FE1-5740-4938-9166-03166435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5087"/>
            <a:ext cx="3493168" cy="2323781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CD4B8F2-60D0-42C8-9121-40BD1414F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368" y="3925087"/>
            <a:ext cx="3573868" cy="2323781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EC1D608-C089-4B98-9DE6-8D11CA45A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6276" y="2077159"/>
            <a:ext cx="3403934" cy="30876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C7A762-CB9D-4ACE-A979-349F10B7610C}"/>
                  </a:ext>
                </a:extLst>
              </p14:cNvPr>
              <p14:cNvContentPartPr/>
              <p14:nvPr/>
            </p14:nvContentPartPr>
            <p14:xfrm>
              <a:off x="8307714" y="2267621"/>
              <a:ext cx="225720" cy="206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C7A762-CB9D-4ACE-A979-349F10B761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9074" y="2258981"/>
                <a:ext cx="2433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9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SNR: Sub-Network Routing for Flexible Parameter Sharing in Multi-Task Learning</vt:lpstr>
      <vt:lpstr>MTL</vt:lpstr>
      <vt:lpstr>MTL</vt:lpstr>
      <vt:lpstr>Neural Architecture Search (NAS)</vt:lpstr>
      <vt:lpstr>Approach</vt:lpstr>
      <vt:lpstr>Dataset</vt:lpstr>
      <vt:lpstr>Comparable work (OMoE, MMoE)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SNR: Sub-Network Routing for Flexible Parameter Sharing in Multi-Task Learning</dc:title>
  <dc:creator>Asiful Arefeen</dc:creator>
  <cp:lastModifiedBy>Asiful Arefeen</cp:lastModifiedBy>
  <cp:revision>2</cp:revision>
  <dcterms:created xsi:type="dcterms:W3CDTF">2021-08-16T01:36:48Z</dcterms:created>
  <dcterms:modified xsi:type="dcterms:W3CDTF">2021-08-17T01:01:44Z</dcterms:modified>
</cp:coreProperties>
</file>