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7" r:id="rId7"/>
    <p:sldId id="268" r:id="rId8"/>
    <p:sldId id="264" r:id="rId9"/>
    <p:sldId id="262" r:id="rId10"/>
    <p:sldId id="269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3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oshin Taheri Chatrudi" userId="412d05e3-bb98-4179-9b72-9564c8ff38ce" providerId="ADAL" clId="{CA2DD83D-030F-4C7D-BF26-B43C87B2D3EB}"/>
    <pc:docChg chg="undo custSel addSld delSld modSld">
      <pc:chgData name="Nooshin Taheri Chatrudi" userId="412d05e3-bb98-4179-9b72-9564c8ff38ce" providerId="ADAL" clId="{CA2DD83D-030F-4C7D-BF26-B43C87B2D3EB}" dt="2024-01-03T19:32:33.371" v="663" actId="1076"/>
      <pc:docMkLst>
        <pc:docMk/>
      </pc:docMkLst>
      <pc:sldChg chg="addSp modSp add">
        <pc:chgData name="Nooshin Taheri Chatrudi" userId="412d05e3-bb98-4179-9b72-9564c8ff38ce" providerId="ADAL" clId="{CA2DD83D-030F-4C7D-BF26-B43C87B2D3EB}" dt="2024-01-03T19:32:33.371" v="663" actId="1076"/>
        <pc:sldMkLst>
          <pc:docMk/>
          <pc:sldMk cId="4015760535" sldId="257"/>
        </pc:sldMkLst>
        <pc:spChg chg="mod">
          <ac:chgData name="Nooshin Taheri Chatrudi" userId="412d05e3-bb98-4179-9b72-9564c8ff38ce" providerId="ADAL" clId="{CA2DD83D-030F-4C7D-BF26-B43C87B2D3EB}" dt="2024-01-03T19:32:33.371" v="663" actId="1076"/>
          <ac:spMkLst>
            <pc:docMk/>
            <pc:sldMk cId="4015760535" sldId="257"/>
            <ac:spMk id="2" creationId="{168E1A1A-2D43-4D99-8AB0-464DED915437}"/>
          </ac:spMkLst>
        </pc:spChg>
        <pc:spChg chg="add mod">
          <ac:chgData name="Nooshin Taheri Chatrudi" userId="412d05e3-bb98-4179-9b72-9564c8ff38ce" providerId="ADAL" clId="{CA2DD83D-030F-4C7D-BF26-B43C87B2D3EB}" dt="2024-01-03T19:32:11.199" v="659" actId="1076"/>
          <ac:spMkLst>
            <pc:docMk/>
            <pc:sldMk cId="4015760535" sldId="257"/>
            <ac:spMk id="3" creationId="{F8A84DC0-3043-4AE1-B3B6-0B0D7581B506}"/>
          </ac:spMkLst>
        </pc:spChg>
      </pc:sldChg>
      <pc:sldChg chg="addSp delSp modSp add modNotesTx">
        <pc:chgData name="Nooshin Taheri Chatrudi" userId="412d05e3-bb98-4179-9b72-9564c8ff38ce" providerId="ADAL" clId="{CA2DD83D-030F-4C7D-BF26-B43C87B2D3EB}" dt="2024-01-01T22:43:57.656" v="26" actId="1076"/>
        <pc:sldMkLst>
          <pc:docMk/>
          <pc:sldMk cId="495055200" sldId="258"/>
        </pc:sldMkLst>
        <pc:spChg chg="mod">
          <ac:chgData name="Nooshin Taheri Chatrudi" userId="412d05e3-bb98-4179-9b72-9564c8ff38ce" providerId="ADAL" clId="{CA2DD83D-030F-4C7D-BF26-B43C87B2D3EB}" dt="2024-01-01T22:09:09.019" v="8" actId="1076"/>
          <ac:spMkLst>
            <pc:docMk/>
            <pc:sldMk cId="495055200" sldId="258"/>
            <ac:spMk id="2" creationId="{275A431E-233B-4FEB-AE17-4C95D38A04E6}"/>
          </ac:spMkLst>
        </pc:spChg>
        <pc:spChg chg="del mod">
          <ac:chgData name="Nooshin Taheri Chatrudi" userId="412d05e3-bb98-4179-9b72-9564c8ff38ce" providerId="ADAL" clId="{CA2DD83D-030F-4C7D-BF26-B43C87B2D3EB}" dt="2024-01-01T22:43:53.219" v="24" actId="478"/>
          <ac:spMkLst>
            <pc:docMk/>
            <pc:sldMk cId="495055200" sldId="258"/>
            <ac:spMk id="5" creationId="{862C282C-E1D7-492F-945A-96DE8B2891C0}"/>
          </ac:spMkLst>
        </pc:spChg>
        <pc:spChg chg="del mod">
          <ac:chgData name="Nooshin Taheri Chatrudi" userId="412d05e3-bb98-4179-9b72-9564c8ff38ce" providerId="ADAL" clId="{CA2DD83D-030F-4C7D-BF26-B43C87B2D3EB}" dt="2024-01-01T22:08:44.209" v="4" actId="478"/>
          <ac:spMkLst>
            <pc:docMk/>
            <pc:sldMk cId="495055200" sldId="258"/>
            <ac:spMk id="7" creationId="{966448DE-68D3-4559-9410-E6C18BB2179A}"/>
          </ac:spMkLst>
        </pc:spChg>
        <pc:picChg chg="add mod">
          <ac:chgData name="Nooshin Taheri Chatrudi" userId="412d05e3-bb98-4179-9b72-9564c8ff38ce" providerId="ADAL" clId="{CA2DD83D-030F-4C7D-BF26-B43C87B2D3EB}" dt="2024-01-01T22:43:57.656" v="26" actId="1076"/>
          <ac:picMkLst>
            <pc:docMk/>
            <pc:sldMk cId="495055200" sldId="258"/>
            <ac:picMk id="3" creationId="{3C26B308-4E4B-4F65-B719-0649F5DA6532}"/>
          </ac:picMkLst>
        </pc:picChg>
        <pc:picChg chg="mod">
          <ac:chgData name="Nooshin Taheri Chatrudi" userId="412d05e3-bb98-4179-9b72-9564c8ff38ce" providerId="ADAL" clId="{CA2DD83D-030F-4C7D-BF26-B43C87B2D3EB}" dt="2024-01-01T22:14:40.096" v="15" actId="1076"/>
          <ac:picMkLst>
            <pc:docMk/>
            <pc:sldMk cId="495055200" sldId="258"/>
            <ac:picMk id="6" creationId="{1CC20F9A-98D1-4B27-9050-40F2AE219E26}"/>
          </ac:picMkLst>
        </pc:picChg>
      </pc:sldChg>
      <pc:sldChg chg="modSp add modNotesTx">
        <pc:chgData name="Nooshin Taheri Chatrudi" userId="412d05e3-bb98-4179-9b72-9564c8ff38ce" providerId="ADAL" clId="{CA2DD83D-030F-4C7D-BF26-B43C87B2D3EB}" dt="2024-01-02T00:14:40.586" v="231" actId="1076"/>
        <pc:sldMkLst>
          <pc:docMk/>
          <pc:sldMk cId="1666864163" sldId="259"/>
        </pc:sldMkLst>
        <pc:spChg chg="mod">
          <ac:chgData name="Nooshin Taheri Chatrudi" userId="412d05e3-bb98-4179-9b72-9564c8ff38ce" providerId="ADAL" clId="{CA2DD83D-030F-4C7D-BF26-B43C87B2D3EB}" dt="2024-01-02T00:14:40.586" v="231" actId="1076"/>
          <ac:spMkLst>
            <pc:docMk/>
            <pc:sldMk cId="1666864163" sldId="259"/>
            <ac:spMk id="3" creationId="{5D16549B-31BD-4BE2-B552-8C5FCCF9B274}"/>
          </ac:spMkLst>
        </pc:spChg>
        <pc:spChg chg="mod">
          <ac:chgData name="Nooshin Taheri Chatrudi" userId="412d05e3-bb98-4179-9b72-9564c8ff38ce" providerId="ADAL" clId="{CA2DD83D-030F-4C7D-BF26-B43C87B2D3EB}" dt="2024-01-02T00:14:31.028" v="230" actId="207"/>
          <ac:spMkLst>
            <pc:docMk/>
            <pc:sldMk cId="1666864163" sldId="259"/>
            <ac:spMk id="7" creationId="{E7506747-D6C5-4035-8822-64114BFE62D0}"/>
          </ac:spMkLst>
        </pc:spChg>
      </pc:sldChg>
      <pc:sldChg chg="addSp delSp modSp add modNotesTx">
        <pc:chgData name="Nooshin Taheri Chatrudi" userId="412d05e3-bb98-4179-9b72-9564c8ff38ce" providerId="ADAL" clId="{CA2DD83D-030F-4C7D-BF26-B43C87B2D3EB}" dt="2024-01-02T03:07:20.482" v="378" actId="1076"/>
        <pc:sldMkLst>
          <pc:docMk/>
          <pc:sldMk cId="2949853110" sldId="260"/>
        </pc:sldMkLst>
        <pc:spChg chg="add mod">
          <ac:chgData name="Nooshin Taheri Chatrudi" userId="412d05e3-bb98-4179-9b72-9564c8ff38ce" providerId="ADAL" clId="{CA2DD83D-030F-4C7D-BF26-B43C87B2D3EB}" dt="2024-01-02T02:53:35.826" v="344" actId="1076"/>
          <ac:spMkLst>
            <pc:docMk/>
            <pc:sldMk cId="2949853110" sldId="260"/>
            <ac:spMk id="3" creationId="{E9682DCD-ED53-49AE-B00D-A743C3BCC6F5}"/>
          </ac:spMkLst>
        </pc:spChg>
        <pc:spChg chg="add mod">
          <ac:chgData name="Nooshin Taheri Chatrudi" userId="412d05e3-bb98-4179-9b72-9564c8ff38ce" providerId="ADAL" clId="{CA2DD83D-030F-4C7D-BF26-B43C87B2D3EB}" dt="2024-01-02T03:06:58.301" v="371" actId="1076"/>
          <ac:spMkLst>
            <pc:docMk/>
            <pc:sldMk cId="2949853110" sldId="260"/>
            <ac:spMk id="4" creationId="{8CDB6B6A-83D2-40AF-877A-AF7590F201CD}"/>
          </ac:spMkLst>
        </pc:spChg>
        <pc:spChg chg="del mod">
          <ac:chgData name="Nooshin Taheri Chatrudi" userId="412d05e3-bb98-4179-9b72-9564c8ff38ce" providerId="ADAL" clId="{CA2DD83D-030F-4C7D-BF26-B43C87B2D3EB}" dt="2024-01-02T03:05:36.242" v="354"/>
          <ac:spMkLst>
            <pc:docMk/>
            <pc:sldMk cId="2949853110" sldId="260"/>
            <ac:spMk id="5" creationId="{D97B2E5E-239A-4AD4-B44C-A1A07673D1DB}"/>
          </ac:spMkLst>
        </pc:spChg>
        <pc:spChg chg="add mod">
          <ac:chgData name="Nooshin Taheri Chatrudi" userId="412d05e3-bb98-4179-9b72-9564c8ff38ce" providerId="ADAL" clId="{CA2DD83D-030F-4C7D-BF26-B43C87B2D3EB}" dt="2024-01-02T03:07:04.754" v="372" actId="1076"/>
          <ac:spMkLst>
            <pc:docMk/>
            <pc:sldMk cId="2949853110" sldId="260"/>
            <ac:spMk id="6" creationId="{F843B38A-38E7-4D10-9183-85EEA1B7BA17}"/>
          </ac:spMkLst>
        </pc:spChg>
        <pc:picChg chg="add mod">
          <ac:chgData name="Nooshin Taheri Chatrudi" userId="412d05e3-bb98-4179-9b72-9564c8ff38ce" providerId="ADAL" clId="{CA2DD83D-030F-4C7D-BF26-B43C87B2D3EB}" dt="2024-01-02T03:07:20.482" v="378" actId="1076"/>
          <ac:picMkLst>
            <pc:docMk/>
            <pc:sldMk cId="2949853110" sldId="260"/>
            <ac:picMk id="7" creationId="{26A81002-58A8-4A3F-ACC4-18873A177713}"/>
          </ac:picMkLst>
        </pc:picChg>
        <pc:picChg chg="add mod">
          <ac:chgData name="Nooshin Taheri Chatrudi" userId="412d05e3-bb98-4179-9b72-9564c8ff38ce" providerId="ADAL" clId="{CA2DD83D-030F-4C7D-BF26-B43C87B2D3EB}" dt="2024-01-02T03:06:54.655" v="370" actId="1076"/>
          <ac:picMkLst>
            <pc:docMk/>
            <pc:sldMk cId="2949853110" sldId="260"/>
            <ac:picMk id="8" creationId="{319C0732-717F-444C-99B6-35202062E7FB}"/>
          </ac:picMkLst>
        </pc:picChg>
        <pc:picChg chg="del mod">
          <ac:chgData name="Nooshin Taheri Chatrudi" userId="412d05e3-bb98-4179-9b72-9564c8ff38ce" providerId="ADAL" clId="{CA2DD83D-030F-4C7D-BF26-B43C87B2D3EB}" dt="2024-01-02T03:06:46.685" v="367" actId="478"/>
          <ac:picMkLst>
            <pc:docMk/>
            <pc:sldMk cId="2949853110" sldId="260"/>
            <ac:picMk id="1026" creationId="{1C0F80B6-2610-4BC3-A8B0-ED30200644A6}"/>
          </ac:picMkLst>
        </pc:picChg>
      </pc:sldChg>
      <pc:sldChg chg="addSp delSp modSp add">
        <pc:chgData name="Nooshin Taheri Chatrudi" userId="412d05e3-bb98-4179-9b72-9564c8ff38ce" providerId="ADAL" clId="{CA2DD83D-030F-4C7D-BF26-B43C87B2D3EB}" dt="2024-01-02T03:10:45.402" v="567" actId="1076"/>
        <pc:sldMkLst>
          <pc:docMk/>
          <pc:sldMk cId="3566548121" sldId="261"/>
        </pc:sldMkLst>
        <pc:spChg chg="del">
          <ac:chgData name="Nooshin Taheri Chatrudi" userId="412d05e3-bb98-4179-9b72-9564c8ff38ce" providerId="ADAL" clId="{CA2DD83D-030F-4C7D-BF26-B43C87B2D3EB}" dt="2024-01-02T03:05:31.484" v="353" actId="478"/>
          <ac:spMkLst>
            <pc:docMk/>
            <pc:sldMk cId="3566548121" sldId="261"/>
            <ac:spMk id="2" creationId="{872F243A-8759-43F2-84CE-A44A6DB11E58}"/>
          </ac:spMkLst>
        </pc:spChg>
        <pc:spChg chg="del">
          <ac:chgData name="Nooshin Taheri Chatrudi" userId="412d05e3-bb98-4179-9b72-9564c8ff38ce" providerId="ADAL" clId="{CA2DD83D-030F-4C7D-BF26-B43C87B2D3EB}" dt="2024-01-02T03:05:29.615" v="352" actId="478"/>
          <ac:spMkLst>
            <pc:docMk/>
            <pc:sldMk cId="3566548121" sldId="261"/>
            <ac:spMk id="3" creationId="{EA811512-21F9-42AE-A856-8814A625F98A}"/>
          </ac:spMkLst>
        </pc:spChg>
        <pc:spChg chg="add mod">
          <ac:chgData name="Nooshin Taheri Chatrudi" userId="412d05e3-bb98-4179-9b72-9564c8ff38ce" providerId="ADAL" clId="{CA2DD83D-030F-4C7D-BF26-B43C87B2D3EB}" dt="2024-01-02T03:10:45.402" v="567" actId="1076"/>
          <ac:spMkLst>
            <pc:docMk/>
            <pc:sldMk cId="3566548121" sldId="261"/>
            <ac:spMk id="4" creationId="{F80A4BCD-9084-4058-9F58-7CBE2B5C8A15}"/>
          </ac:spMkLst>
        </pc:spChg>
        <pc:spChg chg="add mod">
          <ac:chgData name="Nooshin Taheri Chatrudi" userId="412d05e3-bb98-4179-9b72-9564c8ff38ce" providerId="ADAL" clId="{CA2DD83D-030F-4C7D-BF26-B43C87B2D3EB}" dt="2024-01-02T03:08:21.335" v="388" actId="20577"/>
          <ac:spMkLst>
            <pc:docMk/>
            <pc:sldMk cId="3566548121" sldId="261"/>
            <ac:spMk id="6" creationId="{1FABB687-5DA9-4ECD-963E-8528A3BEFEC4}"/>
          </ac:spMkLst>
        </pc:spChg>
        <pc:spChg chg="add del">
          <ac:chgData name="Nooshin Taheri Chatrudi" userId="412d05e3-bb98-4179-9b72-9564c8ff38ce" providerId="ADAL" clId="{CA2DD83D-030F-4C7D-BF26-B43C87B2D3EB}" dt="2024-01-02T03:08:39.002" v="390"/>
          <ac:spMkLst>
            <pc:docMk/>
            <pc:sldMk cId="3566548121" sldId="261"/>
            <ac:spMk id="7" creationId="{CF3F562C-E1C3-42CE-A568-CD9E1F55CEA4}"/>
          </ac:spMkLst>
        </pc:spChg>
        <pc:spChg chg="add mod">
          <ac:chgData name="Nooshin Taheri Chatrudi" userId="412d05e3-bb98-4179-9b72-9564c8ff38ce" providerId="ADAL" clId="{CA2DD83D-030F-4C7D-BF26-B43C87B2D3EB}" dt="2024-01-02T03:10:35.243" v="565" actId="1076"/>
          <ac:spMkLst>
            <pc:docMk/>
            <pc:sldMk cId="3566548121" sldId="261"/>
            <ac:spMk id="8" creationId="{49EF9728-ED95-4CA7-BB73-A0D7AAE4D0BA}"/>
          </ac:spMkLst>
        </pc:spChg>
        <pc:picChg chg="add mod">
          <ac:chgData name="Nooshin Taheri Chatrudi" userId="412d05e3-bb98-4179-9b72-9564c8ff38ce" providerId="ADAL" clId="{CA2DD83D-030F-4C7D-BF26-B43C87B2D3EB}" dt="2024-01-02T03:10:40.877" v="566" actId="1076"/>
          <ac:picMkLst>
            <pc:docMk/>
            <pc:sldMk cId="3566548121" sldId="261"/>
            <ac:picMk id="5" creationId="{C21EAC63-8612-45E2-BA8D-5D64FB70191F}"/>
          </ac:picMkLst>
        </pc:picChg>
      </pc:sldChg>
      <pc:sldChg chg="add">
        <pc:chgData name="Nooshin Taheri Chatrudi" userId="412d05e3-bb98-4179-9b72-9564c8ff38ce" providerId="ADAL" clId="{CA2DD83D-030F-4C7D-BF26-B43C87B2D3EB}" dt="2024-01-02T04:10:27.117" v="589"/>
        <pc:sldMkLst>
          <pc:docMk/>
          <pc:sldMk cId="2383761051" sldId="262"/>
        </pc:sldMkLst>
      </pc:sldChg>
      <pc:sldChg chg="delSp add del">
        <pc:chgData name="Nooshin Taheri Chatrudi" userId="412d05e3-bb98-4179-9b72-9564c8ff38ce" providerId="ADAL" clId="{CA2DD83D-030F-4C7D-BF26-B43C87B2D3EB}" dt="2024-01-02T03:50:12.225" v="572" actId="2696"/>
        <pc:sldMkLst>
          <pc:docMk/>
          <pc:sldMk cId="2520428000" sldId="262"/>
        </pc:sldMkLst>
        <pc:spChg chg="del">
          <ac:chgData name="Nooshin Taheri Chatrudi" userId="412d05e3-bb98-4179-9b72-9564c8ff38ce" providerId="ADAL" clId="{CA2DD83D-030F-4C7D-BF26-B43C87B2D3EB}" dt="2024-01-02T03:50:08.153" v="570" actId="478"/>
          <ac:spMkLst>
            <pc:docMk/>
            <pc:sldMk cId="2520428000" sldId="262"/>
            <ac:spMk id="2" creationId="{0D8A02E4-A8BB-46FA-A3E0-C38CEEE6A6D7}"/>
          </ac:spMkLst>
        </pc:spChg>
        <pc:spChg chg="del">
          <ac:chgData name="Nooshin Taheri Chatrudi" userId="412d05e3-bb98-4179-9b72-9564c8ff38ce" providerId="ADAL" clId="{CA2DD83D-030F-4C7D-BF26-B43C87B2D3EB}" dt="2024-01-02T03:50:07.333" v="569" actId="478"/>
          <ac:spMkLst>
            <pc:docMk/>
            <pc:sldMk cId="2520428000" sldId="262"/>
            <ac:spMk id="3" creationId="{58F371FC-D052-42E9-96FA-7D5618BF8BD5}"/>
          </ac:spMkLst>
        </pc:spChg>
      </pc:sldChg>
      <pc:sldChg chg="modSp add">
        <pc:chgData name="Nooshin Taheri Chatrudi" userId="412d05e3-bb98-4179-9b72-9564c8ff38ce" providerId="ADAL" clId="{CA2DD83D-030F-4C7D-BF26-B43C87B2D3EB}" dt="2024-01-02T04:14:57.058" v="611" actId="404"/>
        <pc:sldMkLst>
          <pc:docMk/>
          <pc:sldMk cId="1184656212" sldId="263"/>
        </pc:sldMkLst>
        <pc:spChg chg="mod">
          <ac:chgData name="Nooshin Taheri Chatrudi" userId="412d05e3-bb98-4179-9b72-9564c8ff38ce" providerId="ADAL" clId="{CA2DD83D-030F-4C7D-BF26-B43C87B2D3EB}" dt="2024-01-02T04:14:57.058" v="611" actId="404"/>
          <ac:spMkLst>
            <pc:docMk/>
            <pc:sldMk cId="1184656212" sldId="263"/>
            <ac:spMk id="2" creationId="{52EACE82-9522-4F2E-B230-DE08D161091D}"/>
          </ac:spMkLst>
        </pc:spChg>
      </pc:sldChg>
      <pc:sldChg chg="addSp delSp modSp add">
        <pc:chgData name="Nooshin Taheri Chatrudi" userId="412d05e3-bb98-4179-9b72-9564c8ff38ce" providerId="ADAL" clId="{CA2DD83D-030F-4C7D-BF26-B43C87B2D3EB}" dt="2024-01-02T04:07:23.257" v="588" actId="1076"/>
        <pc:sldMkLst>
          <pc:docMk/>
          <pc:sldMk cId="623895880" sldId="264"/>
        </pc:sldMkLst>
        <pc:spChg chg="add del">
          <ac:chgData name="Nooshin Taheri Chatrudi" userId="412d05e3-bb98-4179-9b72-9564c8ff38ce" providerId="ADAL" clId="{CA2DD83D-030F-4C7D-BF26-B43C87B2D3EB}" dt="2024-01-02T04:06:40.073" v="580"/>
          <ac:spMkLst>
            <pc:docMk/>
            <pc:sldMk cId="623895880" sldId="264"/>
            <ac:spMk id="2" creationId="{94B82504-7EDE-4E46-9C3A-4942BCBC16E3}"/>
          </ac:spMkLst>
        </pc:spChg>
        <pc:spChg chg="add mod">
          <ac:chgData name="Nooshin Taheri Chatrudi" userId="412d05e3-bb98-4179-9b72-9564c8ff38ce" providerId="ADAL" clId="{CA2DD83D-030F-4C7D-BF26-B43C87B2D3EB}" dt="2024-01-02T04:07:16.483" v="587" actId="207"/>
          <ac:spMkLst>
            <pc:docMk/>
            <pc:sldMk cId="623895880" sldId="264"/>
            <ac:spMk id="3" creationId="{A96267CF-F876-4B19-9C69-EAC6B9D4F5E1}"/>
          </ac:spMkLst>
        </pc:spChg>
        <pc:spChg chg="del">
          <ac:chgData name="Nooshin Taheri Chatrudi" userId="412d05e3-bb98-4179-9b72-9564c8ff38ce" providerId="ADAL" clId="{CA2DD83D-030F-4C7D-BF26-B43C87B2D3EB}" dt="2024-01-02T04:06:26.980" v="578" actId="478"/>
          <ac:spMkLst>
            <pc:docMk/>
            <pc:sldMk cId="623895880" sldId="264"/>
            <ac:spMk id="4" creationId="{3C6C9F90-97C0-42F0-9F77-31936732F515}"/>
          </ac:spMkLst>
        </pc:spChg>
        <pc:spChg chg="mod">
          <ac:chgData name="Nooshin Taheri Chatrudi" userId="412d05e3-bb98-4179-9b72-9564c8ff38ce" providerId="ADAL" clId="{CA2DD83D-030F-4C7D-BF26-B43C87B2D3EB}" dt="2024-01-02T04:07:23.257" v="588" actId="1076"/>
          <ac:spMkLst>
            <pc:docMk/>
            <pc:sldMk cId="623895880" sldId="264"/>
            <ac:spMk id="5" creationId="{0DAF2BB1-5F7C-4CA1-9413-60701D0C80C8}"/>
          </ac:spMkLst>
        </pc:spChg>
        <pc:picChg chg="del">
          <ac:chgData name="Nooshin Taheri Chatrudi" userId="412d05e3-bb98-4179-9b72-9564c8ff38ce" providerId="ADAL" clId="{CA2DD83D-030F-4C7D-BF26-B43C87B2D3EB}" dt="2024-01-02T04:06:25.264" v="577" actId="478"/>
          <ac:picMkLst>
            <pc:docMk/>
            <pc:sldMk cId="623895880" sldId="264"/>
            <ac:picMk id="3074" creationId="{6D846C90-EFCB-4069-B9C2-E6FEFA378C0A}"/>
          </ac:picMkLst>
        </pc:picChg>
      </pc:sldChg>
      <pc:sldChg chg="add">
        <pc:chgData name="Nooshin Taheri Chatrudi" userId="412d05e3-bb98-4179-9b72-9564c8ff38ce" providerId="ADAL" clId="{CA2DD83D-030F-4C7D-BF26-B43C87B2D3EB}" dt="2024-01-02T03:50:09.832" v="571"/>
        <pc:sldMkLst>
          <pc:docMk/>
          <pc:sldMk cId="2263769326" sldId="267"/>
        </pc:sldMkLst>
      </pc:sldChg>
      <pc:sldChg chg="modSp add">
        <pc:chgData name="Nooshin Taheri Chatrudi" userId="412d05e3-bb98-4179-9b72-9564c8ff38ce" providerId="ADAL" clId="{CA2DD83D-030F-4C7D-BF26-B43C87B2D3EB}" dt="2024-01-02T04:03:21.070" v="574" actId="20577"/>
        <pc:sldMkLst>
          <pc:docMk/>
          <pc:sldMk cId="461087551" sldId="268"/>
        </pc:sldMkLst>
        <pc:spChg chg="mod">
          <ac:chgData name="Nooshin Taheri Chatrudi" userId="412d05e3-bb98-4179-9b72-9564c8ff38ce" providerId="ADAL" clId="{CA2DD83D-030F-4C7D-BF26-B43C87B2D3EB}" dt="2024-01-02T04:03:21.070" v="574" actId="20577"/>
          <ac:spMkLst>
            <pc:docMk/>
            <pc:sldMk cId="461087551" sldId="268"/>
            <ac:spMk id="5" creationId="{8328815A-5793-4C7F-B1C0-AB93E1A1B7A0}"/>
          </ac:spMkLst>
        </pc:spChg>
      </pc:sldChg>
      <pc:sldChg chg="addSp modSp add modAnim">
        <pc:chgData name="Nooshin Taheri Chatrudi" userId="412d05e3-bb98-4179-9b72-9564c8ff38ce" providerId="ADAL" clId="{CA2DD83D-030F-4C7D-BF26-B43C87B2D3EB}" dt="2024-01-02T04:13:10.165" v="606"/>
        <pc:sldMkLst>
          <pc:docMk/>
          <pc:sldMk cId="1797013767" sldId="269"/>
        </pc:sldMkLst>
        <pc:spChg chg="mod">
          <ac:chgData name="Nooshin Taheri Chatrudi" userId="412d05e3-bb98-4179-9b72-9564c8ff38ce" providerId="ADAL" clId="{CA2DD83D-030F-4C7D-BF26-B43C87B2D3EB}" dt="2024-01-02T04:12:32.133" v="602" actId="1076"/>
          <ac:spMkLst>
            <pc:docMk/>
            <pc:sldMk cId="1797013767" sldId="269"/>
            <ac:spMk id="43" creationId="{1B3F6A13-2B32-4752-AC15-42094BA6A71C}"/>
          </ac:spMkLst>
        </pc:spChg>
        <pc:cxnChg chg="add mod">
          <ac:chgData name="Nooshin Taheri Chatrudi" userId="412d05e3-bb98-4179-9b72-9564c8ff38ce" providerId="ADAL" clId="{CA2DD83D-030F-4C7D-BF26-B43C87B2D3EB}" dt="2024-01-02T04:12:52.929" v="604" actId="13822"/>
          <ac:cxnSpMkLst>
            <pc:docMk/>
            <pc:sldMk cId="1797013767" sldId="269"/>
            <ac:cxnSpMk id="3" creationId="{9CA3AF5B-BB4A-45D4-9C66-B683208D09A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E5250-0DC3-4EB1-9E49-38F5A893E162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6BE77-D4D9-4945-8DD9-F108C1DF0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6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6F4DE-E47E-4986-8CF6-47C634B9D7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23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6F4DE-E47E-4986-8CF6-47C634B9D7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7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6F4DE-E47E-4986-8CF6-47C634B9D7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41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6F4DE-E47E-4986-8CF6-47C634B9D7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07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86829-CF4C-4B12-9ACF-1DBC12D12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FCA88-BCB5-4B06-93A0-C1C02AE45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F48E9-5170-4E7B-92ED-B7A67ADE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A7AE-4BCB-4604-A16C-1E36FB3B30F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C08A7-B328-4FF2-9FCE-F636DD1F2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86A81-4ECD-4849-BACC-4A82C2B1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90C7-6DED-437C-89EE-3034FD009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6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1A63-61E3-45E5-9009-26261ECA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10F11-82E9-474F-8DE5-43EFC2BC2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82DBD-99DC-4CEB-A63B-B7B08472F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A7AE-4BCB-4604-A16C-1E36FB3B30F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855D6-0354-4073-8C21-E7FF3AAFD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9B848-6095-4E98-BCAB-1E028CFA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90C7-6DED-437C-89EE-3034FD009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E3A5C-B7F0-4E2B-8DC0-D7BEAFD27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039CF-678B-4FA9-A783-BAF9DD41E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A8B22-24BC-44C1-AAC6-FD2150B7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A7AE-4BCB-4604-A16C-1E36FB3B30F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AD2E8-041E-43F6-BB7B-E2EEA181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ACB7C-BD74-45BA-809B-6B4C0CF5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90C7-6DED-437C-89EE-3034FD009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7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DC15B-D07F-418A-A352-9C41CEC3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1038A-3099-43B3-A553-8768E2B63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4B62D-CB45-42FD-89DC-53F2A68F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A7AE-4BCB-4604-A16C-1E36FB3B30F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051FD-86E4-4F4B-983C-A4A132997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E6037-6049-4799-AE67-1EA7A7C0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90C7-6DED-437C-89EE-3034FD009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8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3EB6-E7D0-4214-B877-008555FF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0006C-8C16-45C9-B5AF-0EBEF9884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43A24-0F9F-460C-A974-AC204D767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A7AE-4BCB-4604-A16C-1E36FB3B30F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4630D-4EB8-41D0-9D36-4CBF8BE5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CDFDD-2F73-41B2-92CE-E3FA221F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90C7-6DED-437C-89EE-3034FD009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31083-2FAD-48DA-BA9D-DAADE1EB6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3EB5F-BFEA-4E3F-9F7D-5C0001FB3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27B99-874D-4B13-96E6-ADD4E4C4A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EE4B8-3E37-4587-9A84-1FCAF8EB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A7AE-4BCB-4604-A16C-1E36FB3B30F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1A80D-A606-4D1B-843D-42D3AF6E1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4CF5B-6BB2-4CE9-9A65-3281A30C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90C7-6DED-437C-89EE-3034FD009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2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2E0-C1FE-4EA9-88A8-7485BF95B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E3A6A-4AD5-461A-9D58-DE5089564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4BCED-73FD-42BE-B237-D63219A96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AB456-6D5B-4466-812E-73556FBB4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FCA903-DE3C-4D60-BFE7-824CE8F0D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3F4F30-94A6-4D61-8501-70F6D1827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A7AE-4BCB-4604-A16C-1E36FB3B30F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6F30CE-3F0F-4E0E-84FF-C60FF3072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6A6AA0-11AA-4A3A-9304-DBED6506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90C7-6DED-437C-89EE-3034FD009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7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33115-0745-4A0E-A422-6891A3AA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454CC-FF52-4EC7-A103-1E7382E0F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A7AE-4BCB-4604-A16C-1E36FB3B30F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1C62E-8407-4D68-957F-CD55F037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BF952-4FF2-4292-842F-4C5F9B2A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90C7-6DED-437C-89EE-3034FD009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1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309C2E-6C96-4079-A085-B7891FAE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A7AE-4BCB-4604-A16C-1E36FB3B30F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493DE-97BD-4715-B623-1781996B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46EFB-506B-4D8D-AC69-AD00059A5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90C7-6DED-437C-89EE-3034FD009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1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8D7A-AB58-4B94-BD0B-941D2B48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00982-B3EB-4CF2-88C6-18D4D78FF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90D14-01B9-47C1-8BBF-D6159CBD8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97CDB-1BD4-435A-B484-AE599E094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A7AE-4BCB-4604-A16C-1E36FB3B30F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0D65B-6A9D-4B53-AB14-CC73B611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4ADC7-CB2E-4ABB-BDB4-9EAA6FE0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90C7-6DED-437C-89EE-3034FD009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0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B7EE9-6D07-440C-B906-ABA00C91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7B7DB-C61C-4323-AE1C-24C1AB0A6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C55C6-4DE6-4B0C-B284-E77EA837C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2B682-E579-4A3D-A97F-EED879FC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A7AE-4BCB-4604-A16C-1E36FB3B30F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38707-F775-448E-8DB7-9905BAD3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6B64D-0BCB-4EB7-8A53-3B2A14B9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90C7-6DED-437C-89EE-3034FD009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4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855165-BFFA-4FC1-8D73-24F5D851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AC721-004F-4A1B-A321-8D84672A0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A69DF-88FA-48E7-8348-C2E7CBA49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8A7AE-4BCB-4604-A16C-1E36FB3B30F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72BC7-1883-49DE-923D-240B916D5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631E6-E6DF-425B-A5C8-D612ECEE8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E90C7-6DED-437C-89EE-3034FD009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0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ter_bank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hort-time_Fourier_transfor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E1A1A-2D43-4D99-8AB0-464DED915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6026" y="1559157"/>
            <a:ext cx="9965167" cy="2387600"/>
          </a:xfrm>
        </p:spPr>
        <p:txBody>
          <a:bodyPr>
            <a:noAutofit/>
          </a:bodyPr>
          <a:lstStyle/>
          <a:p>
            <a:r>
              <a:rPr lang="en-US" sz="4000" dirty="0"/>
              <a:t>Fourier Transform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Short Time Fourier Transform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Wavelet Transform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84DC0-3043-4AE1-B3B6-0B0D7581B506}"/>
              </a:ext>
            </a:extLst>
          </p:cNvPr>
          <p:cNvSpPr txBox="1"/>
          <p:nvPr/>
        </p:nvSpPr>
        <p:spPr>
          <a:xfrm>
            <a:off x="4242062" y="5194553"/>
            <a:ext cx="3404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Presenter: Nooshin Taheri</a:t>
            </a:r>
          </a:p>
          <a:p>
            <a:pPr algn="ctr"/>
            <a:r>
              <a:rPr lang="en-US" dirty="0"/>
              <a:t>Date: 1/2/2024</a:t>
            </a:r>
          </a:p>
        </p:txBody>
      </p:sp>
    </p:spTree>
    <p:extLst>
      <p:ext uri="{BB962C8B-B14F-4D97-AF65-F5344CB8AC3E}">
        <p14:creationId xmlns:p14="http://schemas.microsoft.com/office/powerpoint/2010/main" val="4015760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38C693-3C2F-4482-ADB4-3CC56FA03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940" y="1554480"/>
            <a:ext cx="2164201" cy="40663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1E42D6-8A3F-47A4-B139-385C5882A032}"/>
              </a:ext>
            </a:extLst>
          </p:cNvPr>
          <p:cNvSpPr txBox="1"/>
          <p:nvPr/>
        </p:nvSpPr>
        <p:spPr>
          <a:xfrm>
            <a:off x="758415" y="1963271"/>
            <a:ext cx="2275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signal is passed into </a:t>
            </a:r>
            <a:r>
              <a:rPr lang="en-US" dirty="0">
                <a:solidFill>
                  <a:srgbClr val="FF0000"/>
                </a:solidFill>
              </a:rPr>
              <a:t>low pass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high pass</a:t>
            </a:r>
            <a:r>
              <a:rPr lang="en-US" dirty="0"/>
              <a:t> filters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74DF74-F001-4423-87BA-65BD7B6B246F}"/>
              </a:ext>
            </a:extLst>
          </p:cNvPr>
          <p:cNvSpPr txBox="1"/>
          <p:nvPr/>
        </p:nvSpPr>
        <p:spPr>
          <a:xfrm>
            <a:off x="89160" y="4126624"/>
            <a:ext cx="3251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low pass portions 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Approximation coefficients</a:t>
            </a:r>
            <a:r>
              <a:rPr lang="en-US" dirty="0"/>
              <a:t>) are iteratively filtered by the same 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F7973-F3F4-4BDD-BD49-B0FF77310852}"/>
              </a:ext>
            </a:extLst>
          </p:cNvPr>
          <p:cNvSpPr txBox="1"/>
          <p:nvPr/>
        </p:nvSpPr>
        <p:spPr>
          <a:xfrm>
            <a:off x="7514578" y="3607883"/>
            <a:ext cx="3251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high pass portions are the </a:t>
            </a:r>
            <a:r>
              <a:rPr lang="en-US" dirty="0">
                <a:solidFill>
                  <a:srgbClr val="FF0000"/>
                </a:solidFill>
              </a:rPr>
              <a:t>detail coefficients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E1DA7C-7B42-40B7-A790-250ED0204D95}"/>
              </a:ext>
            </a:extLst>
          </p:cNvPr>
          <p:cNvSpPr txBox="1"/>
          <p:nvPr/>
        </p:nvSpPr>
        <p:spPr>
          <a:xfrm>
            <a:off x="8319247" y="1537474"/>
            <a:ext cx="2234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number of coefficients </a:t>
            </a:r>
            <a:r>
              <a:rPr lang="en-US" dirty="0">
                <a:solidFill>
                  <a:srgbClr val="FF0000"/>
                </a:solidFill>
              </a:rPr>
              <a:t>halve </a:t>
            </a:r>
            <a:r>
              <a:rPr lang="en-US" dirty="0"/>
              <a:t>each time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C6BEDA1C-69E2-4D25-9787-F8AA67A1D8E6}"/>
              </a:ext>
            </a:extLst>
          </p:cNvPr>
          <p:cNvCxnSpPr>
            <a:stCxn id="6" idx="3"/>
          </p:cNvCxnSpPr>
          <p:nvPr/>
        </p:nvCxnSpPr>
        <p:spPr>
          <a:xfrm flipV="1">
            <a:off x="3033657" y="1715845"/>
            <a:ext cx="1312432" cy="70909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BBAE9BD5-8733-4C39-8CDA-404F66425866}"/>
              </a:ext>
            </a:extLst>
          </p:cNvPr>
          <p:cNvCxnSpPr>
            <a:cxnSpLocks/>
          </p:cNvCxnSpPr>
          <p:nvPr/>
        </p:nvCxnSpPr>
        <p:spPr>
          <a:xfrm flipV="1">
            <a:off x="1834179" y="2448563"/>
            <a:ext cx="2630018" cy="16285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60A1D098-DA9E-42E2-BA90-D140699745D3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7399412" y="1867110"/>
            <a:ext cx="574226" cy="29073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ADDC2095-D0AE-4E44-8E7B-D807EF7580B2}"/>
              </a:ext>
            </a:extLst>
          </p:cNvPr>
          <p:cNvCxnSpPr>
            <a:stCxn id="9" idx="1"/>
          </p:cNvCxnSpPr>
          <p:nvPr/>
        </p:nvCxnSpPr>
        <p:spPr>
          <a:xfrm rot="10800000" flipV="1">
            <a:off x="6212541" y="1999139"/>
            <a:ext cx="2106706" cy="67413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D293016-C382-4E13-8CE7-6736C1E03904}"/>
              </a:ext>
            </a:extLst>
          </p:cNvPr>
          <p:cNvSpPr txBox="1"/>
          <p:nvPr/>
        </p:nvSpPr>
        <p:spPr>
          <a:xfrm>
            <a:off x="6869365" y="5653144"/>
            <a:ext cx="3251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end up with sets of approximation and detailed coefficients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2C6CF93E-8F2C-4E49-828C-3694C6A8A86A}"/>
              </a:ext>
            </a:extLst>
          </p:cNvPr>
          <p:cNvCxnSpPr>
            <a:stCxn id="28" idx="1"/>
            <a:endCxn id="4" idx="2"/>
          </p:cNvCxnSpPr>
          <p:nvPr/>
        </p:nvCxnSpPr>
        <p:spPr>
          <a:xfrm rot="10800000">
            <a:off x="5579041" y="5620871"/>
            <a:ext cx="1290324" cy="49393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48F107EF-76EC-4211-8F35-344C72EA8602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>
            <a:off x="4927003" y="5648657"/>
            <a:ext cx="1942363" cy="466152"/>
          </a:xfrm>
          <a:prstGeom prst="curvedConnector3">
            <a:avLst>
              <a:gd name="adj1" fmla="val 9790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F9A7F02-F07E-4E06-B4AD-E19F364B34B3}"/>
              </a:ext>
            </a:extLst>
          </p:cNvPr>
          <p:cNvSpPr/>
          <p:nvPr/>
        </p:nvSpPr>
        <p:spPr>
          <a:xfrm>
            <a:off x="283660" y="565137"/>
            <a:ext cx="5854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practice, the DWT is always implemented as a </a:t>
            </a:r>
            <a:r>
              <a:rPr lang="en-US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filter-bank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6ABB47-F59E-45C6-A04E-5E14939A1810}"/>
              </a:ext>
            </a:extLst>
          </p:cNvPr>
          <p:cNvSpPr txBox="1"/>
          <p:nvPr/>
        </p:nvSpPr>
        <p:spPr>
          <a:xfrm>
            <a:off x="236667" y="75686"/>
            <a:ext cx="4803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</a:rPr>
              <a:t>Multilevel Decomposition: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B3F6A13-2B32-4752-AC15-42094BA6A71C}"/>
              </a:ext>
            </a:extLst>
          </p:cNvPr>
          <p:cNvSpPr/>
          <p:nvPr/>
        </p:nvSpPr>
        <p:spPr>
          <a:xfrm>
            <a:off x="7686525" y="4506065"/>
            <a:ext cx="32896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goes on until we have reached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level of refinement we need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 until we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 out of samples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dirty="0"/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9CA3AF5B-BB4A-45D4-9C66-B683208D09A9}"/>
              </a:ext>
            </a:extLst>
          </p:cNvPr>
          <p:cNvCxnSpPr>
            <a:stCxn id="43" idx="1"/>
          </p:cNvCxnSpPr>
          <p:nvPr/>
        </p:nvCxnSpPr>
        <p:spPr>
          <a:xfrm rot="10800000">
            <a:off x="6278253" y="4293446"/>
            <a:ext cx="1408273" cy="67428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0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28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CE82-9522-4F2E-B230-DE08D1610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075" y="209139"/>
            <a:ext cx="10515600" cy="796701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Different types of wavelet families: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23DBA1-D6FC-4779-B50C-6C27F119C3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3104" y="2194281"/>
            <a:ext cx="9499002" cy="414798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10FB47D-9692-4681-9394-F7748D0D7AB0}"/>
              </a:ext>
            </a:extLst>
          </p:cNvPr>
          <p:cNvSpPr/>
          <p:nvPr/>
        </p:nvSpPr>
        <p:spPr>
          <a:xfrm>
            <a:off x="455034" y="1070406"/>
            <a:ext cx="27785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Two properties of wavelets: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1) finite energy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2) zero 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5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A431E-233B-4FEB-AE17-4C95D38A0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80" y="140252"/>
            <a:ext cx="10515600" cy="572842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Fourier</a:t>
            </a:r>
            <a:r>
              <a:rPr lang="en-US" sz="2400" b="1" u="sng" dirty="0">
                <a:solidFill>
                  <a:schemeClr val="accent1"/>
                </a:solidFill>
              </a:rPr>
              <a:t> </a:t>
            </a:r>
            <a:r>
              <a:rPr lang="en-US" sz="2800" b="1" u="sng" dirty="0">
                <a:solidFill>
                  <a:schemeClr val="accent1"/>
                </a:solidFill>
              </a:rPr>
              <a:t>Transform</a:t>
            </a:r>
            <a:r>
              <a:rPr lang="en-US" sz="2400" b="1" u="sng" dirty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44A73A-F861-49E9-AC8D-EB10AC087DD1}"/>
              </a:ext>
            </a:extLst>
          </p:cNvPr>
          <p:cNvSpPr txBox="1"/>
          <p:nvPr/>
        </p:nvSpPr>
        <p:spPr>
          <a:xfrm>
            <a:off x="98980" y="933254"/>
            <a:ext cx="11151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 a signal from its time-domain to its frequency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peaks in the frequency spectrum indicate the most occurring frequencies in the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well when the frequency spectrum is stationary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signals we see in real life are non-stationary in nature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C20F9A-98D1-4B27-9050-40F2AE219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036" y="3657197"/>
            <a:ext cx="6736886" cy="30605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26B308-4E4B-4F65-B719-0649F5DA6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9834" y="2353743"/>
            <a:ext cx="2868203" cy="86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5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B292-ABAE-43AA-8433-D68A3E58A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26" y="187624"/>
            <a:ext cx="10515600" cy="759049"/>
          </a:xfrm>
        </p:spPr>
        <p:txBody>
          <a:bodyPr>
            <a:normAutofit/>
          </a:bodyPr>
          <a:lstStyle/>
          <a:p>
            <a:r>
              <a:rPr lang="en-US" sz="2800" b="1" u="sng" dirty="0">
                <a:hlinkClick r:id="rId3"/>
              </a:rPr>
              <a:t>Short-Time Fourier Transform</a:t>
            </a:r>
            <a:r>
              <a:rPr lang="en-US" sz="2800" b="1" u="sng" dirty="0"/>
              <a:t> </a:t>
            </a:r>
            <a:r>
              <a:rPr lang="en-US" sz="2800" b="1" u="sng" dirty="0">
                <a:solidFill>
                  <a:schemeClr val="accent1"/>
                </a:solidFill>
              </a:rPr>
              <a:t>(STFT):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C328E0-C27D-41F0-92AC-D67F43858F2E}"/>
              </a:ext>
            </a:extLst>
          </p:cNvPr>
          <p:cNvSpPr/>
          <p:nvPr/>
        </p:nvSpPr>
        <p:spPr>
          <a:xfrm>
            <a:off x="359485" y="928106"/>
            <a:ext cx="814357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Transform a signal from its time-domain to time-frequency domain.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 the original signal into several parts of equal length (with or without overlap)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 FT for each part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506747-D6C5-4035-8822-64114BFE62D0}"/>
              </a:ext>
            </a:extLst>
          </p:cNvPr>
          <p:cNvSpPr/>
          <p:nvPr/>
        </p:nvSpPr>
        <p:spPr>
          <a:xfrm>
            <a:off x="249014" y="2314919"/>
            <a:ext cx="10770199" cy="2743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Limitations of STFT: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Fixed Time and Frequency Resolution:</a:t>
            </a:r>
            <a:r>
              <a:rPr lang="en-US" dirty="0"/>
              <a:t> a fixed window size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remains the same </a:t>
            </a:r>
            <a:r>
              <a:rPr lang="en-US" dirty="0"/>
              <a:t>throughout the entire signal.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Limited Time-Frequency Resolution Tradeoff:</a:t>
            </a:r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Smaller window size: Provides more information about the frequency's location in the signal.(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improve time resolution)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Larger window size: Offers more insight into the frequency value but sacrifices precision in timing.(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improve frequency resolution</a:t>
            </a:r>
            <a:r>
              <a:rPr lang="en-US" b="0" i="0" dirty="0">
                <a:effectLst/>
                <a:latin typeface="Söhne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16549B-31BD-4BE2-B552-8C5FCCF9B274}"/>
              </a:ext>
            </a:extLst>
          </p:cNvPr>
          <p:cNvSpPr/>
          <p:nvPr/>
        </p:nvSpPr>
        <p:spPr>
          <a:xfrm>
            <a:off x="784402" y="5363553"/>
            <a:ext cx="8817685" cy="1132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Söhne"/>
              </a:rPr>
              <a:t>This limitation is referred to as the uncertainty principle, or </a:t>
            </a:r>
            <a:r>
              <a:rPr lang="en-US" b="1" dirty="0">
                <a:latin typeface="Söhne"/>
              </a:rPr>
              <a:t>Heisenberg inequality</a:t>
            </a:r>
            <a:r>
              <a:rPr lang="en-US" dirty="0">
                <a:latin typeface="Söhne"/>
              </a:rPr>
              <a:t>.</a:t>
            </a:r>
          </a:p>
          <a:p>
            <a:pPr algn="ctr">
              <a:lnSpc>
                <a:spcPct val="107000"/>
              </a:lnSpc>
            </a:pPr>
            <a:endParaRPr lang="en-US" sz="2000" dirty="0">
              <a:latin typeface="Symbol" panose="05050102010706020507" pitchFamily="18" charset="2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algn="ctr">
              <a:lnSpc>
                <a:spcPct val="107000"/>
              </a:lnSpc>
            </a:pPr>
            <a:r>
              <a:rPr lang="en-US" sz="2000" dirty="0">
                <a:latin typeface="Symbol" panose="05050102010706020507" pitchFamily="18" charset="2"/>
                <a:ea typeface="Calibri" panose="020F0502020204030204" pitchFamily="34" charset="0"/>
                <a:cs typeface="Symbol" panose="05050102010706020507" pitchFamily="18" charset="2"/>
              </a:rPr>
              <a:t>D</a:t>
            </a: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* </a:t>
            </a:r>
            <a:r>
              <a:rPr lang="en-US" sz="2000" dirty="0">
                <a:latin typeface="Symbol" panose="05050102010706020507" pitchFamily="18" charset="2"/>
                <a:ea typeface="Calibri" panose="020F0502020204030204" pitchFamily="34" charset="0"/>
                <a:cs typeface="Symbol" panose="05050102010706020507" pitchFamily="18" charset="2"/>
              </a:rPr>
              <a:t>D</a:t>
            </a: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 </a:t>
            </a:r>
            <a:r>
              <a:rPr lang="en-US" sz="2000" dirty="0">
                <a:latin typeface="Symbol" panose="05050102010706020507" pitchFamily="18" charset="2"/>
                <a:ea typeface="Calibri" panose="020F0502020204030204" pitchFamily="34" charset="0"/>
                <a:cs typeface="Symbol" panose="05050102010706020507" pitchFamily="18" charset="2"/>
              </a:rPr>
              <a:t>³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1/4</a:t>
            </a:r>
            <a:r>
              <a:rPr lang="en-US" sz="2000" dirty="0">
                <a:latin typeface="Symbol" panose="05050102010706020507" pitchFamily="18" charset="2"/>
                <a:ea typeface="Calibri" panose="020F0502020204030204" pitchFamily="34" charset="0"/>
                <a:cs typeface="Symbol" panose="05050102010706020507" pitchFamily="18" charset="2"/>
              </a:rPr>
              <a:t>p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864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DD0E-0AB7-40B0-8FC0-3ABA9BDA3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2803"/>
            <a:ext cx="10515600" cy="646331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Time and frequency resolution in different transformations: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682DCD-ED53-49AE-B00D-A743C3BCC6F5}"/>
              </a:ext>
            </a:extLst>
          </p:cNvPr>
          <p:cNvSpPr txBox="1"/>
          <p:nvPr/>
        </p:nvSpPr>
        <p:spPr>
          <a:xfrm>
            <a:off x="141696" y="873908"/>
            <a:ext cx="3030718" cy="774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resolution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zero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frequency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43B38A-38E7-4D10-9183-85EEA1B7BA17}"/>
              </a:ext>
            </a:extLst>
          </p:cNvPr>
          <p:cNvSpPr txBox="1"/>
          <p:nvPr/>
        </p:nvSpPr>
        <p:spPr>
          <a:xfrm>
            <a:off x="9107863" y="928682"/>
            <a:ext cx="3030718" cy="774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frequency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resolution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zero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B6B6A-83D2-40AF-877A-AF7590F201CD}"/>
              </a:ext>
            </a:extLst>
          </p:cNvPr>
          <p:cNvSpPr txBox="1"/>
          <p:nvPr/>
        </p:nvSpPr>
        <p:spPr>
          <a:xfrm>
            <a:off x="1657055" y="4925504"/>
            <a:ext cx="3403076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medium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sized resolution in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both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frequency and time domain.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A81002-58A8-4A3F-ACC4-18873A177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718" y="604802"/>
            <a:ext cx="5941783" cy="25803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9C0732-717F-444C-99B6-35202062E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615" y="3478599"/>
            <a:ext cx="3260983" cy="251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53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0A4BCD-9084-4058-9F58-7CBE2B5C8A15}"/>
              </a:ext>
            </a:extLst>
          </p:cNvPr>
          <p:cNvSpPr/>
          <p:nvPr/>
        </p:nvSpPr>
        <p:spPr>
          <a:xfrm>
            <a:off x="5799055" y="2422016"/>
            <a:ext cx="3617861" cy="2757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small frequency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values a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resolution in the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frequency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domain,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low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resolution in the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time-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domain,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large frequency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values a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low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resolution in the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frequency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domain,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resolution in the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domain.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EAC63-8612-45E2-BA8D-5D64FB701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80" y="2281183"/>
            <a:ext cx="3903687" cy="336547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FABB687-5DA9-4ECD-963E-8528A3BEF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80" y="140252"/>
            <a:ext cx="10515600" cy="572842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Wavelet</a:t>
            </a:r>
            <a:r>
              <a:rPr lang="en-US" sz="2400" b="1" u="sng" dirty="0">
                <a:solidFill>
                  <a:schemeClr val="accent1"/>
                </a:solidFill>
              </a:rPr>
              <a:t> </a:t>
            </a:r>
            <a:r>
              <a:rPr lang="en-US" sz="2800" b="1" u="sng" dirty="0">
                <a:solidFill>
                  <a:schemeClr val="accent1"/>
                </a:solidFill>
              </a:rPr>
              <a:t>Transform</a:t>
            </a:r>
            <a:r>
              <a:rPr lang="en-US" sz="2400" b="1" u="sng" dirty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EF9728-ED95-4CA7-BB73-A0D7AAE4D0BA}"/>
              </a:ext>
            </a:extLst>
          </p:cNvPr>
          <p:cNvSpPr/>
          <p:nvPr/>
        </p:nvSpPr>
        <p:spPr>
          <a:xfrm>
            <a:off x="166235" y="789198"/>
            <a:ext cx="10255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wavelet transform results in analyzing a signal into different frequencies at different resolutions, known as </a:t>
            </a:r>
            <a:r>
              <a:rPr lang="en-US" dirty="0">
                <a:solidFill>
                  <a:srgbClr val="FF0000"/>
                </a:solidFill>
              </a:rPr>
              <a:t>multiresolution analysis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654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B6ED80-C2F6-4204-9BD4-B75D1BD455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77465" y="2033132"/>
            <a:ext cx="2179321" cy="10186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B2580E-91F2-4116-88CD-21AFCAC745F7}"/>
              </a:ext>
            </a:extLst>
          </p:cNvPr>
          <p:cNvSpPr txBox="1"/>
          <p:nvPr/>
        </p:nvSpPr>
        <p:spPr>
          <a:xfrm>
            <a:off x="709957" y="3423937"/>
            <a:ext cx="3114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Stretched</a:t>
            </a:r>
            <a:r>
              <a:rPr lang="en-US" dirty="0"/>
              <a:t> wavelet is better at resolving </a:t>
            </a:r>
            <a:r>
              <a:rPr lang="en-US" dirty="0">
                <a:solidFill>
                  <a:srgbClr val="FF0000"/>
                </a:solidFill>
              </a:rPr>
              <a:t>low frequency </a:t>
            </a:r>
            <a:r>
              <a:rPr lang="en-US" dirty="0"/>
              <a:t>components of the signal with </a:t>
            </a:r>
            <a:r>
              <a:rPr lang="en-US" dirty="0">
                <a:solidFill>
                  <a:srgbClr val="FF0000"/>
                </a:solidFill>
              </a:rPr>
              <a:t>low</a:t>
            </a:r>
            <a:r>
              <a:rPr lang="en-US" dirty="0"/>
              <a:t> time resolution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(Large values of a)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03B929-94F2-47A0-AAF8-D21192A5B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550" y="2012766"/>
            <a:ext cx="2597971" cy="11700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E85091-2BCF-4712-9D32-05D87FF2E641}"/>
              </a:ext>
            </a:extLst>
          </p:cNvPr>
          <p:cNvSpPr txBox="1"/>
          <p:nvPr/>
        </p:nvSpPr>
        <p:spPr>
          <a:xfrm>
            <a:off x="5253367" y="3423937"/>
            <a:ext cx="3114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Shrunken</a:t>
            </a:r>
            <a:r>
              <a:rPr lang="en-US" dirty="0"/>
              <a:t> wavelet is better at resolving </a:t>
            </a:r>
            <a:r>
              <a:rPr lang="en-US" dirty="0">
                <a:solidFill>
                  <a:srgbClr val="FF0000"/>
                </a:solidFill>
              </a:rPr>
              <a:t>high frequency </a:t>
            </a:r>
            <a:r>
              <a:rPr lang="en-US" dirty="0"/>
              <a:t>components of the signal with </a:t>
            </a:r>
            <a:r>
              <a:rPr lang="en-US" dirty="0">
                <a:solidFill>
                  <a:srgbClr val="FF0000"/>
                </a:solidFill>
              </a:rPr>
              <a:t>high</a:t>
            </a:r>
            <a:r>
              <a:rPr lang="en-US" dirty="0"/>
              <a:t> time resolution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(Small values of 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3ABFD0C-92D5-4EC7-9D58-A8019AD73E13}"/>
                  </a:ext>
                </a:extLst>
              </p:cNvPr>
              <p:cNvSpPr/>
              <p:nvPr/>
            </p:nvSpPr>
            <p:spPr>
              <a:xfrm>
                <a:off x="299421" y="123822"/>
                <a:ext cx="8979050" cy="20199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b="1" u="sng" dirty="0">
                    <a:solidFill>
                      <a:schemeClr val="accent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Key wavelet concepts</a:t>
                </a:r>
                <a:r>
                  <a:rPr lang="en-US" sz="2000" b="1" u="sng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𝒃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</m:rad>
                        </m:den>
                      </m:f>
                      <m:nary>
                        <m:naryPr>
                          <m:limLoc m:val="undOvr"/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𝝋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𝒕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𝒃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𝒂</m:t>
                              </m:r>
                            </m:den>
                          </m:f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Scaling 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𝒂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: refers to the process of stretching or shrinking the signal in time. </a:t>
                </a:r>
                <a:r>
                  <a:rPr lang="en-US" dirty="0">
                    <a:solidFill>
                      <a:schemeClr val="accent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~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𝑓𝑟𝑒𝑞𝑢𝑒𝑛𝑐𝑦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) 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3ABFD0C-92D5-4EC7-9D58-A8019AD73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21" y="123822"/>
                <a:ext cx="8979050" cy="2019912"/>
              </a:xfrm>
              <a:prstGeom prst="rect">
                <a:avLst/>
              </a:prstGeom>
              <a:blipFill>
                <a:blip r:embed="rId4"/>
                <a:stretch>
                  <a:fillRect l="-1018" t="-2108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EF8F417-2B5E-4E07-8D9E-E0C891DA6FCA}"/>
                  </a:ext>
                </a:extLst>
              </p:cNvPr>
              <p:cNvSpPr/>
              <p:nvPr/>
            </p:nvSpPr>
            <p:spPr>
              <a:xfrm>
                <a:off x="455406" y="5465941"/>
                <a:ext cx="8338969" cy="8902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Shifting (translation): </a:t>
                </a:r>
                <a:r>
                  <a:rPr lang="en-US" dirty="0"/>
                  <a:t>shows where the wavelet is positioned in time.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EF8F417-2B5E-4E07-8D9E-E0C891DA6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06" y="5465941"/>
                <a:ext cx="8338969" cy="890244"/>
              </a:xfrm>
              <a:prstGeom prst="rect">
                <a:avLst/>
              </a:prstGeom>
              <a:blipFill>
                <a:blip r:embed="rId5"/>
                <a:stretch>
                  <a:fillRect l="-512" t="-3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76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2BACBE-D7F5-4963-9E99-D807B24D2FAE}"/>
              </a:ext>
            </a:extLst>
          </p:cNvPr>
          <p:cNvSpPr txBox="1">
            <a:spLocks/>
          </p:cNvSpPr>
          <p:nvPr/>
        </p:nvSpPr>
        <p:spPr>
          <a:xfrm>
            <a:off x="375622" y="316006"/>
            <a:ext cx="10515600" cy="597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u="sng" dirty="0">
                <a:solidFill>
                  <a:schemeClr val="accent1"/>
                </a:solidFill>
              </a:rPr>
              <a:t>How does wavelet transform work: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28815A-5793-4C7F-B1C0-AB93E1A1B7A0}"/>
              </a:ext>
            </a:extLst>
          </p:cNvPr>
          <p:cNvSpPr/>
          <p:nvPr/>
        </p:nvSpPr>
        <p:spPr>
          <a:xfrm>
            <a:off x="294939" y="1055838"/>
            <a:ext cx="10828467" cy="1766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Wavelet Transform uses a series of functions called wavelets, each with a different scale.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We start with the beginning of our signal and slowly move the wavelet towards the end of the signal. This procedure is also known as a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convolution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After we have done this for the original (mother) wavelet, we can scale it such that it becomes larger and repeat the process.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8E855C-78E7-4F00-81D0-91ED8C75D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661" y="3528844"/>
            <a:ext cx="4808668" cy="261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87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0DAF2BB1-5F7C-4CA1-9413-60701D0C80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288" y="1559662"/>
                <a:ext cx="11452167" cy="26468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en-US" dirty="0"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000" b="1" dirty="0">
                    <a:cs typeface="Arial" panose="020B0604020202020204" pitchFamily="34" charset="0"/>
                  </a:rPr>
                  <a:t>Continuous wavelet transform</a:t>
                </a:r>
              </a:p>
              <a:p>
                <a:pPr marL="742950" lvl="1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Continuous</a:t>
                </a:r>
                <a:r>
                  <a:rPr lang="en-US" altLang="en-US" dirty="0">
                    <a:cs typeface="Arial" panose="020B0604020202020204" pitchFamily="34" charset="0"/>
                  </a:rPr>
                  <a:t> </a:t>
                </a:r>
                <a:r>
                  <a:rPr lang="en-US" altLang="en-US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factors</a:t>
                </a:r>
                <a:r>
                  <a:rPr lang="en-US" altLang="en-US" dirty="0">
                    <a:cs typeface="Arial" panose="020B0604020202020204" pitchFamily="34" charset="0"/>
                  </a:rPr>
                  <a:t> for the scale and translation factor</a:t>
                </a:r>
              </a:p>
              <a:p>
                <a:pPr marL="742950" lvl="1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cs typeface="Arial" panose="020B0604020202020204" pitchFamily="34" charset="0"/>
                  </a:rPr>
                  <a:t>We have infinite amount of wavelets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en-US" dirty="0"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000" b="1" dirty="0">
                    <a:cs typeface="Arial" panose="020B0604020202020204" pitchFamily="34" charset="0"/>
                  </a:rPr>
                  <a:t>Discrete Wavelet Transform</a:t>
                </a:r>
              </a:p>
              <a:p>
                <a:pPr marL="742950" lvl="1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Discrete</a:t>
                </a:r>
                <a:r>
                  <a:rPr lang="en-US" altLang="en-US" dirty="0">
                    <a:cs typeface="Arial" panose="020B0604020202020204" pitchFamily="34" charset="0"/>
                  </a:rPr>
                  <a:t> </a:t>
                </a:r>
                <a:r>
                  <a:rPr lang="en-US" altLang="en-US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values</a:t>
                </a:r>
                <a:r>
                  <a:rPr lang="en-US" altLang="en-US" dirty="0">
                    <a:cs typeface="Arial" panose="020B0604020202020204" pitchFamily="34" charset="0"/>
                  </a:rPr>
                  <a:t> for the scale and translation factor</a:t>
                </a:r>
              </a:p>
              <a:p>
                <a:pPr marL="742950" lvl="1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cs typeface="Arial" panose="020B0604020202020204" pitchFamily="34" charset="0"/>
                  </a:rPr>
                  <a:t>The </a:t>
                </a:r>
                <a:r>
                  <a:rPr lang="en-US" altLang="en-US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scale</a:t>
                </a:r>
                <a:r>
                  <a:rPr lang="en-US" altLang="en-US" dirty="0">
                    <a:cs typeface="Arial" panose="020B0604020202020204" pitchFamily="34" charset="0"/>
                  </a:rPr>
                  <a:t> factor increases in </a:t>
                </a:r>
                <a:r>
                  <a:rPr lang="en-US" altLang="en-US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powers of two</a:t>
                </a:r>
                <a:r>
                  <a:rPr lang="en-US" altLang="en-US" dirty="0">
                    <a:cs typeface="Arial" panose="020B0604020202020204" pitchFamily="34" charset="0"/>
                  </a:rPr>
                  <a:t>, so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=1,2,4,… </m:t>
                    </m:r>
                  </m:oMath>
                </a14:m>
                <a:r>
                  <a:rPr lang="en-US" altLang="en-US" dirty="0">
                    <a:cs typeface="Arial" panose="020B0604020202020204" pitchFamily="34" charset="0"/>
                  </a:rPr>
                  <a:t>and the </a:t>
                </a:r>
                <a:r>
                  <a:rPr lang="en-US" altLang="en-US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translation</a:t>
                </a:r>
                <a:r>
                  <a:rPr lang="en-US" altLang="en-US" dirty="0">
                    <a:cs typeface="Arial" panose="020B0604020202020204" pitchFamily="34" charset="0"/>
                  </a:rPr>
                  <a:t> factor increases </a:t>
                </a:r>
                <a:r>
                  <a:rPr lang="en-US" altLang="en-US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integer</a:t>
                </a:r>
                <a:r>
                  <a:rPr lang="en-US" altLang="en-US" dirty="0">
                    <a:cs typeface="Arial" panose="020B0604020202020204" pitchFamily="34" charset="0"/>
                  </a:rPr>
                  <a:t> values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=1,2,3,…)</m:t>
                    </m:r>
                  </m:oMath>
                </a14:m>
                <a:endParaRPr lang="en-US" altLang="en-US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0DAF2BB1-5F7C-4CA1-9413-60701D0C8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288" y="1559662"/>
                <a:ext cx="11452167" cy="2646878"/>
              </a:xfrm>
              <a:prstGeom prst="rect">
                <a:avLst/>
              </a:prstGeom>
              <a:blipFill>
                <a:blip r:embed="rId3"/>
                <a:stretch>
                  <a:fillRect l="-586" b="-13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3F2D1DCD-40CC-4623-B8B3-FE3AF6F8CE6A}"/>
              </a:ext>
            </a:extLst>
          </p:cNvPr>
          <p:cNvSpPr/>
          <p:nvPr/>
        </p:nvSpPr>
        <p:spPr>
          <a:xfrm>
            <a:off x="219880" y="324630"/>
            <a:ext cx="7631320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750"/>
              </a:spcBef>
              <a:spcAft>
                <a:spcPts val="1800"/>
              </a:spcAft>
            </a:pPr>
            <a:r>
              <a:rPr lang="en-US" sz="2400" b="1" u="sng" dirty="0">
                <a:solidFill>
                  <a:schemeClr val="accent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Continuous Wavelet Transform vs Discrete Wavelet Transform</a:t>
            </a:r>
            <a:endParaRPr lang="en-US" sz="24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6267CF-F876-4B19-9C69-EAC6B9D4F5E1}"/>
              </a:ext>
            </a:extLst>
          </p:cNvPr>
          <p:cNvSpPr/>
          <p:nvPr/>
        </p:nvSpPr>
        <p:spPr>
          <a:xfrm>
            <a:off x="257667" y="1063121"/>
            <a:ext cx="7995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dirty="0"/>
              <a:t>These transforms differ based on how the wavelets are </a:t>
            </a:r>
            <a:r>
              <a:rPr lang="en-US" dirty="0">
                <a:solidFill>
                  <a:srgbClr val="C00000"/>
                </a:solidFill>
              </a:rPr>
              <a:t>scaled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shifted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895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A7EEF6-D132-4F8F-8BC3-BD5EB1047DFB}"/>
              </a:ext>
            </a:extLst>
          </p:cNvPr>
          <p:cNvSpPr/>
          <p:nvPr/>
        </p:nvSpPr>
        <p:spPr>
          <a:xfrm>
            <a:off x="390860" y="1076183"/>
            <a:ext cx="9963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The 2D representation of a signal's continuous Wavelet transform output is termed a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scalogram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’</a:t>
            </a: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20C6A3-4F38-4D2C-AF98-B33B4CF38E82}"/>
              </a:ext>
            </a:extLst>
          </p:cNvPr>
          <p:cNvSpPr/>
          <p:nvPr/>
        </p:nvSpPr>
        <p:spPr>
          <a:xfrm>
            <a:off x="509194" y="409694"/>
            <a:ext cx="15851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err="1">
                <a:solidFill>
                  <a:schemeClr val="accent1"/>
                </a:solidFill>
              </a:rPr>
              <a:t>Scalogram</a:t>
            </a:r>
            <a:r>
              <a:rPr lang="en-US" sz="2400" b="1" u="sng" dirty="0">
                <a:solidFill>
                  <a:schemeClr val="accent1"/>
                </a:solidFill>
              </a:rPr>
              <a:t>: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C7A163-4964-4AF8-94F4-7AA0FAD47AC0}"/>
              </a:ext>
            </a:extLst>
          </p:cNvPr>
          <p:cNvSpPr/>
          <p:nvPr/>
        </p:nvSpPr>
        <p:spPr>
          <a:xfrm>
            <a:off x="390860" y="1809333"/>
            <a:ext cx="6601609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It presents the energy of signal at specific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scale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time-location.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1D8AD0-DA2B-49FF-963B-20EFDD8C0819}"/>
                  </a:ext>
                </a:extLst>
              </p:cNvPr>
              <p:cNvSpPr/>
              <p:nvPr/>
            </p:nvSpPr>
            <p:spPr>
              <a:xfrm>
                <a:off x="390860" y="2673338"/>
                <a:ext cx="6096000" cy="232890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The two dimensions of a </a:t>
                </a:r>
                <a:r>
                  <a:rPr lang="en-US" dirty="0" err="1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scalogram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are time and scale. It is possible to convert scales to pseudo-frequencies with the equation: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is the pseudo-frequency,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is the central frequency of the Mother wavelet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is the scaling factor.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1D8AD0-DA2B-49FF-963B-20EFDD8C08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60" y="2673338"/>
                <a:ext cx="6096000" cy="2328907"/>
              </a:xfrm>
              <a:prstGeom prst="rect">
                <a:avLst/>
              </a:prstGeom>
              <a:blipFill>
                <a:blip r:embed="rId2"/>
                <a:stretch>
                  <a:fillRect l="-800" t="-1309" b="-3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024208B-7E00-41F5-9CFF-E190E9E790A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656" y="2548703"/>
            <a:ext cx="3878131" cy="3233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3761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719</Words>
  <Application>Microsoft Office PowerPoint</Application>
  <PresentationFormat>Widescreen</PresentationFormat>
  <Paragraphs>80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Söhne</vt:lpstr>
      <vt:lpstr>Symbol</vt:lpstr>
      <vt:lpstr>Times New Roman</vt:lpstr>
      <vt:lpstr>Office Theme</vt:lpstr>
      <vt:lpstr>Fourier Transform  Short Time Fourier Transform  Wavelet Transform</vt:lpstr>
      <vt:lpstr>Fourier Transform:</vt:lpstr>
      <vt:lpstr>Short-Time Fourier Transform (STFT):</vt:lpstr>
      <vt:lpstr>Time and frequency resolution in different transformations:</vt:lpstr>
      <vt:lpstr>Wavelet Transform: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Different types of wavelet families: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Fourier Transform  Short Time Fourier Transform  Wavelet Transform</dc:title>
  <dc:creator>Nooshin Taheri Chatrudi</dc:creator>
  <cp:lastModifiedBy>Nooshin Taheri Chatrudi</cp:lastModifiedBy>
  <cp:revision>9</cp:revision>
  <dcterms:created xsi:type="dcterms:W3CDTF">2024-01-01T22:08:10Z</dcterms:created>
  <dcterms:modified xsi:type="dcterms:W3CDTF">2024-01-03T19:32:39Z</dcterms:modified>
</cp:coreProperties>
</file>