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70" y="96"/>
      </p:cViewPr>
      <p:guideLst>
        <p:guide orient="horz" pos="35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7F251-B9E8-4FCC-BBF3-EA0DF2D9DE1C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61F7B-1E04-470F-93BE-D29DFB484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15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64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48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34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87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04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6F854-FB4D-432F-80BA-F3D82C30DA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99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8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93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901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200" y="149225"/>
            <a:ext cx="9334500" cy="5238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500" y="762000"/>
            <a:ext cx="11696700" cy="591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53600" y="2159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作成日</a:t>
            </a:r>
            <a:endParaRPr kumimoji="1" lang="ja-JP" altLang="en-US" sz="1050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53600" y="4445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更新日</a:t>
            </a:r>
            <a:endParaRPr kumimoji="1" lang="ja-JP" altLang="en-US" sz="1050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90500" y="149225"/>
            <a:ext cx="139700" cy="523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0500" y="4681538"/>
            <a:ext cx="11696700" cy="19986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90500" y="4681538"/>
            <a:ext cx="11696700" cy="19986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0500" y="762000"/>
            <a:ext cx="11696700" cy="39195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0245725" y="43589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年１０月３０日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2" hasCustomPrompt="1"/>
          </p:nvPr>
        </p:nvSpPr>
        <p:spPr>
          <a:xfrm>
            <a:off x="10245724" y="18988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年１０月２８日</a:t>
            </a:r>
          </a:p>
        </p:txBody>
      </p:sp>
    </p:spTree>
    <p:extLst>
      <p:ext uri="{BB962C8B-B14F-4D97-AF65-F5344CB8AC3E}">
        <p14:creationId xmlns:p14="http://schemas.microsoft.com/office/powerpoint/2010/main" val="180381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200" y="149225"/>
            <a:ext cx="9334500" cy="5238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500" y="762000"/>
            <a:ext cx="11696700" cy="591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53600" y="2159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作成日</a:t>
            </a:r>
            <a:endParaRPr kumimoji="1" lang="ja-JP" altLang="en-US" sz="1050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53600" y="4445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更新日</a:t>
            </a:r>
            <a:endParaRPr kumimoji="1" lang="ja-JP" altLang="en-US" sz="1050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90500" y="149225"/>
            <a:ext cx="139700" cy="523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0500" y="4681538"/>
            <a:ext cx="11696700" cy="19986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90500" y="4681538"/>
            <a:ext cx="11696700" cy="19986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0500" y="762000"/>
            <a:ext cx="11696700" cy="39195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0245725" y="43589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年１０月３０日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2" hasCustomPrompt="1"/>
          </p:nvPr>
        </p:nvSpPr>
        <p:spPr>
          <a:xfrm>
            <a:off x="10245724" y="18988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年１０月２８日</a:t>
            </a:r>
          </a:p>
        </p:txBody>
      </p:sp>
    </p:spTree>
    <p:extLst>
      <p:ext uri="{BB962C8B-B14F-4D97-AF65-F5344CB8AC3E}">
        <p14:creationId xmlns:p14="http://schemas.microsoft.com/office/powerpoint/2010/main" val="291984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200" y="149225"/>
            <a:ext cx="9334500" cy="5238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500" y="762000"/>
            <a:ext cx="11696700" cy="591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53600" y="2159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作成日</a:t>
            </a:r>
            <a:endParaRPr kumimoji="1" lang="ja-JP" altLang="en-US" sz="1050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53600" y="444500"/>
            <a:ext cx="2133600" cy="190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050" dirty="0" smtClean="0"/>
              <a:t>更新日</a:t>
            </a:r>
            <a:endParaRPr kumimoji="1" lang="ja-JP" altLang="en-US" sz="1050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90500" y="149225"/>
            <a:ext cx="139700" cy="523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190500" y="4681538"/>
            <a:ext cx="11696700" cy="19986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90500" y="4681538"/>
            <a:ext cx="11696700" cy="19986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0500" y="762000"/>
            <a:ext cx="11696700" cy="39195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0245725" y="43589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年１０月３０日</a:t>
            </a:r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2" hasCustomPrompt="1"/>
          </p:nvPr>
        </p:nvSpPr>
        <p:spPr>
          <a:xfrm>
            <a:off x="10245724" y="189886"/>
            <a:ext cx="1641475" cy="2667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年１０月２８日</a:t>
            </a:r>
          </a:p>
        </p:txBody>
      </p:sp>
    </p:spTree>
    <p:extLst>
      <p:ext uri="{BB962C8B-B14F-4D97-AF65-F5344CB8AC3E}">
        <p14:creationId xmlns:p14="http://schemas.microsoft.com/office/powerpoint/2010/main" val="348412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85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49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46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9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67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89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5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95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4795-F813-4F1D-B1C3-410CABED2FAD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BCF4-F91C-4BF9-A638-E02E5CB6C6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ログイン　児童・生徒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779664"/>
            <a:ext cx="11696700" cy="190053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</a:t>
            </a:r>
            <a:r>
              <a:rPr lang="ja-JP" altLang="en-US" dirty="0"/>
              <a:t>　</a:t>
            </a:r>
            <a:r>
              <a:rPr lang="ja-JP" altLang="en-US" dirty="0" smtClean="0"/>
              <a:t>「生徒ログイン」</a:t>
            </a:r>
            <a:r>
              <a:rPr lang="ja-JP" altLang="en-US" dirty="0"/>
              <a:t>ボタンをクリックすると、ログイン画面が表示される。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②</a:t>
            </a:r>
            <a:r>
              <a:rPr kumimoji="1" lang="ja-JP" altLang="en-US" dirty="0" smtClean="0"/>
              <a:t>　児童・生徒は、所属の学年、クラス、出席番号、性別を設定する。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/>
              <a:t>③</a:t>
            </a:r>
            <a:r>
              <a:rPr lang="ja-JP" altLang="en-US" dirty="0" smtClean="0"/>
              <a:t>　学校名・学年・クラス：種別から、小学校、中学校で絞り込み表示する。</a:t>
            </a:r>
            <a:endParaRPr lang="en-US" altLang="ja-JP" dirty="0" smtClean="0"/>
          </a:p>
          <a:p>
            <a:pPr>
              <a:lnSpc>
                <a:spcPct val="100000"/>
              </a:lnSpc>
            </a:pPr>
            <a:r>
              <a:rPr lang="ja-JP" altLang="en-US" dirty="0"/>
              <a:t>④</a:t>
            </a:r>
            <a:r>
              <a:rPr lang="ja-JP" altLang="en-US" dirty="0" smtClean="0"/>
              <a:t>　「ログイン」ボタンをクリックすると質問のテーマ画面が表示される。</a:t>
            </a:r>
            <a:endParaRPr lang="en-US" altLang="ja-JP" dirty="0" smtClean="0"/>
          </a:p>
          <a:p>
            <a:r>
              <a:rPr lang="ja-JP" altLang="en-US" dirty="0"/>
              <a:t>⑤　エラーの場合は、エラーメッセージを表示する。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en-US" altLang="ja-JP" dirty="0" smtClean="0"/>
          </a:p>
          <a:p>
            <a:pPr>
              <a:lnSpc>
                <a:spcPct val="100000"/>
              </a:lnSpc>
            </a:pPr>
            <a:endParaRPr lang="en-US" altLang="ja-JP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344592" y="187325"/>
            <a:ext cx="137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lang="en-US" altLang="ja-JP" sz="1100" dirty="0" smtClean="0">
                <a:solidFill>
                  <a:schemeClr val="bg1"/>
                </a:solidFill>
              </a:rPr>
              <a:t>12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34520" t="33728" r="34639" b="24374"/>
          <a:stretch/>
        </p:blipFill>
        <p:spPr>
          <a:xfrm>
            <a:off x="4997450" y="1471062"/>
            <a:ext cx="2825154" cy="2188349"/>
          </a:xfrm>
          <a:prstGeom prst="rect">
            <a:avLst/>
          </a:prstGeom>
        </p:spPr>
      </p:pic>
      <p:sp>
        <p:nvSpPr>
          <p:cNvPr id="46" name="右矢印 45"/>
          <p:cNvSpPr/>
          <p:nvPr/>
        </p:nvSpPr>
        <p:spPr>
          <a:xfrm>
            <a:off x="4427653" y="2371707"/>
            <a:ext cx="342589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3"/>
          <a:srcRect l="18904" t="10354" r="19342" b="26170"/>
          <a:stretch/>
        </p:blipFill>
        <p:spPr>
          <a:xfrm>
            <a:off x="591500" y="1514073"/>
            <a:ext cx="3710891" cy="2174855"/>
          </a:xfrm>
          <a:prstGeom prst="rect">
            <a:avLst/>
          </a:prstGeom>
        </p:spPr>
      </p:pic>
      <p:sp>
        <p:nvSpPr>
          <p:cNvPr id="48" name="円/楕円 47"/>
          <p:cNvSpPr/>
          <p:nvPr/>
        </p:nvSpPr>
        <p:spPr>
          <a:xfrm>
            <a:off x="1396612" y="1471062"/>
            <a:ext cx="647700" cy="3077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049812" y="1539671"/>
            <a:ext cx="3187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◆初回ログイン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初回ログイン時のみ性別も入力する。</a:t>
            </a:r>
            <a:endParaRPr lang="en-US" altLang="ja-JP" sz="1200" dirty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◆エラーメッセージ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入力されていない項目があれば、エラーメッ　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セージを表示する。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40205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テーマ選択メニュー　児童・生徒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4801442"/>
            <a:ext cx="11696700" cy="89530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/>
              <a:t>実施中</a:t>
            </a:r>
            <a:r>
              <a:rPr lang="ja-JP" altLang="en-US" dirty="0" smtClean="0"/>
              <a:t>のテーマがアイコンで表示される。</a:t>
            </a:r>
            <a:endParaRPr lang="en-US" altLang="ja-JP" dirty="0" smtClean="0"/>
          </a:p>
          <a:p>
            <a:r>
              <a:rPr lang="ja-JP" altLang="en-US" dirty="0" smtClean="0"/>
              <a:t>②　</a:t>
            </a:r>
            <a:r>
              <a:rPr lang="ja-JP" altLang="en-US" dirty="0"/>
              <a:t>周回走記録のアイコンをクリックする</a:t>
            </a:r>
            <a:r>
              <a:rPr lang="ja-JP" altLang="en-US" dirty="0" smtClean="0"/>
              <a:t>と計測画面へ移行する。</a:t>
            </a:r>
            <a:endParaRPr lang="en-US" altLang="ja-JP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44593" y="187325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344593" y="411162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bg1"/>
                </a:solidFill>
              </a:rPr>
              <a:t>2016</a:t>
            </a:r>
            <a:r>
              <a:rPr lang="ja-JP" altLang="en-US" sz="1100" dirty="0">
                <a:solidFill>
                  <a:schemeClr val="bg1"/>
                </a:solidFill>
              </a:rPr>
              <a:t>年　</a:t>
            </a:r>
            <a:r>
              <a:rPr lang="en-US" altLang="ja-JP" sz="1100" dirty="0">
                <a:solidFill>
                  <a:schemeClr val="bg1"/>
                </a:solidFill>
              </a:rPr>
              <a:t>7</a:t>
            </a:r>
            <a:r>
              <a:rPr lang="ja-JP" altLang="en-US" sz="1100" dirty="0">
                <a:solidFill>
                  <a:schemeClr val="bg1"/>
                </a:solidFill>
              </a:rPr>
              <a:t>月　</a:t>
            </a:r>
            <a:r>
              <a:rPr lang="en-US" altLang="ja-JP" sz="1100" dirty="0">
                <a:solidFill>
                  <a:schemeClr val="bg1"/>
                </a:solidFill>
              </a:rPr>
              <a:t>8</a:t>
            </a:r>
            <a:r>
              <a:rPr lang="ja-JP" altLang="en-US" sz="1100" dirty="0">
                <a:solidFill>
                  <a:schemeClr val="bg1"/>
                </a:solidFill>
              </a:rPr>
              <a:t>日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l="12417" t="11162" r="12261" b="22103"/>
          <a:stretch/>
        </p:blipFill>
        <p:spPr>
          <a:xfrm>
            <a:off x="330199" y="868534"/>
            <a:ext cx="7398359" cy="3737473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2368680" y="1398384"/>
            <a:ext cx="1414180" cy="15076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49812" y="1539671"/>
            <a:ext cx="3187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◆周回走記録のアイコンをクリックする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7129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周回走を記録する（初期画面）</a:t>
            </a:r>
            <a:r>
              <a:rPr lang="ja-JP" altLang="en-US" dirty="0"/>
              <a:t>　児童・生徒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周回走の計測画面が表示される。本日の日付、ログイン情報から学年、クラス、番号、氏名が表示される。</a:t>
            </a:r>
            <a:endParaRPr lang="en-US" altLang="ja-JP" dirty="0" smtClean="0"/>
          </a:p>
          <a:p>
            <a:r>
              <a:rPr lang="ja-JP" altLang="en-US" dirty="0" smtClean="0"/>
              <a:t>②　１周の距離、周回数、目標ラップ、目標タイムを入力し、決定ボタンを押す。</a:t>
            </a:r>
            <a:endParaRPr lang="en-US" altLang="ja-JP" dirty="0" smtClean="0"/>
          </a:p>
          <a:p>
            <a:r>
              <a:rPr lang="ja-JP" altLang="en-US" dirty="0" smtClean="0"/>
              <a:t>　　＊目標ラップを変更すると目標タイムが自動計算され、目標タイムを変更すると目標ラップが自動計算されて表示される。</a:t>
            </a:r>
            <a:endParaRPr lang="en-US" altLang="ja-JP" dirty="0" smtClean="0"/>
          </a:p>
          <a:p>
            <a:r>
              <a:rPr lang="ja-JP" altLang="en-US" dirty="0"/>
              <a:t>③</a:t>
            </a:r>
            <a:r>
              <a:rPr lang="ja-JP" altLang="en-US" dirty="0" smtClean="0"/>
              <a:t>　</a:t>
            </a:r>
            <a:r>
              <a:rPr lang="ja-JP" altLang="en-US" dirty="0"/>
              <a:t>入力</a:t>
            </a:r>
            <a:r>
              <a:rPr lang="ja-JP" altLang="en-US" dirty="0" smtClean="0"/>
              <a:t>した</a:t>
            </a:r>
            <a:r>
              <a:rPr lang="ja-JP" altLang="en-US" dirty="0"/>
              <a:t>情報</a:t>
            </a:r>
            <a:r>
              <a:rPr lang="ja-JP" altLang="en-US" dirty="0" smtClean="0"/>
              <a:t>を基に周回数、目標タイム、目標ラップ、距離が表示され、スタートボタンが押せるようになる。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8" y="761671"/>
            <a:ext cx="9915524" cy="4327158"/>
          </a:xfrm>
          <a:prstGeom prst="rect">
            <a:avLst/>
          </a:prstGeom>
        </p:spPr>
      </p:pic>
      <p:sp>
        <p:nvSpPr>
          <p:cNvPr id="16" name="円/楕円 15"/>
          <p:cNvSpPr/>
          <p:nvPr/>
        </p:nvSpPr>
        <p:spPr>
          <a:xfrm>
            <a:off x="1640909" y="1089764"/>
            <a:ext cx="2830883" cy="5511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763045" y="1089764"/>
            <a:ext cx="599335" cy="5511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7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周回走を記録する（計測開始画面）</a:t>
            </a:r>
            <a:r>
              <a:rPr lang="ja-JP" altLang="en-US" dirty="0"/>
              <a:t>　児童・生徒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/>
              <a:t>周回数、目標タイム、目標ラップ、距離が表示され、スタートボタンが押せるようになる。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②　スタート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を押し、計測を開始する。</a:t>
            </a:r>
            <a:endParaRPr lang="en-US" altLang="ja-JP" dirty="0" smtClean="0"/>
          </a:p>
          <a:p>
            <a:r>
              <a:rPr lang="ja-JP" altLang="en-US" dirty="0" smtClean="0"/>
              <a:t>③　秒数が加算されるようになり、計測が開始される。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44593" y="187325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344593" y="411162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bg1"/>
                </a:solidFill>
              </a:rPr>
              <a:t>2016</a:t>
            </a:r>
            <a:r>
              <a:rPr lang="ja-JP" altLang="en-US" sz="1100" dirty="0">
                <a:solidFill>
                  <a:schemeClr val="bg1"/>
                </a:solidFill>
              </a:rPr>
              <a:t>年　</a:t>
            </a:r>
            <a:r>
              <a:rPr lang="en-US" altLang="ja-JP" sz="1100" dirty="0">
                <a:solidFill>
                  <a:schemeClr val="bg1"/>
                </a:solidFill>
              </a:rPr>
              <a:t>8</a:t>
            </a:r>
            <a:r>
              <a:rPr lang="ja-JP" altLang="en-US" sz="1100" dirty="0" smtClean="0">
                <a:solidFill>
                  <a:schemeClr val="bg1"/>
                </a:solidFill>
              </a:rPr>
              <a:t>月</a:t>
            </a:r>
            <a:r>
              <a:rPr lang="en-US" altLang="ja-JP" sz="1100" dirty="0" smtClean="0">
                <a:solidFill>
                  <a:schemeClr val="bg1"/>
                </a:solidFill>
              </a:rPr>
              <a:t>16</a:t>
            </a:r>
            <a:r>
              <a:rPr lang="ja-JP" altLang="en-US" sz="1100" dirty="0" smtClean="0">
                <a:solidFill>
                  <a:schemeClr val="bg1"/>
                </a:solidFill>
              </a:rPr>
              <a:t>日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8" y="761671"/>
            <a:ext cx="9968872" cy="4298844"/>
          </a:xfrm>
          <a:prstGeom prst="rect">
            <a:avLst/>
          </a:prstGeom>
        </p:spPr>
      </p:pic>
      <p:sp>
        <p:nvSpPr>
          <p:cNvPr id="13" name="円/楕円 12"/>
          <p:cNvSpPr/>
          <p:nvPr/>
        </p:nvSpPr>
        <p:spPr>
          <a:xfrm>
            <a:off x="5436295" y="1127343"/>
            <a:ext cx="2830883" cy="5511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周回走を記録する（</a:t>
            </a:r>
            <a:r>
              <a:rPr lang="ja-JP" altLang="en-US" dirty="0"/>
              <a:t>計測</a:t>
            </a:r>
            <a:r>
              <a:rPr lang="ja-JP" altLang="en-US" dirty="0" smtClean="0"/>
              <a:t>画面）</a:t>
            </a:r>
            <a:r>
              <a:rPr lang="ja-JP" altLang="en-US" dirty="0"/>
              <a:t>　児童・生徒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/>
              <a:t>秒数が加算されるようになり、計測が開始される。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②　ラップ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を押し、現在の周の記録が表示され、次の周の計測が開始される。</a:t>
            </a:r>
            <a:endParaRPr lang="en-US" altLang="ja-JP" dirty="0" smtClean="0"/>
          </a:p>
          <a:p>
            <a:r>
              <a:rPr lang="ja-JP" altLang="en-US" dirty="0" smtClean="0"/>
              <a:t>③　やり直しボタンを押すと、計測前の状態に戻る。</a:t>
            </a:r>
            <a:endParaRPr lang="en-US" altLang="ja-JP" dirty="0" smtClean="0"/>
          </a:p>
          <a:p>
            <a:r>
              <a:rPr lang="ja-JP" altLang="en-US" dirty="0" smtClean="0"/>
              <a:t>④　セットされた周回数の記録が終了すると、合計</a:t>
            </a:r>
            <a:r>
              <a:rPr lang="ja-JP" altLang="en-US" dirty="0"/>
              <a:t>タイム</a:t>
            </a:r>
            <a:r>
              <a:rPr lang="ja-JP" altLang="en-US" dirty="0" smtClean="0"/>
              <a:t>が表示され、記録を見るボタンが表示される。</a:t>
            </a:r>
            <a:endParaRPr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44593" y="187325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344593" y="411162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bg1"/>
                </a:solidFill>
              </a:rPr>
              <a:t>2016</a:t>
            </a:r>
            <a:r>
              <a:rPr lang="ja-JP" altLang="en-US" sz="1100" dirty="0">
                <a:solidFill>
                  <a:schemeClr val="bg1"/>
                </a:solidFill>
              </a:rPr>
              <a:t>年　</a:t>
            </a:r>
            <a:r>
              <a:rPr lang="en-US" altLang="ja-JP" sz="1100" dirty="0">
                <a:solidFill>
                  <a:schemeClr val="bg1"/>
                </a:solidFill>
              </a:rPr>
              <a:t>8</a:t>
            </a:r>
            <a:r>
              <a:rPr lang="ja-JP" altLang="en-US" sz="1100" dirty="0" smtClean="0">
                <a:solidFill>
                  <a:schemeClr val="bg1"/>
                </a:solidFill>
              </a:rPr>
              <a:t>月</a:t>
            </a:r>
            <a:r>
              <a:rPr lang="en-US" altLang="ja-JP" sz="1100" dirty="0" smtClean="0">
                <a:solidFill>
                  <a:schemeClr val="bg1"/>
                </a:solidFill>
              </a:rPr>
              <a:t>16</a:t>
            </a:r>
            <a:r>
              <a:rPr lang="ja-JP" altLang="en-US" sz="1100" dirty="0" smtClean="0">
                <a:solidFill>
                  <a:schemeClr val="bg1"/>
                </a:solidFill>
              </a:rPr>
              <a:t>日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8" y="762000"/>
            <a:ext cx="9842850" cy="4359499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436295" y="1127343"/>
            <a:ext cx="2830883" cy="5511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8220203" y="1171842"/>
            <a:ext cx="649267" cy="5511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周回走を記録する（計測</a:t>
            </a:r>
            <a:r>
              <a:rPr lang="ja-JP" altLang="en-US" dirty="0"/>
              <a:t>終了</a:t>
            </a:r>
            <a:r>
              <a:rPr lang="ja-JP" altLang="en-US" dirty="0" smtClean="0"/>
              <a:t>画面）</a:t>
            </a:r>
            <a:r>
              <a:rPr lang="ja-JP" altLang="en-US" dirty="0"/>
              <a:t>　児童・生徒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/>
              <a:t>セット</a:t>
            </a:r>
            <a:r>
              <a:rPr lang="ja-JP" altLang="en-US" dirty="0" smtClean="0"/>
              <a:t>した周回数の記録が終了すると、</a:t>
            </a:r>
            <a:r>
              <a:rPr lang="ja-JP" altLang="en-US" dirty="0"/>
              <a:t>記録</a:t>
            </a:r>
            <a:r>
              <a:rPr lang="ja-JP" altLang="en-US" dirty="0" smtClean="0"/>
              <a:t>が保存され、合計タイムが表示され、ラップボタンが記録を見るボタンに変わる。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②　○回目ボタンを押すと、○回目の計測画面がタブ表示される。（計測が終了している場合は記録が表示される）</a:t>
            </a:r>
            <a:endParaRPr lang="en-US" altLang="ja-JP" dirty="0" smtClean="0"/>
          </a:p>
          <a:p>
            <a:r>
              <a:rPr lang="ja-JP" altLang="en-US" dirty="0" smtClean="0"/>
              <a:t>③　</a:t>
            </a:r>
            <a:r>
              <a:rPr lang="ja-JP" altLang="en-US" dirty="0"/>
              <a:t>記録</a:t>
            </a:r>
            <a:r>
              <a:rPr lang="ja-JP" altLang="en-US" dirty="0" smtClean="0"/>
              <a:t>を見るボタンを押すと、記録を見る画面に遷移する。</a:t>
            </a:r>
            <a:endParaRPr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44593" y="187325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344593" y="411162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bg1"/>
                </a:solidFill>
              </a:rPr>
              <a:t>2016</a:t>
            </a:r>
            <a:r>
              <a:rPr lang="ja-JP" altLang="en-US" sz="1100" dirty="0">
                <a:solidFill>
                  <a:schemeClr val="bg1"/>
                </a:solidFill>
              </a:rPr>
              <a:t>年　</a:t>
            </a:r>
            <a:r>
              <a:rPr lang="en-US" altLang="ja-JP" sz="1100" dirty="0">
                <a:solidFill>
                  <a:schemeClr val="bg1"/>
                </a:solidFill>
              </a:rPr>
              <a:t>8</a:t>
            </a:r>
            <a:r>
              <a:rPr lang="ja-JP" altLang="en-US" sz="1100" dirty="0" smtClean="0">
                <a:solidFill>
                  <a:schemeClr val="bg1"/>
                </a:solidFill>
              </a:rPr>
              <a:t>月</a:t>
            </a:r>
            <a:r>
              <a:rPr lang="en-US" altLang="ja-JP" sz="1100" dirty="0" smtClean="0">
                <a:solidFill>
                  <a:schemeClr val="bg1"/>
                </a:solidFill>
              </a:rPr>
              <a:t>16</a:t>
            </a:r>
            <a:r>
              <a:rPr lang="ja-JP" altLang="en-US" sz="1100" dirty="0" smtClean="0">
                <a:solidFill>
                  <a:schemeClr val="bg1"/>
                </a:solidFill>
              </a:rPr>
              <a:t>日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8" y="762000"/>
            <a:ext cx="9938335" cy="429851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5436295" y="1127343"/>
            <a:ext cx="2830883" cy="5511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97" y="761671"/>
            <a:ext cx="4368977" cy="5511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3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周回走を記録する（記録</a:t>
            </a:r>
            <a:r>
              <a:rPr lang="ja-JP" altLang="en-US" dirty="0"/>
              <a:t>閲覧</a:t>
            </a:r>
            <a:r>
              <a:rPr lang="ja-JP" altLang="en-US" dirty="0" smtClean="0"/>
              <a:t>画面）</a:t>
            </a:r>
            <a:r>
              <a:rPr lang="ja-JP" altLang="en-US" dirty="0"/>
              <a:t>　児童・生徒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90499" y="762000"/>
            <a:ext cx="11696700" cy="444849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0"/>
          </p:nvPr>
        </p:nvSpPr>
        <p:spPr>
          <a:xfrm>
            <a:off x="190500" y="5210826"/>
            <a:ext cx="11696700" cy="146937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　</a:t>
            </a:r>
            <a:r>
              <a:rPr lang="ja-JP" altLang="en-US" dirty="0"/>
              <a:t>本日</a:t>
            </a:r>
            <a:r>
              <a:rPr lang="ja-JP" altLang="en-US" dirty="0" smtClean="0"/>
              <a:t>の記録が表示される。</a:t>
            </a:r>
            <a:endParaRPr lang="en-US" altLang="ja-JP" dirty="0"/>
          </a:p>
          <a:p>
            <a:r>
              <a:rPr lang="ja-JP" altLang="en-US" dirty="0" smtClean="0"/>
              <a:t>②　日付を変更し、表示ボタンを押すと、変更された日付の記録が表示される。</a:t>
            </a:r>
            <a:endParaRPr lang="en-US" altLang="ja-JP" dirty="0" smtClean="0"/>
          </a:p>
          <a:p>
            <a:r>
              <a:rPr lang="ja-JP" altLang="en-US" dirty="0" smtClean="0"/>
              <a:t>③　左下と右下の欄にコメントが入力できる。</a:t>
            </a:r>
            <a:endParaRPr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44593" y="187325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bg1"/>
                </a:solidFill>
              </a:rPr>
              <a:t>2016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年</a:t>
            </a:r>
            <a:r>
              <a:rPr lang="ja-JP" altLang="en-US" sz="1100" dirty="0">
                <a:solidFill>
                  <a:schemeClr val="bg1"/>
                </a:solidFill>
              </a:rPr>
              <a:t>　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2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月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16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日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344593" y="411162"/>
            <a:ext cx="1275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bg1"/>
                </a:solidFill>
              </a:rPr>
              <a:t>2016</a:t>
            </a:r>
            <a:r>
              <a:rPr lang="ja-JP" altLang="en-US" sz="1100" dirty="0">
                <a:solidFill>
                  <a:schemeClr val="bg1"/>
                </a:solidFill>
              </a:rPr>
              <a:t>年　</a:t>
            </a:r>
            <a:r>
              <a:rPr lang="en-US" altLang="ja-JP" sz="1100" dirty="0">
                <a:solidFill>
                  <a:schemeClr val="bg1"/>
                </a:solidFill>
              </a:rPr>
              <a:t>8</a:t>
            </a:r>
            <a:r>
              <a:rPr lang="ja-JP" altLang="en-US" sz="1100" dirty="0" smtClean="0">
                <a:solidFill>
                  <a:schemeClr val="bg1"/>
                </a:solidFill>
              </a:rPr>
              <a:t>月</a:t>
            </a:r>
            <a:r>
              <a:rPr lang="en-US" altLang="ja-JP" sz="1100" dirty="0" smtClean="0">
                <a:solidFill>
                  <a:schemeClr val="bg1"/>
                </a:solidFill>
              </a:rPr>
              <a:t>16</a:t>
            </a:r>
            <a:r>
              <a:rPr lang="ja-JP" altLang="en-US" sz="1100" dirty="0" smtClean="0">
                <a:solidFill>
                  <a:schemeClr val="bg1"/>
                </a:solidFill>
              </a:rPr>
              <a:t>日</a:t>
            </a:r>
            <a:endParaRPr lang="ja-JP" altLang="en-US" sz="1100" dirty="0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8" y="761671"/>
            <a:ext cx="8123112" cy="4246563"/>
          </a:xfrm>
          <a:prstGeom prst="rect">
            <a:avLst/>
          </a:prstGeom>
        </p:spPr>
      </p:pic>
      <p:sp>
        <p:nvSpPr>
          <p:cNvPr id="10" name="円/楕円 9"/>
          <p:cNvSpPr/>
          <p:nvPr/>
        </p:nvSpPr>
        <p:spPr>
          <a:xfrm>
            <a:off x="628908" y="1127342"/>
            <a:ext cx="1650829" cy="235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319661" y="1127342"/>
            <a:ext cx="536274" cy="235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3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72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93</Words>
  <Application>Microsoft Office PowerPoint</Application>
  <PresentationFormat>ワイド画面</PresentationFormat>
  <Paragraphs>55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ログイン　児童・生徒</vt:lpstr>
      <vt:lpstr>テーマ選択メニュー　児童・生徒</vt:lpstr>
      <vt:lpstr>周回走を記録する（初期画面）　児童・生徒</vt:lpstr>
      <vt:lpstr>周回走を記録する（計測開始画面）　児童・生徒</vt:lpstr>
      <vt:lpstr>周回走を記録する（計測画面）　児童・生徒</vt:lpstr>
      <vt:lpstr>周回走を記録する（計測終了画面）　児童・生徒</vt:lpstr>
      <vt:lpstr>周回走を記録する（記録閲覧画面）　児童・生徒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sakata.ab</dc:creator>
  <cp:lastModifiedBy>sakata.ab</cp:lastModifiedBy>
  <cp:revision>14</cp:revision>
  <dcterms:created xsi:type="dcterms:W3CDTF">2016-12-02T05:22:48Z</dcterms:created>
  <dcterms:modified xsi:type="dcterms:W3CDTF">2016-12-02T09:13:40Z</dcterms:modified>
</cp:coreProperties>
</file>