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6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68328-2251-4A1C-85B9-CFCF4F083B9E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E848-058D-413E-A454-1156C04E21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01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330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769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216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410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607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89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50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85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06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285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596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130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692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742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03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A41-FBB8-43DE-881D-B7527B925526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1EAE-AE13-41C1-954D-6953E9661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28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A41-FBB8-43DE-881D-B7527B925526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1EAE-AE13-41C1-954D-6953E9661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38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A41-FBB8-43DE-881D-B7527B925526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1EAE-AE13-41C1-954D-6953E9661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639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200" y="149225"/>
            <a:ext cx="9334500" cy="5238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0500" y="762000"/>
            <a:ext cx="11696700" cy="591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53600" y="215900"/>
            <a:ext cx="2133600" cy="1905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1050" dirty="0" smtClean="0"/>
              <a:t>作成日</a:t>
            </a:r>
            <a:endParaRPr kumimoji="1" lang="ja-JP" altLang="en-US" sz="1050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53600" y="444500"/>
            <a:ext cx="2133600" cy="1905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1050" dirty="0" smtClean="0"/>
              <a:t>更新日</a:t>
            </a:r>
            <a:endParaRPr kumimoji="1" lang="ja-JP" altLang="en-US" sz="1050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90500" y="149225"/>
            <a:ext cx="139700" cy="523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190500" y="4681538"/>
            <a:ext cx="11696700" cy="19986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90500" y="4681538"/>
            <a:ext cx="11696700" cy="19986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90500" y="762000"/>
            <a:ext cx="11696700" cy="39195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10245725" y="435896"/>
            <a:ext cx="1641475" cy="266700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kumimoji="1" lang="en-US" altLang="ja-JP" dirty="0" smtClean="0"/>
              <a:t>2015</a:t>
            </a:r>
            <a:r>
              <a:rPr kumimoji="1" lang="ja-JP" altLang="en-US" dirty="0" smtClean="0"/>
              <a:t>年１０月３０日</a:t>
            </a:r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12" hasCustomPrompt="1"/>
          </p:nvPr>
        </p:nvSpPr>
        <p:spPr>
          <a:xfrm>
            <a:off x="10245724" y="189886"/>
            <a:ext cx="1641475" cy="266700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kumimoji="1" lang="en-US" altLang="ja-JP" dirty="0" smtClean="0"/>
              <a:t>2015</a:t>
            </a:r>
            <a:r>
              <a:rPr kumimoji="1" lang="ja-JP" altLang="en-US" dirty="0" smtClean="0"/>
              <a:t>年１０月２８日</a:t>
            </a:r>
          </a:p>
        </p:txBody>
      </p:sp>
    </p:spTree>
    <p:extLst>
      <p:ext uri="{BB962C8B-B14F-4D97-AF65-F5344CB8AC3E}">
        <p14:creationId xmlns:p14="http://schemas.microsoft.com/office/powerpoint/2010/main" val="398268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A41-FBB8-43DE-881D-B7527B925526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1EAE-AE13-41C1-954D-6953E9661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5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A41-FBB8-43DE-881D-B7527B925526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1EAE-AE13-41C1-954D-6953E9661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08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A41-FBB8-43DE-881D-B7527B925526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1EAE-AE13-41C1-954D-6953E9661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62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A41-FBB8-43DE-881D-B7527B925526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1EAE-AE13-41C1-954D-6953E9661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35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A41-FBB8-43DE-881D-B7527B925526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1EAE-AE13-41C1-954D-6953E9661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89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A41-FBB8-43DE-881D-B7527B925526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1EAE-AE13-41C1-954D-6953E9661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62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A41-FBB8-43DE-881D-B7527B925526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1EAE-AE13-41C1-954D-6953E9661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94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A41-FBB8-43DE-881D-B7527B925526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1EAE-AE13-41C1-954D-6953E9661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80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E8A41-FBB8-43DE-881D-B7527B925526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71EAE-AE13-41C1-954D-6953E9661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32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ログイン画面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5210826"/>
            <a:ext cx="11696700" cy="1469373"/>
          </a:xfrm>
        </p:spPr>
        <p:txBody>
          <a:bodyPr>
            <a:normAutofit/>
          </a:bodyPr>
          <a:lstStyle/>
          <a:p>
            <a:r>
              <a:rPr lang="ja-JP" altLang="en-US" dirty="0"/>
              <a:t>①　ログイン画面が表示される。</a:t>
            </a:r>
            <a:endParaRPr lang="en-US" altLang="ja-JP" dirty="0"/>
          </a:p>
          <a:p>
            <a:r>
              <a:rPr lang="ja-JP" altLang="en-US" dirty="0"/>
              <a:t>②　ＵＲＬ（学校）に応じたユーザがセレクトから選択できる。</a:t>
            </a:r>
            <a:endParaRPr lang="en-US" altLang="ja-JP" dirty="0"/>
          </a:p>
          <a:p>
            <a:r>
              <a:rPr lang="ja-JP" altLang="en-US" dirty="0"/>
              <a:t>③　ユーザを選択し、パスワードを入力するとメニュー画面に遷移する。</a:t>
            </a:r>
            <a:endParaRPr lang="en-US" altLang="ja-JP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 smtClean="0"/>
              <a:t>　</a:t>
            </a:r>
            <a:endParaRPr lang="en-US" altLang="ja-JP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２０１６年１２月５日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088" y="852645"/>
            <a:ext cx="3399616" cy="3707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円/楕円 14"/>
          <p:cNvSpPr/>
          <p:nvPr/>
        </p:nvSpPr>
        <p:spPr>
          <a:xfrm>
            <a:off x="5260497" y="1553228"/>
            <a:ext cx="2079320" cy="5761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6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学習記録設定画面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90499" y="762000"/>
            <a:ext cx="11696700" cy="4448497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5210826"/>
            <a:ext cx="11696700" cy="1469373"/>
          </a:xfrm>
        </p:spPr>
        <p:txBody>
          <a:bodyPr>
            <a:normAutofit/>
          </a:bodyPr>
          <a:lstStyle/>
          <a:p>
            <a:r>
              <a:rPr lang="ja-JP" altLang="en-US" dirty="0"/>
              <a:t>①　選択された日付の</a:t>
            </a:r>
            <a:r>
              <a:rPr lang="ja-JP" altLang="en-US" dirty="0" smtClean="0"/>
              <a:t>学習記録設定</a:t>
            </a:r>
            <a:r>
              <a:rPr lang="ja-JP" altLang="en-US" dirty="0"/>
              <a:t>画面が表示される。</a:t>
            </a:r>
            <a:endParaRPr lang="en-US" altLang="ja-JP" dirty="0"/>
          </a:p>
          <a:p>
            <a:r>
              <a:rPr lang="ja-JP" altLang="en-US" dirty="0"/>
              <a:t>②　教科タブのボタンを押すと、選択された教科の設定項目が表示される。</a:t>
            </a:r>
            <a:endParaRPr lang="en-US" altLang="ja-JP" dirty="0"/>
          </a:p>
          <a:p>
            <a:r>
              <a:rPr lang="ja-JP" altLang="en-US" dirty="0" smtClean="0"/>
              <a:t>③</a:t>
            </a:r>
            <a:r>
              <a:rPr lang="ja-JP" altLang="en-US" dirty="0"/>
              <a:t>　</a:t>
            </a:r>
            <a:r>
              <a:rPr lang="ja-JP" altLang="en-US" dirty="0" smtClean="0"/>
              <a:t>就寝時間をセレクトボックスで選択でき、今日のつぶやきをラジオボタンから選択できる。</a:t>
            </a:r>
            <a:endParaRPr lang="en-US" altLang="ja-JP" dirty="0" smtClean="0"/>
          </a:p>
          <a:p>
            <a:r>
              <a:rPr lang="ja-JP" altLang="en-US" dirty="0" smtClean="0"/>
              <a:t>④　</a:t>
            </a:r>
            <a:r>
              <a:rPr lang="ja-JP" altLang="en-US" dirty="0"/>
              <a:t>左上の日付を押すと、</a:t>
            </a:r>
            <a:r>
              <a:rPr lang="ja-JP" altLang="en-US" dirty="0" smtClean="0"/>
              <a:t>学習記録日程</a:t>
            </a:r>
            <a:r>
              <a:rPr lang="ja-JP" altLang="en-US" dirty="0"/>
              <a:t>画面に遷移し</a:t>
            </a:r>
            <a:r>
              <a:rPr lang="ja-JP" altLang="en-US" dirty="0" smtClean="0"/>
              <a:t>、ＯＫボタンを押すと、</a:t>
            </a:r>
            <a:r>
              <a:rPr lang="ja-JP" altLang="en-US" dirty="0"/>
              <a:t>設定した</a:t>
            </a:r>
            <a:r>
              <a:rPr lang="ja-JP" altLang="en-US" dirty="0" smtClean="0"/>
              <a:t>項目が保存され、学習記録達成度画面に遷移する。</a:t>
            </a:r>
            <a:endParaRPr lang="en-US" altLang="ja-JP" dirty="0"/>
          </a:p>
          <a:p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773" y="911373"/>
            <a:ext cx="2772151" cy="414974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2" name="テキスト プレースホルダー 8"/>
          <p:cNvSpPr>
            <a:spLocks noGrp="1"/>
          </p:cNvSpPr>
          <p:nvPr>
            <p:ph type="body" sz="quarter" idx="12"/>
          </p:nvPr>
        </p:nvSpPr>
        <p:spPr>
          <a:xfrm>
            <a:off x="10245724" y="189886"/>
            <a:ext cx="1641475" cy="266700"/>
          </a:xfrm>
        </p:spPr>
        <p:txBody>
          <a:bodyPr/>
          <a:lstStyle/>
          <a:p>
            <a:r>
              <a:rPr kumimoji="1" lang="ja-JP" altLang="en-US" dirty="0" smtClean="0"/>
              <a:t>２０１６年１２月５日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930294" y="1816275"/>
            <a:ext cx="2217107" cy="1265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6341803" y="1187065"/>
            <a:ext cx="613776" cy="3172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6533625" y="3595368"/>
            <a:ext cx="613776" cy="3172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7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学習記録達成度画面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90499" y="762000"/>
            <a:ext cx="11696700" cy="4448497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5210826"/>
            <a:ext cx="11696700" cy="1469373"/>
          </a:xfrm>
        </p:spPr>
        <p:txBody>
          <a:bodyPr>
            <a:normAutofit/>
          </a:bodyPr>
          <a:lstStyle/>
          <a:p>
            <a:r>
              <a:rPr lang="ja-JP" altLang="en-US" dirty="0"/>
              <a:t>①　</a:t>
            </a:r>
            <a:r>
              <a:rPr lang="ja-JP" altLang="en-US" dirty="0" smtClean="0"/>
              <a:t>学習</a:t>
            </a:r>
            <a:r>
              <a:rPr lang="ja-JP" altLang="en-US" dirty="0"/>
              <a:t>記録</a:t>
            </a:r>
            <a:r>
              <a:rPr lang="ja-JP" altLang="en-US" dirty="0" smtClean="0"/>
              <a:t>の達成度が表示される。</a:t>
            </a:r>
            <a:endParaRPr lang="en-US" altLang="ja-JP" dirty="0"/>
          </a:p>
          <a:p>
            <a:r>
              <a:rPr lang="ja-JP" altLang="en-US" dirty="0"/>
              <a:t>②　</a:t>
            </a:r>
            <a:r>
              <a:rPr lang="ja-JP" altLang="en-US" dirty="0" smtClean="0"/>
              <a:t>合計の学習計画と学習実績の達成度が表示される。</a:t>
            </a:r>
            <a:endParaRPr lang="en-US" altLang="ja-JP" dirty="0"/>
          </a:p>
          <a:p>
            <a:r>
              <a:rPr lang="ja-JP" altLang="en-US" dirty="0" smtClean="0"/>
              <a:t>③</a:t>
            </a:r>
            <a:r>
              <a:rPr lang="ja-JP" altLang="en-US" dirty="0"/>
              <a:t>　学習計画と学習実績を比べて、下にグラフ形式で表示される。（上が合計の時間、下が科目別。１マス１時間）</a:t>
            </a:r>
            <a:endParaRPr lang="en-US" altLang="ja-JP" dirty="0" smtClean="0"/>
          </a:p>
          <a:p>
            <a:r>
              <a:rPr lang="ja-JP" altLang="en-US" dirty="0" smtClean="0"/>
              <a:t>④　</a:t>
            </a:r>
            <a:r>
              <a:rPr lang="ja-JP" altLang="en-US" dirty="0"/>
              <a:t>左上の</a:t>
            </a:r>
            <a:r>
              <a:rPr lang="ja-JP" altLang="en-US" dirty="0" smtClean="0"/>
              <a:t>日付、またはカレンダーに戻るボタンを</a:t>
            </a:r>
            <a:r>
              <a:rPr lang="ja-JP" altLang="en-US" dirty="0"/>
              <a:t>押すと、</a:t>
            </a:r>
            <a:r>
              <a:rPr lang="ja-JP" altLang="en-US" dirty="0" smtClean="0"/>
              <a:t>学習記録日程</a:t>
            </a:r>
            <a:r>
              <a:rPr lang="ja-JP" altLang="en-US" dirty="0"/>
              <a:t>画面に</a:t>
            </a:r>
            <a:r>
              <a:rPr lang="ja-JP" altLang="en-US" dirty="0" smtClean="0"/>
              <a:t>遷移する。</a:t>
            </a: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596" y="801480"/>
            <a:ext cx="2940505" cy="4369536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1" name="テキスト プレースホルダー 8"/>
          <p:cNvSpPr>
            <a:spLocks noGrp="1"/>
          </p:cNvSpPr>
          <p:nvPr>
            <p:ph type="body" sz="quarter" idx="12"/>
          </p:nvPr>
        </p:nvSpPr>
        <p:spPr>
          <a:xfrm>
            <a:off x="10245724" y="189886"/>
            <a:ext cx="1641475" cy="266700"/>
          </a:xfrm>
        </p:spPr>
        <p:txBody>
          <a:bodyPr/>
          <a:lstStyle/>
          <a:p>
            <a:r>
              <a:rPr kumimoji="1" lang="ja-JP" altLang="en-US" dirty="0" smtClean="0"/>
              <a:t>２０１６年１２月５日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664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学習記録日付</a:t>
            </a:r>
            <a:r>
              <a:rPr lang="ja-JP" altLang="en-US" dirty="0"/>
              <a:t>画面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90499" y="762000"/>
            <a:ext cx="11696700" cy="4448497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5210826"/>
            <a:ext cx="11696700" cy="1469373"/>
          </a:xfrm>
        </p:spPr>
        <p:txBody>
          <a:bodyPr>
            <a:normAutofit/>
          </a:bodyPr>
          <a:lstStyle/>
          <a:p>
            <a:r>
              <a:rPr lang="ja-JP" altLang="en-US" dirty="0"/>
              <a:t>①　学習記録の日程画面が表示される。</a:t>
            </a:r>
            <a:endParaRPr lang="en-US" altLang="ja-JP" dirty="0"/>
          </a:p>
          <a:p>
            <a:r>
              <a:rPr lang="ja-JP" altLang="en-US" dirty="0" smtClean="0"/>
              <a:t>②</a:t>
            </a:r>
            <a:r>
              <a:rPr lang="ja-JP" altLang="en-US" dirty="0"/>
              <a:t>　</a:t>
            </a:r>
            <a:r>
              <a:rPr lang="ja-JP" altLang="en-US" dirty="0" smtClean="0"/>
              <a:t>学習記録が</a:t>
            </a:r>
            <a:r>
              <a:rPr lang="ja-JP" altLang="en-US" dirty="0"/>
              <a:t>設定されている日にちには済マークが表示される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③　</a:t>
            </a:r>
            <a:r>
              <a:rPr lang="ja-JP" altLang="en-US" dirty="0"/>
              <a:t>カレンダーの日付を押すと、押した日付の</a:t>
            </a:r>
            <a:r>
              <a:rPr lang="ja-JP" altLang="en-US" dirty="0" smtClean="0"/>
              <a:t>学習記録の</a:t>
            </a:r>
            <a:r>
              <a:rPr lang="ja-JP" altLang="en-US" dirty="0"/>
              <a:t>設定画面に遷移し、左上のメニューのリンクを押すと、メニュー画面に遷移する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152" y="839111"/>
            <a:ext cx="2861394" cy="4294274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1" name="テキスト プレースホルダー 8"/>
          <p:cNvSpPr>
            <a:spLocks noGrp="1"/>
          </p:cNvSpPr>
          <p:nvPr>
            <p:ph type="body" sz="quarter" idx="12"/>
          </p:nvPr>
        </p:nvSpPr>
        <p:spPr>
          <a:xfrm>
            <a:off x="10245724" y="189886"/>
            <a:ext cx="1641475" cy="266700"/>
          </a:xfrm>
        </p:spPr>
        <p:txBody>
          <a:bodyPr/>
          <a:lstStyle/>
          <a:p>
            <a:r>
              <a:rPr kumimoji="1" lang="ja-JP" altLang="en-US" dirty="0" smtClean="0"/>
              <a:t>２０１６年１２月５日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797468" y="1665963"/>
            <a:ext cx="2217107" cy="1127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60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試験結果入力</a:t>
            </a:r>
            <a:r>
              <a:rPr lang="ja-JP" altLang="en-US" dirty="0"/>
              <a:t>画面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90499" y="762000"/>
            <a:ext cx="11696700" cy="4448497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5210826"/>
            <a:ext cx="11696700" cy="1469373"/>
          </a:xfrm>
        </p:spPr>
        <p:txBody>
          <a:bodyPr>
            <a:normAutofit/>
          </a:bodyPr>
          <a:lstStyle/>
          <a:p>
            <a:r>
              <a:rPr lang="ja-JP" altLang="en-US" dirty="0"/>
              <a:t>①　</a:t>
            </a:r>
            <a:r>
              <a:rPr lang="ja-JP" altLang="en-US" dirty="0" smtClean="0"/>
              <a:t>試験結果の入力画面が表示される。</a:t>
            </a:r>
            <a:endParaRPr lang="en-US" altLang="ja-JP" dirty="0" smtClean="0"/>
          </a:p>
          <a:p>
            <a:r>
              <a:rPr lang="ja-JP" altLang="en-US" dirty="0" smtClean="0"/>
              <a:t>②</a:t>
            </a:r>
            <a:r>
              <a:rPr lang="ja-JP" altLang="en-US" dirty="0"/>
              <a:t>　</a:t>
            </a:r>
            <a:r>
              <a:rPr lang="ja-JP" altLang="en-US" dirty="0" smtClean="0"/>
              <a:t>教科ごとに結果を入力する。（空欄にして、後から入力も可）</a:t>
            </a:r>
            <a:endParaRPr lang="en-US" altLang="ja-JP" dirty="0" smtClean="0"/>
          </a:p>
          <a:p>
            <a:r>
              <a:rPr lang="ja-JP" altLang="en-US" dirty="0" smtClean="0"/>
              <a:t>③　ＯＫボタンを押すと、目標達成度画面に遷移する。</a:t>
            </a: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724" y="831698"/>
            <a:ext cx="2890249" cy="430909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1" name="テキスト プレースホルダー 8"/>
          <p:cNvSpPr>
            <a:spLocks noGrp="1"/>
          </p:cNvSpPr>
          <p:nvPr>
            <p:ph type="body" sz="quarter" idx="12"/>
          </p:nvPr>
        </p:nvSpPr>
        <p:spPr>
          <a:xfrm>
            <a:off x="10245724" y="189886"/>
            <a:ext cx="1641475" cy="266700"/>
          </a:xfrm>
        </p:spPr>
        <p:txBody>
          <a:bodyPr/>
          <a:lstStyle/>
          <a:p>
            <a:r>
              <a:rPr kumimoji="1" lang="ja-JP" altLang="en-US" dirty="0" smtClean="0"/>
              <a:t>２０１６年１２月５日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359926" y="3269294"/>
            <a:ext cx="479286" cy="1127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563310" y="4396635"/>
            <a:ext cx="613776" cy="3172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15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目標達成度画面（試験）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90499" y="762000"/>
            <a:ext cx="11696700" cy="4448497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5210826"/>
            <a:ext cx="11696700" cy="1469373"/>
          </a:xfrm>
        </p:spPr>
        <p:txBody>
          <a:bodyPr>
            <a:normAutofit/>
          </a:bodyPr>
          <a:lstStyle/>
          <a:p>
            <a:r>
              <a:rPr lang="ja-JP" altLang="en-US" dirty="0"/>
              <a:t>①　</a:t>
            </a:r>
            <a:r>
              <a:rPr lang="ja-JP" altLang="en-US" dirty="0" smtClean="0"/>
              <a:t>今回の試験の目標と結果、達成率が表示される。</a:t>
            </a:r>
            <a:endParaRPr lang="en-US" altLang="ja-JP" dirty="0" smtClean="0"/>
          </a:p>
          <a:p>
            <a:r>
              <a:rPr lang="ja-JP" altLang="en-US" dirty="0" smtClean="0"/>
              <a:t>②</a:t>
            </a:r>
            <a:r>
              <a:rPr lang="ja-JP" altLang="en-US" dirty="0"/>
              <a:t>　</a:t>
            </a:r>
            <a:r>
              <a:rPr lang="ja-JP" altLang="en-US" dirty="0" smtClean="0"/>
              <a:t>タブの学習ボタンを押すと、学習時間の計画と実績、</a:t>
            </a:r>
            <a:r>
              <a:rPr lang="ja-JP" altLang="en-US" dirty="0"/>
              <a:t>達成率</a:t>
            </a:r>
            <a:r>
              <a:rPr lang="ja-JP" altLang="en-US" dirty="0" smtClean="0"/>
              <a:t>が表示される</a:t>
            </a:r>
            <a:endParaRPr lang="en-US" altLang="ja-JP" dirty="0" smtClean="0"/>
          </a:p>
          <a:p>
            <a:r>
              <a:rPr lang="ja-JP" altLang="en-US" dirty="0" smtClean="0"/>
              <a:t>③　メニュー</a:t>
            </a:r>
            <a:r>
              <a:rPr lang="ja-JP" altLang="en-US" dirty="0"/>
              <a:t>ボタン</a:t>
            </a:r>
            <a:r>
              <a:rPr lang="ja-JP" altLang="en-US" dirty="0" smtClean="0"/>
              <a:t>を押すと、メニュー画面に遷移する。</a:t>
            </a: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659" y="816427"/>
            <a:ext cx="2878379" cy="4339642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1" name="テキスト プレースホルダー 8"/>
          <p:cNvSpPr>
            <a:spLocks noGrp="1"/>
          </p:cNvSpPr>
          <p:nvPr>
            <p:ph type="body" sz="quarter" idx="12"/>
          </p:nvPr>
        </p:nvSpPr>
        <p:spPr>
          <a:xfrm>
            <a:off x="10245724" y="189886"/>
            <a:ext cx="1641475" cy="266700"/>
          </a:xfrm>
        </p:spPr>
        <p:txBody>
          <a:bodyPr/>
          <a:lstStyle/>
          <a:p>
            <a:r>
              <a:rPr kumimoji="1" lang="ja-JP" altLang="en-US" dirty="0" smtClean="0"/>
              <a:t>２０１６年１２月５日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6557375" y="4680339"/>
            <a:ext cx="613776" cy="3172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4690562" y="1350503"/>
            <a:ext cx="1021306" cy="3172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8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目標達成度画面</a:t>
            </a:r>
            <a:r>
              <a:rPr lang="ja-JP" altLang="en-US" dirty="0" smtClean="0"/>
              <a:t>（</a:t>
            </a:r>
            <a:r>
              <a:rPr lang="ja-JP" altLang="en-US" dirty="0"/>
              <a:t>学習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90499" y="762000"/>
            <a:ext cx="11696700" cy="4448497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5210826"/>
            <a:ext cx="11696700" cy="1469373"/>
          </a:xfrm>
        </p:spPr>
        <p:txBody>
          <a:bodyPr>
            <a:normAutofit/>
          </a:bodyPr>
          <a:lstStyle/>
          <a:p>
            <a:r>
              <a:rPr lang="ja-JP" altLang="en-US" dirty="0"/>
              <a:t>①　</a:t>
            </a:r>
            <a:r>
              <a:rPr lang="ja-JP" altLang="en-US" dirty="0" smtClean="0"/>
              <a:t>学習時間の計画と実績、達成率が表示される。</a:t>
            </a:r>
            <a:endParaRPr lang="en-US" altLang="ja-JP" dirty="0" smtClean="0"/>
          </a:p>
          <a:p>
            <a:r>
              <a:rPr lang="ja-JP" altLang="en-US" dirty="0" smtClean="0"/>
              <a:t>②</a:t>
            </a:r>
            <a:r>
              <a:rPr lang="ja-JP" altLang="en-US" dirty="0"/>
              <a:t>　</a:t>
            </a:r>
            <a:r>
              <a:rPr lang="ja-JP" altLang="en-US" dirty="0" smtClean="0"/>
              <a:t>タブの試験ボタンを押すと、今回の試験の目標と結果、</a:t>
            </a:r>
            <a:r>
              <a:rPr lang="ja-JP" altLang="en-US" dirty="0"/>
              <a:t>達成率</a:t>
            </a:r>
            <a:r>
              <a:rPr lang="ja-JP" altLang="en-US" dirty="0" smtClean="0"/>
              <a:t>が表示される</a:t>
            </a:r>
            <a:endParaRPr lang="en-US" altLang="ja-JP" dirty="0" smtClean="0"/>
          </a:p>
          <a:p>
            <a:r>
              <a:rPr lang="ja-JP" altLang="en-US" dirty="0" smtClean="0"/>
              <a:t>③　メニュー</a:t>
            </a:r>
            <a:r>
              <a:rPr lang="ja-JP" altLang="en-US" dirty="0"/>
              <a:t>ボタン</a:t>
            </a:r>
            <a:r>
              <a:rPr lang="ja-JP" altLang="en-US" dirty="0" smtClean="0"/>
              <a:t>を押すと、メニュー画面に遷移する。</a:t>
            </a: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840" y="848743"/>
            <a:ext cx="2824018" cy="427500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1" name="テキスト プレースホルダー 8"/>
          <p:cNvSpPr>
            <a:spLocks noGrp="1"/>
          </p:cNvSpPr>
          <p:nvPr>
            <p:ph type="body" sz="quarter" idx="12"/>
          </p:nvPr>
        </p:nvSpPr>
        <p:spPr>
          <a:xfrm>
            <a:off x="10245724" y="189886"/>
            <a:ext cx="1641475" cy="266700"/>
          </a:xfrm>
        </p:spPr>
        <p:txBody>
          <a:bodyPr/>
          <a:lstStyle/>
          <a:p>
            <a:r>
              <a:rPr kumimoji="1" lang="ja-JP" altLang="en-US" dirty="0" smtClean="0"/>
              <a:t>２０１６年１２月５日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4690562" y="1350503"/>
            <a:ext cx="1021306" cy="3172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557375" y="4642761"/>
            <a:ext cx="613776" cy="3172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78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966452" y="227626"/>
            <a:ext cx="8396748" cy="87358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画面遷移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34065" y="1297857"/>
            <a:ext cx="1641987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934064" y="2094269"/>
            <a:ext cx="1641987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メニュー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170902" y="2094268"/>
            <a:ext cx="1641987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目標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170901" y="2885764"/>
            <a:ext cx="1641987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学習計画日程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407740" y="2094268"/>
            <a:ext cx="1641987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目標設定確認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170901" y="3677260"/>
            <a:ext cx="1641987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学習記録日程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407739" y="2885763"/>
            <a:ext cx="1641987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学習計画設定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407739" y="3677260"/>
            <a:ext cx="1641987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学習記録設定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649491" y="3677260"/>
            <a:ext cx="1789477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学習記録達成度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70901" y="4468756"/>
            <a:ext cx="1641987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試験結果</a:t>
            </a:r>
            <a:r>
              <a:rPr lang="ja-JP" altLang="en-US" dirty="0"/>
              <a:t>入力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407739" y="4468756"/>
            <a:ext cx="1641987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目標達成</a:t>
            </a:r>
            <a:r>
              <a:rPr lang="ja-JP" altLang="en-US" dirty="0"/>
              <a:t>度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4" idx="2"/>
            <a:endCxn id="5" idx="0"/>
          </p:cNvCxnSpPr>
          <p:nvPr/>
        </p:nvCxnSpPr>
        <p:spPr>
          <a:xfrm flipH="1">
            <a:off x="1755058" y="1868128"/>
            <a:ext cx="1" cy="22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3"/>
            <a:endCxn id="6" idx="1"/>
          </p:cNvCxnSpPr>
          <p:nvPr/>
        </p:nvCxnSpPr>
        <p:spPr>
          <a:xfrm flipV="1">
            <a:off x="2576051" y="2379404"/>
            <a:ext cx="594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6" idx="3"/>
            <a:endCxn id="8" idx="1"/>
          </p:cNvCxnSpPr>
          <p:nvPr/>
        </p:nvCxnSpPr>
        <p:spPr>
          <a:xfrm>
            <a:off x="4812889" y="2379404"/>
            <a:ext cx="594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5" idx="2"/>
            <a:endCxn id="7" idx="1"/>
          </p:cNvCxnSpPr>
          <p:nvPr/>
        </p:nvCxnSpPr>
        <p:spPr>
          <a:xfrm rot="16200000" flipH="1">
            <a:off x="2209799" y="2209798"/>
            <a:ext cx="506360" cy="1415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5" idx="2"/>
          </p:cNvCxnSpPr>
          <p:nvPr/>
        </p:nvCxnSpPr>
        <p:spPr>
          <a:xfrm rot="16200000" flipH="1">
            <a:off x="1830028" y="2589569"/>
            <a:ext cx="1265900" cy="1415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5" idx="2"/>
            <a:endCxn id="13" idx="1"/>
          </p:cNvCxnSpPr>
          <p:nvPr/>
        </p:nvCxnSpPr>
        <p:spPr>
          <a:xfrm rot="16200000" flipH="1">
            <a:off x="1418303" y="3001294"/>
            <a:ext cx="2089352" cy="1415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4812888" y="3170898"/>
            <a:ext cx="594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4812888" y="3962395"/>
            <a:ext cx="594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4812888" y="4748970"/>
            <a:ext cx="594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7049726" y="3967300"/>
            <a:ext cx="594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64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メニュー画面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90499" y="762000"/>
            <a:ext cx="11696700" cy="4448497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5210826"/>
            <a:ext cx="11696700" cy="1469373"/>
          </a:xfrm>
        </p:spPr>
        <p:txBody>
          <a:bodyPr>
            <a:normAutofit/>
          </a:bodyPr>
          <a:lstStyle/>
          <a:p>
            <a:r>
              <a:rPr lang="ja-JP" altLang="en-US" dirty="0"/>
              <a:t>①　</a:t>
            </a:r>
            <a:r>
              <a:rPr lang="ja-JP" altLang="en-US" dirty="0" smtClean="0"/>
              <a:t>メニュー画面が表示される。</a:t>
            </a:r>
            <a:endParaRPr lang="en-US" altLang="ja-JP" dirty="0"/>
          </a:p>
          <a:p>
            <a:r>
              <a:rPr lang="ja-JP" altLang="en-US" dirty="0"/>
              <a:t>②　</a:t>
            </a:r>
            <a:r>
              <a:rPr lang="ja-JP" altLang="en-US" dirty="0" smtClean="0"/>
              <a:t>目標</a:t>
            </a:r>
            <a:r>
              <a:rPr lang="ja-JP" altLang="en-US" dirty="0"/>
              <a:t>設定</a:t>
            </a:r>
            <a:r>
              <a:rPr lang="ja-JP" altLang="en-US" dirty="0" smtClean="0"/>
              <a:t>が行われていない場合はＳｔｅｐ１　目標設定ボタン以外押せない。</a:t>
            </a:r>
            <a:endParaRPr lang="en-US" altLang="ja-JP" dirty="0"/>
          </a:p>
          <a:p>
            <a:r>
              <a:rPr lang="ja-JP" altLang="en-US" dirty="0"/>
              <a:t>③　Ｓｔｅｐ１　目標設定</a:t>
            </a:r>
            <a:r>
              <a:rPr lang="ja-JP" altLang="en-US" dirty="0" smtClean="0"/>
              <a:t>ボタンを押すと、目標設定画面に遷移する。</a:t>
            </a:r>
            <a:endParaRPr lang="en-US" altLang="ja-JP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 smtClean="0"/>
              <a:t>２０１６年１２月５日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249" y="1039174"/>
            <a:ext cx="3163200" cy="3835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円/楕円 9"/>
          <p:cNvSpPr/>
          <p:nvPr/>
        </p:nvSpPr>
        <p:spPr>
          <a:xfrm>
            <a:off x="4923598" y="1340286"/>
            <a:ext cx="2253816" cy="5761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5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目標設定</a:t>
            </a:r>
            <a:r>
              <a:rPr lang="ja-JP" altLang="en-US" dirty="0"/>
              <a:t>画面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90499" y="762000"/>
            <a:ext cx="11696700" cy="4448497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5210826"/>
            <a:ext cx="11696700" cy="1469373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/>
              <a:t>①　</a:t>
            </a:r>
            <a:r>
              <a:rPr lang="ja-JP" altLang="en-US" dirty="0" smtClean="0"/>
              <a:t>目標設定画面が表示される。</a:t>
            </a:r>
            <a:endParaRPr lang="en-US" altLang="ja-JP" dirty="0" smtClean="0"/>
          </a:p>
          <a:p>
            <a:r>
              <a:rPr lang="ja-JP" altLang="en-US" dirty="0" smtClean="0"/>
              <a:t>②</a:t>
            </a:r>
            <a:r>
              <a:rPr lang="ja-JP" altLang="en-US" dirty="0"/>
              <a:t>　</a:t>
            </a:r>
            <a:r>
              <a:rPr lang="ja-JP" altLang="en-US" dirty="0" smtClean="0"/>
              <a:t>試験</a:t>
            </a:r>
            <a:r>
              <a:rPr lang="ja-JP" altLang="en-US" dirty="0"/>
              <a:t>期間</a:t>
            </a:r>
            <a:r>
              <a:rPr lang="ja-JP" altLang="en-US" dirty="0" smtClean="0"/>
              <a:t>の開始日、終了日を入力する。</a:t>
            </a:r>
            <a:endParaRPr lang="en-US" altLang="ja-JP" dirty="0"/>
          </a:p>
          <a:p>
            <a:r>
              <a:rPr lang="ja-JP" altLang="en-US" dirty="0"/>
              <a:t>③　</a:t>
            </a:r>
            <a:r>
              <a:rPr lang="ja-JP" altLang="en-US" dirty="0" smtClean="0"/>
              <a:t>試験</a:t>
            </a:r>
            <a:r>
              <a:rPr lang="ja-JP" altLang="en-US" dirty="0"/>
              <a:t>区分</a:t>
            </a:r>
            <a:r>
              <a:rPr lang="ja-JP" altLang="en-US" dirty="0" smtClean="0"/>
              <a:t>を選択する。（中間、期末、学期末）</a:t>
            </a:r>
            <a:endParaRPr lang="en-US" altLang="ja-JP" dirty="0" smtClean="0"/>
          </a:p>
          <a:p>
            <a:r>
              <a:rPr lang="ja-JP" altLang="en-US" dirty="0" smtClean="0"/>
              <a:t>④　教科別目標点を入力する。（試験区分により、表示される教科が異なる）</a:t>
            </a:r>
            <a:endParaRPr lang="en-US" altLang="ja-JP" dirty="0" smtClean="0"/>
          </a:p>
          <a:p>
            <a:r>
              <a:rPr lang="ja-JP" altLang="en-US" dirty="0" smtClean="0"/>
              <a:t>⑤　ＯＫボタンを押すと、目標設定確認画面に遷移する。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889" y="958305"/>
            <a:ext cx="2629920" cy="3996813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" name="正方形/長方形 1"/>
          <p:cNvSpPr/>
          <p:nvPr/>
        </p:nvSpPr>
        <p:spPr>
          <a:xfrm>
            <a:off x="4910203" y="1841326"/>
            <a:ext cx="2179529" cy="2855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6565184" y="4697259"/>
            <a:ext cx="613776" cy="3172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8"/>
          <p:cNvSpPr>
            <a:spLocks noGrp="1"/>
          </p:cNvSpPr>
          <p:nvPr>
            <p:ph type="body" sz="quarter" idx="12"/>
          </p:nvPr>
        </p:nvSpPr>
        <p:spPr>
          <a:xfrm>
            <a:off x="10245724" y="189886"/>
            <a:ext cx="1641475" cy="266700"/>
          </a:xfrm>
        </p:spPr>
        <p:txBody>
          <a:bodyPr/>
          <a:lstStyle/>
          <a:p>
            <a:r>
              <a:rPr kumimoji="1" lang="ja-JP" altLang="en-US" dirty="0" smtClean="0"/>
              <a:t>２０１６年１２月５日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68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目標設定確認画面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90499" y="762000"/>
            <a:ext cx="11696700" cy="4448497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5210826"/>
            <a:ext cx="11696700" cy="1469373"/>
          </a:xfrm>
        </p:spPr>
        <p:txBody>
          <a:bodyPr>
            <a:normAutofit/>
          </a:bodyPr>
          <a:lstStyle/>
          <a:p>
            <a:r>
              <a:rPr lang="ja-JP" altLang="en-US" dirty="0"/>
              <a:t>①　</a:t>
            </a:r>
            <a:r>
              <a:rPr lang="ja-JP" altLang="en-US" dirty="0" smtClean="0"/>
              <a:t>目標設定</a:t>
            </a:r>
            <a:r>
              <a:rPr lang="ja-JP" altLang="en-US" dirty="0"/>
              <a:t>確認</a:t>
            </a:r>
            <a:r>
              <a:rPr lang="ja-JP" altLang="en-US" dirty="0" smtClean="0"/>
              <a:t>画面が表示される。</a:t>
            </a:r>
            <a:endParaRPr lang="en-US" altLang="ja-JP" dirty="0"/>
          </a:p>
          <a:p>
            <a:r>
              <a:rPr lang="ja-JP" altLang="en-US" dirty="0"/>
              <a:t>②　</a:t>
            </a:r>
            <a:r>
              <a:rPr lang="ja-JP" altLang="en-US" dirty="0" smtClean="0"/>
              <a:t>目標設定</a:t>
            </a:r>
            <a:r>
              <a:rPr lang="ja-JP" altLang="en-US" dirty="0"/>
              <a:t>画面</a:t>
            </a:r>
            <a:r>
              <a:rPr lang="ja-JP" altLang="en-US" dirty="0" smtClean="0"/>
              <a:t>で設定した内容が青字で表示される。</a:t>
            </a:r>
            <a:endParaRPr lang="en-US" altLang="ja-JP" dirty="0"/>
          </a:p>
          <a:p>
            <a:r>
              <a:rPr lang="ja-JP" altLang="en-US" dirty="0"/>
              <a:t>③　</a:t>
            </a:r>
            <a:r>
              <a:rPr lang="ja-JP" altLang="en-US" dirty="0" smtClean="0"/>
              <a:t>修正ボタンを押すと、目標設定画面に遷移する。</a:t>
            </a:r>
            <a:endParaRPr lang="en-US" altLang="ja-JP" dirty="0" smtClean="0"/>
          </a:p>
          <a:p>
            <a:r>
              <a:rPr lang="ja-JP" altLang="en-US" dirty="0" smtClean="0"/>
              <a:t>④　ＯＫボタンを押すと、設定した内容が保存され、メニュー画面に遷移する。</a:t>
            </a: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120" y="849516"/>
            <a:ext cx="2900965" cy="4273463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4597052" y="1828800"/>
            <a:ext cx="2179529" cy="2855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4690562" y="4793189"/>
            <a:ext cx="613776" cy="3172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6400422" y="4788830"/>
            <a:ext cx="613776" cy="3172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8"/>
          <p:cNvSpPr>
            <a:spLocks noGrp="1"/>
          </p:cNvSpPr>
          <p:nvPr>
            <p:ph type="body" sz="quarter" idx="12"/>
          </p:nvPr>
        </p:nvSpPr>
        <p:spPr>
          <a:xfrm>
            <a:off x="10245724" y="189886"/>
            <a:ext cx="1641475" cy="266700"/>
          </a:xfrm>
        </p:spPr>
        <p:txBody>
          <a:bodyPr/>
          <a:lstStyle/>
          <a:p>
            <a:r>
              <a:rPr kumimoji="1" lang="ja-JP" altLang="en-US" dirty="0" smtClean="0"/>
              <a:t>２０１６年１２月５日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45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メニュー画面（目標設定済み）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90499" y="762000"/>
            <a:ext cx="11696700" cy="4448497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5210826"/>
            <a:ext cx="11696700" cy="1469373"/>
          </a:xfrm>
        </p:spPr>
        <p:txBody>
          <a:bodyPr>
            <a:normAutofit/>
          </a:bodyPr>
          <a:lstStyle/>
          <a:p>
            <a:r>
              <a:rPr lang="ja-JP" altLang="en-US" dirty="0"/>
              <a:t>①　</a:t>
            </a:r>
            <a:r>
              <a:rPr lang="ja-JP" altLang="en-US" dirty="0" smtClean="0"/>
              <a:t>メニュー</a:t>
            </a:r>
            <a:r>
              <a:rPr lang="ja-JP" altLang="en-US" dirty="0"/>
              <a:t>画面</a:t>
            </a:r>
            <a:r>
              <a:rPr lang="ja-JP" altLang="en-US" dirty="0" smtClean="0"/>
              <a:t>が表示される。</a:t>
            </a:r>
            <a:endParaRPr lang="en-US" altLang="ja-JP" dirty="0"/>
          </a:p>
          <a:p>
            <a:r>
              <a:rPr lang="ja-JP" altLang="en-US" dirty="0"/>
              <a:t>②　目標</a:t>
            </a:r>
            <a:r>
              <a:rPr lang="ja-JP" altLang="en-US" dirty="0" smtClean="0"/>
              <a:t>が設定されている場合はタイトルに試験日までの残り日数、スタンプ、メッセージのタイトルが表示される。</a:t>
            </a:r>
            <a:endParaRPr lang="en-US" altLang="ja-JP" dirty="0"/>
          </a:p>
          <a:p>
            <a:r>
              <a:rPr lang="ja-JP" altLang="en-US" dirty="0"/>
              <a:t>③　</a:t>
            </a:r>
            <a:r>
              <a:rPr lang="ja-JP" altLang="en-US" dirty="0" smtClean="0"/>
              <a:t>学習</a:t>
            </a:r>
            <a:r>
              <a:rPr lang="ja-JP" altLang="en-US" dirty="0"/>
              <a:t>計画</a:t>
            </a:r>
            <a:r>
              <a:rPr lang="ja-JP" altLang="en-US" dirty="0" smtClean="0"/>
              <a:t>のボタンを押すと、学習計画設定画面に遷移する。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109" y="836138"/>
            <a:ext cx="2872670" cy="430022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4922728" y="1114816"/>
            <a:ext cx="1954061" cy="901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2"/>
          </p:nvPr>
        </p:nvSpPr>
        <p:spPr>
          <a:xfrm>
            <a:off x="10245724" y="189886"/>
            <a:ext cx="1641475" cy="266700"/>
          </a:xfrm>
        </p:spPr>
        <p:txBody>
          <a:bodyPr/>
          <a:lstStyle/>
          <a:p>
            <a:r>
              <a:rPr kumimoji="1" lang="ja-JP" altLang="en-US" dirty="0" smtClean="0"/>
              <a:t>２０１６年１２月５日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541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学習計画日程</a:t>
            </a:r>
            <a:r>
              <a:rPr lang="ja-JP" altLang="en-US" dirty="0"/>
              <a:t>画面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90499" y="762000"/>
            <a:ext cx="11696700" cy="4448497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5210826"/>
            <a:ext cx="11696700" cy="1469373"/>
          </a:xfrm>
        </p:spPr>
        <p:txBody>
          <a:bodyPr>
            <a:normAutofit/>
          </a:bodyPr>
          <a:lstStyle/>
          <a:p>
            <a:r>
              <a:rPr lang="ja-JP" altLang="en-US" dirty="0"/>
              <a:t>①　</a:t>
            </a:r>
            <a:r>
              <a:rPr lang="ja-JP" altLang="en-US" dirty="0" smtClean="0"/>
              <a:t>学習</a:t>
            </a:r>
            <a:r>
              <a:rPr lang="ja-JP" altLang="en-US" dirty="0"/>
              <a:t>計画</a:t>
            </a:r>
            <a:r>
              <a:rPr lang="ja-JP" altLang="en-US" dirty="0" smtClean="0"/>
              <a:t>の日程画面が表示される。</a:t>
            </a:r>
            <a:endParaRPr lang="en-US" altLang="ja-JP" dirty="0"/>
          </a:p>
          <a:p>
            <a:r>
              <a:rPr lang="ja-JP" altLang="en-US" dirty="0"/>
              <a:t>②　本日</a:t>
            </a:r>
            <a:r>
              <a:rPr lang="ja-JP" altLang="en-US" dirty="0" smtClean="0"/>
              <a:t>から試験日の月までのカレンダーが表示される。</a:t>
            </a:r>
            <a:endParaRPr lang="en-US" altLang="ja-JP" dirty="0"/>
          </a:p>
          <a:p>
            <a:r>
              <a:rPr lang="ja-JP" altLang="en-US" dirty="0"/>
              <a:t>③　カレンダ</a:t>
            </a:r>
            <a:r>
              <a:rPr lang="ja-JP" altLang="en-US" dirty="0" smtClean="0"/>
              <a:t>ーの日付を押すと、押した日付の学習計画の設定画面に遷移する。</a:t>
            </a: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833" y="804619"/>
            <a:ext cx="2988032" cy="4363257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4797468" y="1665963"/>
            <a:ext cx="2217107" cy="1365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8"/>
          <p:cNvSpPr>
            <a:spLocks noGrp="1"/>
          </p:cNvSpPr>
          <p:nvPr>
            <p:ph type="body" sz="quarter" idx="12"/>
          </p:nvPr>
        </p:nvSpPr>
        <p:spPr>
          <a:xfrm>
            <a:off x="10245724" y="189886"/>
            <a:ext cx="1641475" cy="266700"/>
          </a:xfrm>
        </p:spPr>
        <p:txBody>
          <a:bodyPr/>
          <a:lstStyle/>
          <a:p>
            <a:r>
              <a:rPr kumimoji="1" lang="ja-JP" altLang="en-US" dirty="0" smtClean="0"/>
              <a:t>２０１６年１２月５日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9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学習計画設定画面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90499" y="762000"/>
            <a:ext cx="11696700" cy="4448497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5210826"/>
            <a:ext cx="11696700" cy="1469373"/>
          </a:xfrm>
        </p:spPr>
        <p:txBody>
          <a:bodyPr>
            <a:normAutofit/>
          </a:bodyPr>
          <a:lstStyle/>
          <a:p>
            <a:r>
              <a:rPr lang="ja-JP" altLang="en-US" dirty="0"/>
              <a:t>①　選択</a:t>
            </a:r>
            <a:r>
              <a:rPr lang="ja-JP" altLang="en-US" dirty="0" smtClean="0"/>
              <a:t>された日付の学習計画設定画面が表示される。</a:t>
            </a:r>
            <a:endParaRPr lang="en-US" altLang="ja-JP" dirty="0"/>
          </a:p>
          <a:p>
            <a:r>
              <a:rPr lang="ja-JP" altLang="en-US" dirty="0"/>
              <a:t>②　</a:t>
            </a:r>
            <a:r>
              <a:rPr lang="ja-JP" altLang="en-US" dirty="0" smtClean="0"/>
              <a:t>教科</a:t>
            </a:r>
            <a:r>
              <a:rPr lang="ja-JP" altLang="en-US" dirty="0"/>
              <a:t>タブ</a:t>
            </a:r>
            <a:r>
              <a:rPr lang="ja-JP" altLang="en-US" dirty="0" smtClean="0"/>
              <a:t>のボタンを押すと、選択された教科の設定項目が表示される。</a:t>
            </a:r>
            <a:endParaRPr lang="en-US" altLang="ja-JP" dirty="0"/>
          </a:p>
          <a:p>
            <a:r>
              <a:rPr lang="ja-JP" altLang="en-US" dirty="0"/>
              <a:t>③　</a:t>
            </a:r>
            <a:r>
              <a:rPr lang="ja-JP" altLang="en-US" dirty="0" smtClean="0"/>
              <a:t>教科の学習時間を設定すると学習予定合計時間と、下の教科ごとの学習時間が表示される。</a:t>
            </a:r>
            <a:endParaRPr lang="en-US" altLang="ja-JP" dirty="0" smtClean="0"/>
          </a:p>
          <a:p>
            <a:r>
              <a:rPr lang="ja-JP" altLang="en-US" dirty="0" smtClean="0"/>
              <a:t>④　左上の日付を押すと、学習計画日程画面に遷移し、保存ボタンを押すと、設定した項目が保存</a:t>
            </a:r>
            <a:r>
              <a:rPr lang="ja-JP" altLang="en-US" dirty="0"/>
              <a:t>され、学習計画日程画面に</a:t>
            </a:r>
            <a:r>
              <a:rPr lang="ja-JP" altLang="en-US" dirty="0" smtClean="0"/>
              <a:t>遷移する。</a:t>
            </a:r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865" y="885004"/>
            <a:ext cx="2815967" cy="4202488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4" name="テキスト プレースホルダー 8"/>
          <p:cNvSpPr>
            <a:spLocks noGrp="1"/>
          </p:cNvSpPr>
          <p:nvPr>
            <p:ph type="body" sz="quarter" idx="12"/>
          </p:nvPr>
        </p:nvSpPr>
        <p:spPr>
          <a:xfrm>
            <a:off x="10245724" y="189886"/>
            <a:ext cx="1641475" cy="266700"/>
          </a:xfrm>
        </p:spPr>
        <p:txBody>
          <a:bodyPr/>
          <a:lstStyle/>
          <a:p>
            <a:r>
              <a:rPr kumimoji="1" lang="ja-JP" altLang="en-US" dirty="0" smtClean="0"/>
              <a:t>２０１６年１２月５日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4930294" y="2016691"/>
            <a:ext cx="2217107" cy="1277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339715" y="1133584"/>
            <a:ext cx="613776" cy="3172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8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学習計画日程</a:t>
            </a:r>
            <a:r>
              <a:rPr lang="ja-JP" altLang="en-US" dirty="0"/>
              <a:t>画面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90499" y="762000"/>
            <a:ext cx="11696700" cy="4448497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5210826"/>
            <a:ext cx="11696700" cy="1469373"/>
          </a:xfrm>
        </p:spPr>
        <p:txBody>
          <a:bodyPr>
            <a:normAutofit/>
          </a:bodyPr>
          <a:lstStyle/>
          <a:p>
            <a:r>
              <a:rPr lang="ja-JP" altLang="en-US" dirty="0"/>
              <a:t>①　学習計画の日程画面が表示される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r>
              <a:rPr lang="ja-JP" altLang="en-US" dirty="0"/>
              <a:t>②　</a:t>
            </a:r>
            <a:r>
              <a:rPr lang="ja-JP" altLang="en-US" dirty="0" smtClean="0"/>
              <a:t>学習計画が設定されている日にちには済マークが表示される。</a:t>
            </a:r>
            <a:endParaRPr lang="en-US" altLang="ja-JP" dirty="0"/>
          </a:p>
          <a:p>
            <a:r>
              <a:rPr lang="ja-JP" altLang="en-US" dirty="0"/>
              <a:t>③　</a:t>
            </a:r>
            <a:r>
              <a:rPr lang="ja-JP" altLang="en-US" dirty="0" smtClean="0"/>
              <a:t>教科</a:t>
            </a:r>
            <a:r>
              <a:rPr lang="ja-JP" altLang="en-US" dirty="0"/>
              <a:t>別</a:t>
            </a:r>
            <a:r>
              <a:rPr lang="ja-JP" altLang="en-US" dirty="0" smtClean="0"/>
              <a:t>に学習計画が設定されている時間の合計が表示される。（１マス１時間）</a:t>
            </a:r>
            <a:endParaRPr lang="en-US" altLang="ja-JP" dirty="0" smtClean="0"/>
          </a:p>
          <a:p>
            <a:r>
              <a:rPr lang="ja-JP" altLang="en-US" dirty="0" smtClean="0"/>
              <a:t>④</a:t>
            </a:r>
            <a:r>
              <a:rPr lang="ja-JP" altLang="en-US" dirty="0"/>
              <a:t>　カレンダーの日付を押すと、押した日付の学習計画の設定画面に</a:t>
            </a:r>
            <a:r>
              <a:rPr lang="ja-JP" altLang="en-US" dirty="0" smtClean="0"/>
              <a:t>遷移し、左上のメニューのリンクを押すと、メニュー画面に遷移する。</a:t>
            </a:r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819" y="862042"/>
            <a:ext cx="2838060" cy="4248411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1" name="テキスト プレースホルダー 8"/>
          <p:cNvSpPr>
            <a:spLocks noGrp="1"/>
          </p:cNvSpPr>
          <p:nvPr>
            <p:ph type="body" sz="quarter" idx="12"/>
          </p:nvPr>
        </p:nvSpPr>
        <p:spPr>
          <a:xfrm>
            <a:off x="10245724" y="189886"/>
            <a:ext cx="1641475" cy="266700"/>
          </a:xfrm>
        </p:spPr>
        <p:txBody>
          <a:bodyPr/>
          <a:lstStyle/>
          <a:p>
            <a:r>
              <a:rPr kumimoji="1" lang="ja-JP" altLang="en-US" dirty="0" smtClean="0"/>
              <a:t>２０１６年１２月５日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478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学習記録日付画面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90499" y="762000"/>
            <a:ext cx="11696700" cy="4448497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5210826"/>
            <a:ext cx="11696700" cy="1469373"/>
          </a:xfrm>
        </p:spPr>
        <p:txBody>
          <a:bodyPr>
            <a:normAutofit/>
          </a:bodyPr>
          <a:lstStyle/>
          <a:p>
            <a:r>
              <a:rPr lang="ja-JP" altLang="en-US" dirty="0"/>
              <a:t>①　</a:t>
            </a:r>
            <a:r>
              <a:rPr lang="ja-JP" altLang="en-US" dirty="0" smtClean="0"/>
              <a:t>学習</a:t>
            </a:r>
            <a:r>
              <a:rPr lang="ja-JP" altLang="en-US" dirty="0"/>
              <a:t>記録</a:t>
            </a:r>
            <a:r>
              <a:rPr lang="ja-JP" altLang="en-US" dirty="0" smtClean="0"/>
              <a:t>の</a:t>
            </a:r>
            <a:r>
              <a:rPr lang="ja-JP" altLang="en-US" dirty="0"/>
              <a:t>日程画面が表示される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r>
              <a:rPr lang="ja-JP" altLang="en-US" dirty="0"/>
              <a:t>②　今月</a:t>
            </a:r>
            <a:r>
              <a:rPr lang="ja-JP" altLang="en-US" dirty="0" smtClean="0"/>
              <a:t>のカレンダーが表示される。</a:t>
            </a:r>
            <a:endParaRPr lang="en-US" altLang="ja-JP" dirty="0"/>
          </a:p>
          <a:p>
            <a:r>
              <a:rPr lang="ja-JP" altLang="en-US" dirty="0" smtClean="0"/>
              <a:t>③</a:t>
            </a:r>
            <a:r>
              <a:rPr lang="ja-JP" altLang="en-US" dirty="0"/>
              <a:t>　カレンダーの日付を押すと、押した日付の</a:t>
            </a:r>
            <a:r>
              <a:rPr lang="ja-JP" altLang="en-US" dirty="0" smtClean="0"/>
              <a:t>学習記録の</a:t>
            </a:r>
            <a:r>
              <a:rPr lang="ja-JP" altLang="en-US" dirty="0"/>
              <a:t>設定画面に遷移する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763" y="806585"/>
            <a:ext cx="2912172" cy="435932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1" name="テキスト プレースホルダー 8"/>
          <p:cNvSpPr>
            <a:spLocks noGrp="1"/>
          </p:cNvSpPr>
          <p:nvPr>
            <p:ph type="body" sz="quarter" idx="12"/>
          </p:nvPr>
        </p:nvSpPr>
        <p:spPr>
          <a:xfrm>
            <a:off x="10245724" y="189886"/>
            <a:ext cx="1641475" cy="266700"/>
          </a:xfrm>
        </p:spPr>
        <p:txBody>
          <a:bodyPr/>
          <a:lstStyle/>
          <a:p>
            <a:r>
              <a:rPr kumimoji="1" lang="ja-JP" altLang="en-US" dirty="0" smtClean="0"/>
              <a:t>２０１６年１２月５日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797468" y="1665963"/>
            <a:ext cx="2217107" cy="1127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5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165</Words>
  <Application>Microsoft Office PowerPoint</Application>
  <PresentationFormat>ワイド画面</PresentationFormat>
  <Paragraphs>110</Paragraphs>
  <Slides>16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Office テーマ</vt:lpstr>
      <vt:lpstr>ログイン画面</vt:lpstr>
      <vt:lpstr>メニュー画面</vt:lpstr>
      <vt:lpstr>目標設定画面</vt:lpstr>
      <vt:lpstr>目標設定確認画面</vt:lpstr>
      <vt:lpstr>メニュー画面（目標設定済み）</vt:lpstr>
      <vt:lpstr>学習計画日程画面</vt:lpstr>
      <vt:lpstr>学習計画設定画面</vt:lpstr>
      <vt:lpstr>学習計画日程画面</vt:lpstr>
      <vt:lpstr>学習記録日付画面</vt:lpstr>
      <vt:lpstr>学習記録設定画面</vt:lpstr>
      <vt:lpstr>学習記録達成度画面</vt:lpstr>
      <vt:lpstr>学習記録日付画面</vt:lpstr>
      <vt:lpstr>試験結果入力画面</vt:lpstr>
      <vt:lpstr>目標達成度画面（試験）</vt:lpstr>
      <vt:lpstr>目標達成度画面（学習）</vt:lpstr>
      <vt:lpstr>画面遷移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sakata.ab</dc:creator>
  <cp:lastModifiedBy>sakata.ab</cp:lastModifiedBy>
  <cp:revision>24</cp:revision>
  <dcterms:created xsi:type="dcterms:W3CDTF">2016-12-02T08:18:18Z</dcterms:created>
  <dcterms:modified xsi:type="dcterms:W3CDTF">2016-12-12T07:55:48Z</dcterms:modified>
</cp:coreProperties>
</file>