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1" r:id="rId4"/>
    <p:sldId id="258" r:id="rId5"/>
    <p:sldId id="259" r:id="rId6"/>
    <p:sldId id="263" r:id="rId7"/>
    <p:sldId id="260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F0F"/>
    <a:srgbClr val="F68282"/>
    <a:srgbClr val="4472C4"/>
    <a:srgbClr val="5F558F"/>
    <a:srgbClr val="9451DD"/>
    <a:srgbClr val="D58FD2"/>
    <a:srgbClr val="F66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03" autoAdjust="0"/>
  </p:normalViewPr>
  <p:slideViewPr>
    <p:cSldViewPr snapToGrid="0">
      <p:cViewPr>
        <p:scale>
          <a:sx n="100" d="100"/>
          <a:sy n="100" d="100"/>
        </p:scale>
        <p:origin x="300" y="-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0:06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1,'169'194,"-274"-315,102 118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3:27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0,'140'173,"-137"-170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3:38.8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174 118,'-170'-115,"167"113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3:51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 0,'-134'274,"132"-269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0:43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0,'-92'253,"90"-247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1:01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0,'-89'242,"88"-237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1:24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50,'283'-50,"-375"67,87-17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1:38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65,'297'-63,"-292"62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1:57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215 0,'-212'86,"209"-85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2:37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31,'95'-24,"-68"18,-26 5,-10 4,-184 45,189-47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2:57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111 0,'-109'245,"108"-241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7T00:13:14.0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1,'107'229,"-106"-226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01376-CFF6-4996-B5AC-AD27FDBF15E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4AC1E-1D78-4CE8-9E78-82E6AB93E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4AC1E-1D78-4CE8-9E78-82E6AB93E8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4AC1E-1D78-4CE8-9E78-82E6AB93E81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6D39-9162-A307-FAB2-22690850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7E2C0B-8F85-8B2B-FB20-DB7B594B7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59BE9-5ECA-050C-093A-4EB268BC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3DC34-CC9F-B9F1-0284-0A0247BD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964CB-F287-B32B-440B-7218EEE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F3C7-96F2-C066-F95B-22DD9E8F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6C5D57-EE11-401D-45D7-06A2B0C91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31F4C-6C48-D363-D5F8-1E6F971B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D1D3D-674C-2211-41BF-FCC1BF06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6DDC-B749-5058-1BBD-335A147A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2AD98C-DB6E-60A3-6403-3AB9C5E7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2BD4D-5ADE-C3C8-BFB7-3EF33669D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E5BF4-16FF-3CEE-FF7B-B6E4F7D4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59C19-CC2C-24A5-9C04-B9254F01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E4E3F-8CB5-7D16-F9A6-59734AD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9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5065D-0E37-916E-C580-729FCAB0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91627-EF2A-1429-82CF-B9C489E1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060E7-185F-2863-E410-CAE4726D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18CBE-5DCD-AE2C-65BB-4F8C53C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A8F9A-AE98-7539-FE0D-9CAFD1C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C088-888B-2684-4F52-84195F6A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D559C-4DED-64B1-FC6A-3CCA1FEBB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83CDD-EBED-96C7-66B3-64489A7B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3441A-76F9-C2B1-6B83-9F496F84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38946-0512-C4CD-B02E-A2D3BA9B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2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FDB5-A919-9541-666A-71ECA7D0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435C0-475A-E189-34DE-58D18532F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4E96C-9D28-C771-2AB0-5420F80C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1F81C-D911-D999-6185-1E6C78A1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477BA-E834-BFF2-59FA-E3E00B7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6B088-6DE2-708D-06E7-F5F3EC9C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332B-B1F4-1911-9CDD-46C0D15F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2AB91-1319-0589-C1E9-37497DD9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B5A887-B5F7-C586-5D3C-18E368B81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FEB93A-5D1A-9B95-2563-F3827D570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67D562-4734-26A0-7E46-ECE8C5414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6DED43-9CD5-1FE9-D549-2A2B7A61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2931D9-CA21-DC50-2617-0279F092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213DFE-6E0B-931A-90EE-CCE1FED9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4F320-422A-4B41-E2E4-25494031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4BB7D-B055-70F6-3853-A6B06FE7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D7788E-0E2F-06DB-0075-863C3D62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1ED29-2A2B-7CF9-BF86-8A0CA8D5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2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C5062F-9596-DB9A-C3D1-94B4A1BC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2B9840-3922-5AF8-EB78-A08A91EE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49CDE-411C-883C-6D8C-774E356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0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69E2-F2CF-07F6-17BE-8AF94DE2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29957-E2BB-3BB6-01B1-B12E5982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6874E-4FBA-14CE-0D1E-D956C62B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B60D1A-116D-8A63-848B-2DCF6FC6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A288B-A4EF-2AAF-0CCD-05DE723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3A62B1-DF56-1205-CA5F-77E6B6B9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0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A970-781C-AABE-1F96-1D04DE7A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6ADBE-A237-4F80-11C7-FD3991CFF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440B1-872F-C3A7-0161-28D15EAA8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1F676-D5A2-8391-08C4-85CA75B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37B82-8805-90A4-A8C3-F0E3A09C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0712FE-2D34-3A69-E4BA-9514D866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C03FF9-08D6-35C5-C078-2B6805C4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8A6022-9B20-E362-39F0-B18AA3A6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4549-3E65-BC51-9A28-5271F19DD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62CD-1EEA-475C-BDA8-544B7E24D077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AC5B4-6847-DA44-D5F7-89AA2A5F3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4680-8316-2B59-BBF3-5AE5F99D9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EB22-CE69-4D86-91EF-63ED488EC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image" Target="../media/image26.png"/><Relationship Id="rId21" Type="http://schemas.openxmlformats.org/officeDocument/2006/relationships/customXml" Target="../ink/ink5.xml"/><Relationship Id="rId34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9.xml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4.pn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customXml" Target="../ink/ink4.xml"/><Relationship Id="rId31" Type="http://schemas.openxmlformats.org/officeDocument/2006/relationships/customXml" Target="../ink/ink10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8.xml"/><Relationship Id="rId30" Type="http://schemas.openxmlformats.org/officeDocument/2006/relationships/image" Target="../media/image20.png"/><Relationship Id="rId35" Type="http://schemas.openxmlformats.org/officeDocument/2006/relationships/customXml" Target="../ink/ink12.xml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customXml" Target="../ink/ink11.xml"/><Relationship Id="rId38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" Type="http://schemas.openxmlformats.org/officeDocument/2006/relationships/image" Target="../media/image123.png"/><Relationship Id="rId21" Type="http://schemas.openxmlformats.org/officeDocument/2006/relationships/image" Target="../media/image141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0.png"/><Relationship Id="rId7" Type="http://schemas.openxmlformats.org/officeDocument/2006/relationships/image" Target="../media/image147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0.png"/><Relationship Id="rId5" Type="http://schemas.openxmlformats.org/officeDocument/2006/relationships/image" Target="../media/image1450.png"/><Relationship Id="rId4" Type="http://schemas.openxmlformats.org/officeDocument/2006/relationships/image" Target="../media/image1440.png"/><Relationship Id="rId9" Type="http://schemas.openxmlformats.org/officeDocument/2006/relationships/image" Target="../media/image14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8" Type="http://schemas.openxmlformats.org/officeDocument/2006/relationships/image" Target="../media/image138.png"/><Relationship Id="rId3" Type="http://schemas.openxmlformats.org/officeDocument/2006/relationships/image" Target="../media/image153.png"/><Relationship Id="rId21" Type="http://schemas.openxmlformats.org/officeDocument/2006/relationships/image" Target="../media/image140.png"/><Relationship Id="rId7" Type="http://schemas.openxmlformats.org/officeDocument/2006/relationships/image" Target="../media/image157.png"/><Relationship Id="rId17" Type="http://schemas.openxmlformats.org/officeDocument/2006/relationships/image" Target="../media/image137.png"/><Relationship Id="rId2" Type="http://schemas.openxmlformats.org/officeDocument/2006/relationships/image" Target="../media/image152.png"/><Relationship Id="rId16" Type="http://schemas.openxmlformats.org/officeDocument/2006/relationships/image" Target="../media/image136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31.png"/><Relationship Id="rId5" Type="http://schemas.openxmlformats.org/officeDocument/2006/relationships/image" Target="../media/image155.png"/><Relationship Id="rId19" Type="http://schemas.openxmlformats.org/officeDocument/2006/relationships/image" Target="../media/image128.png"/><Relationship Id="rId4" Type="http://schemas.openxmlformats.org/officeDocument/2006/relationships/image" Target="../media/image154.png"/><Relationship Id="rId9" Type="http://schemas.openxmlformats.org/officeDocument/2006/relationships/image" Target="../media/image129.png"/><Relationship Id="rId22" Type="http://schemas.openxmlformats.org/officeDocument/2006/relationships/image" Target="../media/image141.png"/><Relationship Id="rId14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6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2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4" Type="http://schemas.openxmlformats.org/officeDocument/2006/relationships/image" Target="../media/image71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3.png"/><Relationship Id="rId20" Type="http://schemas.openxmlformats.org/officeDocument/2006/relationships/image" Target="../media/image47.png"/><Relationship Id="rId41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26" Type="http://schemas.openxmlformats.org/officeDocument/2006/relationships/image" Target="../media/image810.png"/><Relationship Id="rId3" Type="http://schemas.openxmlformats.org/officeDocument/2006/relationships/image" Target="../media/image290.png"/><Relationship Id="rId21" Type="http://schemas.openxmlformats.org/officeDocument/2006/relationships/image" Target="../media/image76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5" Type="http://schemas.openxmlformats.org/officeDocument/2006/relationships/image" Target="../media/image800.png"/><Relationship Id="rId33" Type="http://schemas.openxmlformats.org/officeDocument/2006/relationships/image" Target="../media/image8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0.png"/><Relationship Id="rId20" Type="http://schemas.openxmlformats.org/officeDocument/2006/relationships/image" Target="../media/image750.png"/><Relationship Id="rId29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24" Type="http://schemas.openxmlformats.org/officeDocument/2006/relationships/image" Target="../media/image99.png"/><Relationship Id="rId32" Type="http://schemas.openxmlformats.org/officeDocument/2006/relationships/image" Target="../media/image870.png"/><Relationship Id="rId5" Type="http://schemas.openxmlformats.org/officeDocument/2006/relationships/image" Target="../media/image310.png"/><Relationship Id="rId15" Type="http://schemas.openxmlformats.org/officeDocument/2006/relationships/image" Target="../media/image410.png"/><Relationship Id="rId23" Type="http://schemas.openxmlformats.org/officeDocument/2006/relationships/image" Target="../media/image780.png"/><Relationship Id="rId28" Type="http://schemas.openxmlformats.org/officeDocument/2006/relationships/image" Target="../media/image830.png"/><Relationship Id="rId10" Type="http://schemas.openxmlformats.org/officeDocument/2006/relationships/image" Target="../media/image360.png"/><Relationship Id="rId19" Type="http://schemas.openxmlformats.org/officeDocument/2006/relationships/image" Target="../media/image98.png"/><Relationship Id="rId31" Type="http://schemas.openxmlformats.org/officeDocument/2006/relationships/image" Target="../media/image8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Relationship Id="rId22" Type="http://schemas.openxmlformats.org/officeDocument/2006/relationships/image" Target="../media/image770.png"/><Relationship Id="rId27" Type="http://schemas.openxmlformats.org/officeDocument/2006/relationships/image" Target="../media/image820.png"/><Relationship Id="rId30" Type="http://schemas.openxmlformats.org/officeDocument/2006/relationships/image" Target="../media/image850.png"/><Relationship Id="rId8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430.png"/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12" Type="http://schemas.openxmlformats.org/officeDocument/2006/relationships/image" Target="../media/image51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00.png"/><Relationship Id="rId5" Type="http://schemas.openxmlformats.org/officeDocument/2006/relationships/image" Target="../media/image460.png"/><Relationship Id="rId10" Type="http://schemas.openxmlformats.org/officeDocument/2006/relationships/image" Target="../media/image490.png"/><Relationship Id="rId4" Type="http://schemas.openxmlformats.org/officeDocument/2006/relationships/image" Target="../media/image420.png"/><Relationship Id="rId9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0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40.png"/><Relationship Id="rId21" Type="http://schemas.openxmlformats.org/officeDocument/2006/relationships/image" Target="../media/image110.png"/><Relationship Id="rId7" Type="http://schemas.openxmlformats.org/officeDocument/2006/relationships/image" Target="../media/image970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930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11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104.png"/><Relationship Id="rId10" Type="http://schemas.openxmlformats.org/officeDocument/2006/relationships/image" Target="../media/image990.png"/><Relationship Id="rId19" Type="http://schemas.openxmlformats.org/officeDocument/2006/relationships/image" Target="../media/image108.png"/><Relationship Id="rId4" Type="http://schemas.openxmlformats.org/officeDocument/2006/relationships/image" Target="../media/image950.png"/><Relationship Id="rId9" Type="http://schemas.openxmlformats.org/officeDocument/2006/relationships/image" Target="../media/image82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EC62DE-C830-6084-93BA-3F4D7248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88783"/>
              </p:ext>
            </p:extLst>
          </p:nvPr>
        </p:nvGraphicFramePr>
        <p:xfrm>
          <a:off x="1336486" y="1169061"/>
          <a:ext cx="2823142" cy="1968588"/>
        </p:xfrm>
        <a:graphic>
          <a:graphicData uri="http://schemas.openxmlformats.org/drawingml/2006/table">
            <a:tbl>
              <a:tblPr/>
              <a:tblGrid>
                <a:gridCol w="201653">
                  <a:extLst>
                    <a:ext uri="{9D8B030D-6E8A-4147-A177-3AD203B41FA5}">
                      <a16:colId xmlns:a16="http://schemas.microsoft.com/office/drawing/2014/main" val="1003626993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371230695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1431480250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1206759822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833054673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354234699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3540371454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1375776053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651793639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900771824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872546943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247804817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3918242052"/>
                    </a:ext>
                  </a:extLst>
                </a:gridCol>
                <a:gridCol w="201653">
                  <a:extLst>
                    <a:ext uri="{9D8B030D-6E8A-4147-A177-3AD203B41FA5}">
                      <a16:colId xmlns:a16="http://schemas.microsoft.com/office/drawing/2014/main" val="3004435347"/>
                    </a:ext>
                  </a:extLst>
                </a:gridCol>
              </a:tblGrid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205009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47979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83437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51338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011171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91416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72809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40318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23365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CD91C4C-3FCB-4DB7-D9AD-3856E6FDB059}"/>
              </a:ext>
            </a:extLst>
          </p:cNvPr>
          <p:cNvSpPr txBox="1"/>
          <p:nvPr/>
        </p:nvSpPr>
        <p:spPr>
          <a:xfrm>
            <a:off x="3587003" y="2013139"/>
            <a:ext cx="33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780D551-E23E-5EAC-FC37-429D2890AA36}"/>
              </a:ext>
            </a:extLst>
          </p:cNvPr>
          <p:cNvGrpSpPr/>
          <p:nvPr/>
        </p:nvGrpSpPr>
        <p:grpSpPr>
          <a:xfrm>
            <a:off x="1165843" y="3836558"/>
            <a:ext cx="3813355" cy="1898357"/>
            <a:chOff x="1165843" y="3836558"/>
            <a:chExt cx="3813355" cy="189835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D844924-6394-7041-28BB-B29F761F4483}"/>
                </a:ext>
              </a:extLst>
            </p:cNvPr>
            <p:cNvSpPr/>
            <p:nvPr/>
          </p:nvSpPr>
          <p:spPr>
            <a:xfrm>
              <a:off x="1165843" y="3836558"/>
              <a:ext cx="3813355" cy="185238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6D4E1C1-343C-20DC-C086-659CC226FD4F}"/>
                </a:ext>
              </a:extLst>
            </p:cNvPr>
            <p:cNvSpPr/>
            <p:nvPr/>
          </p:nvSpPr>
          <p:spPr>
            <a:xfrm>
              <a:off x="1484450" y="4062474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50A54F2-BD73-99DE-7D54-199EF66F7AAC}"/>
                </a:ext>
              </a:extLst>
            </p:cNvPr>
            <p:cNvSpPr/>
            <p:nvPr/>
          </p:nvSpPr>
          <p:spPr>
            <a:xfrm>
              <a:off x="1788509" y="4404745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AF5FAA-6FC3-9BB7-B481-B018805DE938}"/>
                </a:ext>
              </a:extLst>
            </p:cNvPr>
            <p:cNvSpPr/>
            <p:nvPr/>
          </p:nvSpPr>
          <p:spPr>
            <a:xfrm>
              <a:off x="3023398" y="3987052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8E6DD9-A75D-538F-5B0E-1E74EEAC808E}"/>
                </a:ext>
              </a:extLst>
            </p:cNvPr>
            <p:cNvSpPr/>
            <p:nvPr/>
          </p:nvSpPr>
          <p:spPr>
            <a:xfrm>
              <a:off x="2962886" y="4882215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4177D73-6400-B648-2A5E-C22B85DF8EA0}"/>
                </a:ext>
              </a:extLst>
            </p:cNvPr>
            <p:cNvSpPr/>
            <p:nvPr/>
          </p:nvSpPr>
          <p:spPr>
            <a:xfrm>
              <a:off x="2075380" y="4764406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F9FA6F9-3383-B92C-2851-31E9889351D7}"/>
                </a:ext>
              </a:extLst>
            </p:cNvPr>
            <p:cNvSpPr/>
            <p:nvPr/>
          </p:nvSpPr>
          <p:spPr>
            <a:xfrm>
              <a:off x="3467151" y="4245720"/>
              <a:ext cx="1174377" cy="63649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195379-30F8-5BC4-C48E-B4DA59125A8C}"/>
                </a:ext>
              </a:extLst>
            </p:cNvPr>
            <p:cNvSpPr txBox="1"/>
            <p:nvPr/>
          </p:nvSpPr>
          <p:spPr>
            <a:xfrm>
              <a:off x="1260342" y="5273250"/>
              <a:ext cx="1247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dim n</a:t>
              </a:r>
              <a:endParaRPr lang="zh-CN" altLang="en-US" sz="2400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D51078-6BF1-7A91-7169-5268B5B85C58}"/>
                </a:ext>
              </a:extLst>
            </p:cNvPr>
            <p:cNvSpPr txBox="1"/>
            <p:nvPr/>
          </p:nvSpPr>
          <p:spPr>
            <a:xfrm>
              <a:off x="1642640" y="4004860"/>
              <a:ext cx="1174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dim n-</a:t>
              </a:r>
              <a:r>
                <a:rPr lang="en-US" altLang="zh-CN" sz="1600" b="1" dirty="0">
                  <a:latin typeface="Angsana New" panose="020B0502040204020203" pitchFamily="18" charset="-34"/>
                  <a:cs typeface="Angsana New" panose="020B0502040204020203" pitchFamily="18" charset="-34"/>
                </a:rPr>
                <a:t>i+1</a:t>
              </a:r>
              <a:endParaRPr lang="zh-CN" altLang="en-US" b="1" dirty="0">
                <a:latin typeface="Angsana New" panose="020B0502040204020203" pitchFamily="18" charset="-34"/>
                <a:cs typeface="Angsana New" panose="020B0502040204020203" pitchFamily="18" charset="-3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AFBDE93-6120-9909-14D3-FF2D714DFA7E}"/>
                    </a:ext>
                  </a:extLst>
                </p:cNvPr>
                <p:cNvSpPr txBox="1"/>
                <p:nvPr/>
              </p:nvSpPr>
              <p:spPr>
                <a:xfrm>
                  <a:off x="1296572" y="4295374"/>
                  <a:ext cx="843803" cy="28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AFBDE93-6120-9909-14D3-FF2D714DF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572" y="4295374"/>
                  <a:ext cx="843803" cy="2811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289322B-60C2-9F06-AD9C-28389EFC68C0}"/>
                    </a:ext>
                  </a:extLst>
                </p:cNvPr>
                <p:cNvSpPr txBox="1"/>
                <p:nvPr/>
              </p:nvSpPr>
              <p:spPr>
                <a:xfrm>
                  <a:off x="2262518" y="4512432"/>
                  <a:ext cx="843803" cy="28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289322B-60C2-9F06-AD9C-28389EFC6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518" y="4512432"/>
                  <a:ext cx="843803" cy="2811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7725B2F-7E9B-2302-E7F7-BFC1111236C3}"/>
                    </a:ext>
                  </a:extLst>
                </p:cNvPr>
                <p:cNvSpPr txBox="1"/>
                <p:nvPr/>
              </p:nvSpPr>
              <p:spPr>
                <a:xfrm>
                  <a:off x="2074640" y="5085392"/>
                  <a:ext cx="843803" cy="28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𝟑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7725B2F-7E9B-2302-E7F7-BFC111123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640" y="5085392"/>
                  <a:ext cx="843803" cy="2811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9906F7B-FEF9-DD0F-9F9B-4D1256D00FBC}"/>
                    </a:ext>
                  </a:extLst>
                </p:cNvPr>
                <p:cNvSpPr txBox="1"/>
                <p:nvPr/>
              </p:nvSpPr>
              <p:spPr>
                <a:xfrm>
                  <a:off x="3384047" y="5031694"/>
                  <a:ext cx="843803" cy="280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𝟒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9906F7B-FEF9-DD0F-9F9B-4D1256D00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047" y="5031694"/>
                  <a:ext cx="843803" cy="2807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5BFCCE9-B6FB-1B8A-D8C7-58A620FB681F}"/>
                    </a:ext>
                  </a:extLst>
                </p:cNvPr>
                <p:cNvSpPr txBox="1"/>
                <p:nvPr/>
              </p:nvSpPr>
              <p:spPr>
                <a:xfrm>
                  <a:off x="2831778" y="4062474"/>
                  <a:ext cx="843803" cy="28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𝟔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5BFCCE9-B6FB-1B8A-D8C7-58A620FB6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778" y="4062474"/>
                  <a:ext cx="843803" cy="2811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76CAF3-A263-4761-21AE-A8FE551A2E60}"/>
                    </a:ext>
                  </a:extLst>
                </p:cNvPr>
                <p:cNvSpPr txBox="1"/>
                <p:nvPr/>
              </p:nvSpPr>
              <p:spPr>
                <a:xfrm>
                  <a:off x="3914086" y="4416157"/>
                  <a:ext cx="843803" cy="2928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cs typeface="Angsana New" panose="020B0502040204020203" pitchFamily="18" charset="-34"/>
                              </a:rPr>
                              <m:t>𝟓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b="1" dirty="0">
                    <a:latin typeface="Angsana New" panose="020B0502040204020203" pitchFamily="18" charset="-34"/>
                    <a:cs typeface="Angsana New" panose="020B0502040204020203" pitchFamily="18" charset="-34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276CAF3-A263-4761-21AE-A8FE551A2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086" y="4416157"/>
                  <a:ext cx="843803" cy="2928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6A95E23-5E9F-289A-7340-6DBAEF8D4A12}"/>
                </a:ext>
              </a:extLst>
            </p:cNvPr>
            <p:cNvSpPr/>
            <p:nvPr/>
          </p:nvSpPr>
          <p:spPr>
            <a:xfrm>
              <a:off x="1875280" y="43513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B66E2C0-0080-6E7F-E482-B238325C8977}"/>
                </a:ext>
              </a:extLst>
            </p:cNvPr>
            <p:cNvSpPr/>
            <p:nvPr/>
          </p:nvSpPr>
          <p:spPr>
            <a:xfrm>
              <a:off x="2197629" y="43166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B07FEA0-7D3F-E348-3605-78880A9A811D}"/>
                </a:ext>
              </a:extLst>
            </p:cNvPr>
            <p:cNvSpPr/>
            <p:nvPr/>
          </p:nvSpPr>
          <p:spPr>
            <a:xfrm>
              <a:off x="2094656" y="476657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E29A147-01B3-07E9-FCD8-7E96D3AC8D1B}"/>
                </a:ext>
              </a:extLst>
            </p:cNvPr>
            <p:cNvSpPr/>
            <p:nvPr/>
          </p:nvSpPr>
          <p:spPr>
            <a:xfrm>
              <a:off x="2424873" y="48723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D4FEF96-BB8F-A441-00E0-337C23D388C7}"/>
                </a:ext>
              </a:extLst>
            </p:cNvPr>
            <p:cNvSpPr/>
            <p:nvPr/>
          </p:nvSpPr>
          <p:spPr>
            <a:xfrm>
              <a:off x="2241678" y="44930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7913256-335A-E303-FD93-D87E06EDF7CA}"/>
                </a:ext>
              </a:extLst>
            </p:cNvPr>
            <p:cNvSpPr/>
            <p:nvPr/>
          </p:nvSpPr>
          <p:spPr>
            <a:xfrm>
              <a:off x="2658330" y="507772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0EF5037-0A61-D9B6-F113-B50265EF8234}"/>
                </a:ext>
              </a:extLst>
            </p:cNvPr>
            <p:cNvSpPr/>
            <p:nvPr/>
          </p:nvSpPr>
          <p:spPr>
            <a:xfrm>
              <a:off x="3410737" y="51210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E3F0931-1D30-BD60-3BAE-5386502161DD}"/>
                </a:ext>
              </a:extLst>
            </p:cNvPr>
            <p:cNvSpPr/>
            <p:nvPr/>
          </p:nvSpPr>
          <p:spPr>
            <a:xfrm>
              <a:off x="3338328" y="52599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3C1FB47-FAE8-53A2-3BDA-ECD7CA57B109}"/>
                </a:ext>
              </a:extLst>
            </p:cNvPr>
            <p:cNvSpPr/>
            <p:nvPr/>
          </p:nvSpPr>
          <p:spPr>
            <a:xfrm>
              <a:off x="3073759" y="50791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6D57771-D1B1-B6F2-72F6-0917934C5CE6}"/>
                </a:ext>
              </a:extLst>
            </p:cNvPr>
            <p:cNvSpPr/>
            <p:nvPr/>
          </p:nvSpPr>
          <p:spPr>
            <a:xfrm>
              <a:off x="3504355" y="49802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E412338-E9CE-0487-A847-4BCC380362FD}"/>
                </a:ext>
              </a:extLst>
            </p:cNvPr>
            <p:cNvSpPr/>
            <p:nvPr/>
          </p:nvSpPr>
          <p:spPr>
            <a:xfrm>
              <a:off x="3504354" y="410486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26F4926-6D17-B13D-24F7-FD1FBC92282A}"/>
                </a:ext>
              </a:extLst>
            </p:cNvPr>
            <p:cNvSpPr/>
            <p:nvPr/>
          </p:nvSpPr>
          <p:spPr>
            <a:xfrm>
              <a:off x="3365150" y="4278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01296B-D295-F7C2-9268-B4E41B12C2D0}"/>
                </a:ext>
              </a:extLst>
            </p:cNvPr>
            <p:cNvSpPr/>
            <p:nvPr/>
          </p:nvSpPr>
          <p:spPr>
            <a:xfrm>
              <a:off x="3808903" y="435133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4501B1C-DB68-D411-FD8A-2B57D7C48D96}"/>
                </a:ext>
              </a:extLst>
            </p:cNvPr>
            <p:cNvSpPr/>
            <p:nvPr/>
          </p:nvSpPr>
          <p:spPr>
            <a:xfrm>
              <a:off x="3652721" y="44387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665C126-2AD9-936F-B988-C0783F8EE3B8}"/>
                </a:ext>
              </a:extLst>
            </p:cNvPr>
            <p:cNvSpPr/>
            <p:nvPr/>
          </p:nvSpPr>
          <p:spPr>
            <a:xfrm>
              <a:off x="4031479" y="45991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46659DF-92BB-DF4F-148C-8BCBBB7EF1CF}"/>
                </a:ext>
              </a:extLst>
            </p:cNvPr>
            <p:cNvSpPr/>
            <p:nvPr/>
          </p:nvSpPr>
          <p:spPr>
            <a:xfrm>
              <a:off x="3849563" y="47251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602DB73-7793-7E13-63C6-66F89BA595FE}"/>
                </a:ext>
              </a:extLst>
            </p:cNvPr>
            <p:cNvSpPr/>
            <p:nvPr/>
          </p:nvSpPr>
          <p:spPr>
            <a:xfrm>
              <a:off x="2282079" y="51324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492C9D6-F667-A7DA-22B4-0C54119C700E}"/>
                </a:ext>
              </a:extLst>
            </p:cNvPr>
            <p:cNvSpPr/>
            <p:nvPr/>
          </p:nvSpPr>
          <p:spPr>
            <a:xfrm>
              <a:off x="2027680" y="450373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AB3FCCC-CADF-3E1F-1E47-8B51913365A0}"/>
              </a:ext>
            </a:extLst>
          </p:cNvPr>
          <p:cNvGrpSpPr/>
          <p:nvPr/>
        </p:nvGrpSpPr>
        <p:grpSpPr>
          <a:xfrm>
            <a:off x="5433966" y="3836558"/>
            <a:ext cx="4560405" cy="2304266"/>
            <a:chOff x="6443434" y="3182893"/>
            <a:chExt cx="3766617" cy="1703906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76DD78A-4F82-FFCF-54F3-3D3AD095668E}"/>
                </a:ext>
              </a:extLst>
            </p:cNvPr>
            <p:cNvCxnSpPr/>
            <p:nvPr/>
          </p:nvCxnSpPr>
          <p:spPr>
            <a:xfrm>
              <a:off x="6491195" y="4559300"/>
              <a:ext cx="371885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A5167B2-EC55-05B4-29A3-18DDC46B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1195" y="3182893"/>
              <a:ext cx="0" cy="137640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E245302-2D03-4DC7-7B90-9BBD3457C7A8}"/>
                </a:ext>
              </a:extLst>
            </p:cNvPr>
            <p:cNvSpPr/>
            <p:nvPr/>
          </p:nvSpPr>
          <p:spPr>
            <a:xfrm>
              <a:off x="6492695" y="3419814"/>
              <a:ext cx="3340100" cy="1139486"/>
            </a:xfrm>
            <a:custGeom>
              <a:avLst/>
              <a:gdLst>
                <a:gd name="connsiteX0" fmla="*/ 0 w 3340100"/>
                <a:gd name="connsiteY0" fmla="*/ 1168400 h 1168400"/>
                <a:gd name="connsiteX1" fmla="*/ 965200 w 3340100"/>
                <a:gd name="connsiteY1" fmla="*/ 0 h 1168400"/>
                <a:gd name="connsiteX2" fmla="*/ 3340100 w 3340100"/>
                <a:gd name="connsiteY2" fmla="*/ 116840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0100" h="1168400">
                  <a:moveTo>
                    <a:pt x="0" y="1168400"/>
                  </a:moveTo>
                  <a:cubicBezTo>
                    <a:pt x="204258" y="584200"/>
                    <a:pt x="408517" y="0"/>
                    <a:pt x="965200" y="0"/>
                  </a:cubicBezTo>
                  <a:cubicBezTo>
                    <a:pt x="1521883" y="0"/>
                    <a:pt x="2430991" y="584200"/>
                    <a:pt x="3340100" y="1168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1199D72D-3D4E-7415-DF51-70281E860E75}"/>
                </a:ext>
              </a:extLst>
            </p:cNvPr>
            <p:cNvSpPr/>
            <p:nvPr/>
          </p:nvSpPr>
          <p:spPr>
            <a:xfrm>
              <a:off x="6489700" y="3794265"/>
              <a:ext cx="3340100" cy="765034"/>
            </a:xfrm>
            <a:custGeom>
              <a:avLst/>
              <a:gdLst>
                <a:gd name="connsiteX0" fmla="*/ 0 w 3378200"/>
                <a:gd name="connsiteY0" fmla="*/ 763448 h 782498"/>
                <a:gd name="connsiteX1" fmla="*/ 800100 w 3378200"/>
                <a:gd name="connsiteY1" fmla="*/ 26848 h 782498"/>
                <a:gd name="connsiteX2" fmla="*/ 1860550 w 3378200"/>
                <a:gd name="connsiteY2" fmla="*/ 363398 h 782498"/>
                <a:gd name="connsiteX3" fmla="*/ 2654300 w 3378200"/>
                <a:gd name="connsiteY3" fmla="*/ 7798 h 782498"/>
                <a:gd name="connsiteX4" fmla="*/ 3378200 w 3378200"/>
                <a:gd name="connsiteY4" fmla="*/ 782498 h 78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200" h="782498">
                  <a:moveTo>
                    <a:pt x="0" y="763448"/>
                  </a:moveTo>
                  <a:cubicBezTo>
                    <a:pt x="245004" y="428485"/>
                    <a:pt x="490008" y="93523"/>
                    <a:pt x="800100" y="26848"/>
                  </a:cubicBezTo>
                  <a:cubicBezTo>
                    <a:pt x="1110192" y="-39827"/>
                    <a:pt x="1551517" y="366573"/>
                    <a:pt x="1860550" y="363398"/>
                  </a:cubicBezTo>
                  <a:cubicBezTo>
                    <a:pt x="2169583" y="360223"/>
                    <a:pt x="2401358" y="-62052"/>
                    <a:pt x="2654300" y="7798"/>
                  </a:cubicBezTo>
                  <a:cubicBezTo>
                    <a:pt x="2907242" y="77648"/>
                    <a:pt x="3142721" y="430073"/>
                    <a:pt x="3378200" y="7824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936730F1-C1E4-247F-2C40-A75E49141FD8}"/>
                </a:ext>
              </a:extLst>
            </p:cNvPr>
            <p:cNvSpPr/>
            <p:nvPr/>
          </p:nvSpPr>
          <p:spPr>
            <a:xfrm>
              <a:off x="6496050" y="4286236"/>
              <a:ext cx="3338513" cy="266714"/>
            </a:xfrm>
            <a:custGeom>
              <a:avLst/>
              <a:gdLst>
                <a:gd name="connsiteX0" fmla="*/ 0 w 3338513"/>
                <a:gd name="connsiteY0" fmla="*/ 257189 h 266714"/>
                <a:gd name="connsiteX1" fmla="*/ 1447800 w 3338513"/>
                <a:gd name="connsiteY1" fmla="*/ 14 h 266714"/>
                <a:gd name="connsiteX2" fmla="*/ 3338513 w 3338513"/>
                <a:gd name="connsiteY2" fmla="*/ 266714 h 26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8513" h="266714">
                  <a:moveTo>
                    <a:pt x="0" y="257189"/>
                  </a:moveTo>
                  <a:cubicBezTo>
                    <a:pt x="445690" y="127808"/>
                    <a:pt x="891381" y="-1573"/>
                    <a:pt x="1447800" y="14"/>
                  </a:cubicBezTo>
                  <a:cubicBezTo>
                    <a:pt x="2004219" y="1601"/>
                    <a:pt x="2671366" y="134157"/>
                    <a:pt x="3338513" y="2667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8D5AC9AC-46CD-E8E5-C66D-DDF0F58CD3B8}"/>
                </a:ext>
              </a:extLst>
            </p:cNvPr>
            <p:cNvSpPr/>
            <p:nvPr/>
          </p:nvSpPr>
          <p:spPr>
            <a:xfrm>
              <a:off x="6497500" y="3352800"/>
              <a:ext cx="1262063" cy="1200150"/>
            </a:xfrm>
            <a:custGeom>
              <a:avLst/>
              <a:gdLst>
                <a:gd name="connsiteX0" fmla="*/ 0 w 1262063"/>
                <a:gd name="connsiteY0" fmla="*/ 1195387 h 1200150"/>
                <a:gd name="connsiteX1" fmla="*/ 242888 w 1262063"/>
                <a:gd name="connsiteY1" fmla="*/ 0 h 1200150"/>
                <a:gd name="connsiteX2" fmla="*/ 1262063 w 1262063"/>
                <a:gd name="connsiteY2" fmla="*/ 1200150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063" h="1200150">
                  <a:moveTo>
                    <a:pt x="0" y="1195387"/>
                  </a:moveTo>
                  <a:cubicBezTo>
                    <a:pt x="16272" y="597296"/>
                    <a:pt x="32544" y="-794"/>
                    <a:pt x="242888" y="0"/>
                  </a:cubicBezTo>
                  <a:cubicBezTo>
                    <a:pt x="453232" y="794"/>
                    <a:pt x="857647" y="600472"/>
                    <a:pt x="1262063" y="12001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FA308DB4-2013-98EB-8777-8B9CB1AD26D3}"/>
                </a:ext>
              </a:extLst>
            </p:cNvPr>
            <p:cNvSpPr/>
            <p:nvPr/>
          </p:nvSpPr>
          <p:spPr>
            <a:xfrm rot="20770702">
              <a:off x="6443434" y="3581289"/>
              <a:ext cx="2692295" cy="1305510"/>
            </a:xfrm>
            <a:custGeom>
              <a:avLst/>
              <a:gdLst>
                <a:gd name="connsiteX0" fmla="*/ 0 w 3333750"/>
                <a:gd name="connsiteY0" fmla="*/ 463722 h 906635"/>
                <a:gd name="connsiteX1" fmla="*/ 785813 w 3333750"/>
                <a:gd name="connsiteY1" fmla="*/ 6522 h 906635"/>
                <a:gd name="connsiteX2" fmla="*/ 1376363 w 3333750"/>
                <a:gd name="connsiteY2" fmla="*/ 192260 h 906635"/>
                <a:gd name="connsiteX3" fmla="*/ 1752600 w 3333750"/>
                <a:gd name="connsiteY3" fmla="*/ 168447 h 906635"/>
                <a:gd name="connsiteX4" fmla="*/ 2028825 w 3333750"/>
                <a:gd name="connsiteY4" fmla="*/ 306560 h 906635"/>
                <a:gd name="connsiteX5" fmla="*/ 2400300 w 3333750"/>
                <a:gd name="connsiteY5" fmla="*/ 544685 h 906635"/>
                <a:gd name="connsiteX6" fmla="*/ 2871788 w 3333750"/>
                <a:gd name="connsiteY6" fmla="*/ 535160 h 906635"/>
                <a:gd name="connsiteX7" fmla="*/ 3333750 w 3333750"/>
                <a:gd name="connsiteY7" fmla="*/ 906635 h 90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0" h="906635">
                  <a:moveTo>
                    <a:pt x="0" y="463722"/>
                  </a:moveTo>
                  <a:cubicBezTo>
                    <a:pt x="278209" y="257744"/>
                    <a:pt x="556419" y="51766"/>
                    <a:pt x="785813" y="6522"/>
                  </a:cubicBezTo>
                  <a:cubicBezTo>
                    <a:pt x="1015207" y="-38722"/>
                    <a:pt x="1215232" y="165272"/>
                    <a:pt x="1376363" y="192260"/>
                  </a:cubicBezTo>
                  <a:cubicBezTo>
                    <a:pt x="1537494" y="219247"/>
                    <a:pt x="1643856" y="149397"/>
                    <a:pt x="1752600" y="168447"/>
                  </a:cubicBezTo>
                  <a:cubicBezTo>
                    <a:pt x="1861344" y="187497"/>
                    <a:pt x="1920875" y="243854"/>
                    <a:pt x="2028825" y="306560"/>
                  </a:cubicBezTo>
                  <a:cubicBezTo>
                    <a:pt x="2136775" y="369266"/>
                    <a:pt x="2259806" y="506585"/>
                    <a:pt x="2400300" y="544685"/>
                  </a:cubicBezTo>
                  <a:cubicBezTo>
                    <a:pt x="2540794" y="582785"/>
                    <a:pt x="2716213" y="474835"/>
                    <a:pt x="2871788" y="535160"/>
                  </a:cubicBezTo>
                  <a:cubicBezTo>
                    <a:pt x="3027363" y="595485"/>
                    <a:pt x="3180556" y="751060"/>
                    <a:pt x="3333750" y="90663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ADD97B9A-E4F1-EABB-CE22-18553E96ABCC}"/>
                </a:ext>
              </a:extLst>
            </p:cNvPr>
            <p:cNvSpPr/>
            <p:nvPr/>
          </p:nvSpPr>
          <p:spPr>
            <a:xfrm>
              <a:off x="6508750" y="3615484"/>
              <a:ext cx="2755900" cy="937466"/>
            </a:xfrm>
            <a:custGeom>
              <a:avLst/>
              <a:gdLst>
                <a:gd name="connsiteX0" fmla="*/ 0 w 2755900"/>
                <a:gd name="connsiteY0" fmla="*/ 931116 h 937466"/>
                <a:gd name="connsiteX1" fmla="*/ 622300 w 2755900"/>
                <a:gd name="connsiteY1" fmla="*/ 632666 h 937466"/>
                <a:gd name="connsiteX2" fmla="*/ 1231900 w 2755900"/>
                <a:gd name="connsiteY2" fmla="*/ 600916 h 937466"/>
                <a:gd name="connsiteX3" fmla="*/ 1955800 w 2755900"/>
                <a:gd name="connsiteY3" fmla="*/ 4016 h 937466"/>
                <a:gd name="connsiteX4" fmla="*/ 2755900 w 2755900"/>
                <a:gd name="connsiteY4" fmla="*/ 937466 h 93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5900" h="937466">
                  <a:moveTo>
                    <a:pt x="0" y="931116"/>
                  </a:moveTo>
                  <a:cubicBezTo>
                    <a:pt x="208491" y="809407"/>
                    <a:pt x="416983" y="687699"/>
                    <a:pt x="622300" y="632666"/>
                  </a:cubicBezTo>
                  <a:cubicBezTo>
                    <a:pt x="827617" y="577633"/>
                    <a:pt x="1009650" y="705691"/>
                    <a:pt x="1231900" y="600916"/>
                  </a:cubicBezTo>
                  <a:cubicBezTo>
                    <a:pt x="1454150" y="496141"/>
                    <a:pt x="1701800" y="-52076"/>
                    <a:pt x="1955800" y="4016"/>
                  </a:cubicBezTo>
                  <a:cubicBezTo>
                    <a:pt x="2209800" y="60108"/>
                    <a:pt x="2482850" y="498787"/>
                    <a:pt x="2755900" y="9374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1D5D831-3736-8A5B-8927-6169A4E25F68}"/>
                </a:ext>
              </a:extLst>
            </p:cNvPr>
            <p:cNvCxnSpPr/>
            <p:nvPr/>
          </p:nvCxnSpPr>
          <p:spPr>
            <a:xfrm>
              <a:off x="6486338" y="3352800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C3E5B189-161B-C6A5-D81E-0189076A293F}"/>
                </a:ext>
              </a:extLst>
            </p:cNvPr>
            <p:cNvCxnSpPr/>
            <p:nvPr/>
          </p:nvCxnSpPr>
          <p:spPr>
            <a:xfrm>
              <a:off x="6486338" y="3419814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2966E70-2EBD-72D3-A2F7-356B346D3E34}"/>
                </a:ext>
              </a:extLst>
            </p:cNvPr>
            <p:cNvCxnSpPr/>
            <p:nvPr/>
          </p:nvCxnSpPr>
          <p:spPr>
            <a:xfrm>
              <a:off x="6485029" y="3794265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9AA667B-2D74-DE71-0523-3F59CA5C3733}"/>
                </a:ext>
              </a:extLst>
            </p:cNvPr>
            <p:cNvCxnSpPr/>
            <p:nvPr/>
          </p:nvCxnSpPr>
          <p:spPr>
            <a:xfrm>
              <a:off x="6492695" y="3615484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DDFF83B-C92A-5861-385A-2328254008F3}"/>
                </a:ext>
              </a:extLst>
            </p:cNvPr>
            <p:cNvCxnSpPr/>
            <p:nvPr/>
          </p:nvCxnSpPr>
          <p:spPr>
            <a:xfrm>
              <a:off x="6485029" y="3750014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53C75E89-3749-62DC-28F2-427B4EF40549}"/>
                </a:ext>
              </a:extLst>
            </p:cNvPr>
            <p:cNvCxnSpPr/>
            <p:nvPr/>
          </p:nvCxnSpPr>
          <p:spPr>
            <a:xfrm>
              <a:off x="6485029" y="4286236"/>
              <a:ext cx="3441700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EDA89FE-6301-2018-A219-268C955924EC}"/>
              </a:ext>
            </a:extLst>
          </p:cNvPr>
          <p:cNvCxnSpPr>
            <a:cxnSpLocks/>
          </p:cNvCxnSpPr>
          <p:nvPr/>
        </p:nvCxnSpPr>
        <p:spPr>
          <a:xfrm flipV="1">
            <a:off x="7036402" y="548442"/>
            <a:ext cx="0" cy="183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F369AC-9BC0-91CA-0B5C-189AD738025C}"/>
              </a:ext>
            </a:extLst>
          </p:cNvPr>
          <p:cNvCxnSpPr>
            <a:cxnSpLocks/>
          </p:cNvCxnSpPr>
          <p:nvPr/>
        </p:nvCxnSpPr>
        <p:spPr>
          <a:xfrm>
            <a:off x="5782601" y="1189207"/>
            <a:ext cx="2562405" cy="136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0D5A90E-F621-ED85-7866-305BF35ECE75}"/>
              </a:ext>
            </a:extLst>
          </p:cNvPr>
          <p:cNvCxnSpPr>
            <a:cxnSpLocks/>
          </p:cNvCxnSpPr>
          <p:nvPr/>
        </p:nvCxnSpPr>
        <p:spPr>
          <a:xfrm flipH="1">
            <a:off x="6051550" y="1365250"/>
            <a:ext cx="1905000" cy="102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EC9B65C-9688-4B77-98C8-3FBFBDD86B9F}"/>
              </a:ext>
            </a:extLst>
          </p:cNvPr>
          <p:cNvGrpSpPr/>
          <p:nvPr/>
        </p:nvGrpSpPr>
        <p:grpSpPr>
          <a:xfrm>
            <a:off x="6321996" y="1283306"/>
            <a:ext cx="1634554" cy="708475"/>
            <a:chOff x="8188069" y="1206524"/>
            <a:chExt cx="1634554" cy="708475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E454C2BA-A4B3-A6F5-6E21-D64DA3203113}"/>
                </a:ext>
              </a:extLst>
            </p:cNvPr>
            <p:cNvSpPr/>
            <p:nvPr/>
          </p:nvSpPr>
          <p:spPr>
            <a:xfrm rot="1537006" flipH="1">
              <a:off x="8252858" y="1271072"/>
              <a:ext cx="1569765" cy="380007"/>
            </a:xfrm>
            <a:prstGeom prst="parallelogram">
              <a:avLst>
                <a:gd name="adj" fmla="val 107491"/>
              </a:avLst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61740D53-204E-5DFB-FDC6-422C2833E0D7}"/>
                </a:ext>
              </a:extLst>
            </p:cNvPr>
            <p:cNvSpPr/>
            <p:nvPr/>
          </p:nvSpPr>
          <p:spPr>
            <a:xfrm rot="1537006" flipH="1">
              <a:off x="8188069" y="1206524"/>
              <a:ext cx="1345852" cy="708475"/>
            </a:xfrm>
            <a:prstGeom prst="parallelogram">
              <a:avLst/>
            </a:prstGeom>
            <a:solidFill>
              <a:schemeClr val="accent1">
                <a:alpha val="7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66E3B69-4BE4-1B6B-4228-2066AD04CCC7}"/>
              </a:ext>
            </a:extLst>
          </p:cNvPr>
          <p:cNvCxnSpPr/>
          <p:nvPr/>
        </p:nvCxnSpPr>
        <p:spPr>
          <a:xfrm flipV="1">
            <a:off x="7444097" y="1529342"/>
            <a:ext cx="149225" cy="7185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B65593D-8507-EEE1-6D16-7CC194576B39}"/>
              </a:ext>
            </a:extLst>
          </p:cNvPr>
          <p:cNvCxnSpPr>
            <a:cxnSpLocks/>
          </p:cNvCxnSpPr>
          <p:nvPr/>
        </p:nvCxnSpPr>
        <p:spPr>
          <a:xfrm flipH="1" flipV="1">
            <a:off x="7593322" y="1537857"/>
            <a:ext cx="205272" cy="51067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62197A3-0791-445D-D616-3E9E8990A06F}"/>
              </a:ext>
            </a:extLst>
          </p:cNvPr>
          <p:cNvCxnSpPr>
            <a:cxnSpLocks/>
          </p:cNvCxnSpPr>
          <p:nvPr/>
        </p:nvCxnSpPr>
        <p:spPr>
          <a:xfrm>
            <a:off x="6357547" y="1220539"/>
            <a:ext cx="1357710" cy="6629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C592939-714A-6B4C-EF1B-929712223163}"/>
              </a:ext>
            </a:extLst>
          </p:cNvPr>
          <p:cNvCxnSpPr>
            <a:cxnSpLocks/>
          </p:cNvCxnSpPr>
          <p:nvPr/>
        </p:nvCxnSpPr>
        <p:spPr>
          <a:xfrm>
            <a:off x="6429383" y="1529950"/>
            <a:ext cx="1367551" cy="7265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2BC2EE6-931B-1FEF-865D-071AF556FD59}"/>
                  </a:ext>
                </a:extLst>
              </p:cNvPr>
              <p:cNvSpPr txBox="1"/>
              <p:nvPr/>
            </p:nvSpPr>
            <p:spPr>
              <a:xfrm>
                <a:off x="7563799" y="1537856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2BC2EE6-931B-1FEF-865D-071AF5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799" y="1537856"/>
                <a:ext cx="4973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E504BD3-3732-791D-A14D-43B389B93306}"/>
                  </a:ext>
                </a:extLst>
              </p:cNvPr>
              <p:cNvSpPr txBox="1"/>
              <p:nvPr/>
            </p:nvSpPr>
            <p:spPr>
              <a:xfrm>
                <a:off x="5912890" y="2057116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E504BD3-3732-791D-A14D-43B389B9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890" y="2057116"/>
                <a:ext cx="4973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3EA02CA-2D3C-2DE9-58ED-4BC348CDBE82}"/>
                  </a:ext>
                </a:extLst>
              </p:cNvPr>
              <p:cNvSpPr txBox="1"/>
              <p:nvPr/>
            </p:nvSpPr>
            <p:spPr>
              <a:xfrm>
                <a:off x="7971871" y="2210550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3EA02CA-2D3C-2DE9-58ED-4BC348CD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871" y="2210550"/>
                <a:ext cx="4973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8316093-34F5-C956-7906-C6F1F4C2974E}"/>
                  </a:ext>
                </a:extLst>
              </p:cNvPr>
              <p:cNvSpPr txBox="1"/>
              <p:nvPr/>
            </p:nvSpPr>
            <p:spPr>
              <a:xfrm>
                <a:off x="6922970" y="50610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8316093-34F5-C956-7906-C6F1F4C2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70" y="506102"/>
                <a:ext cx="49739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箭头: 左 102">
            <a:extLst>
              <a:ext uri="{FF2B5EF4-FFF2-40B4-BE49-F238E27FC236}">
                <a16:creationId xmlns:a16="http://schemas.microsoft.com/office/drawing/2014/main" id="{6E059B3E-7BFF-3A72-0EA6-D4C8B43F64B7}"/>
              </a:ext>
            </a:extLst>
          </p:cNvPr>
          <p:cNvSpPr/>
          <p:nvPr/>
        </p:nvSpPr>
        <p:spPr>
          <a:xfrm rot="8989099">
            <a:off x="6973553" y="1948578"/>
            <a:ext cx="178594" cy="45719"/>
          </a:xfrm>
          <a:prstGeom prst="lef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左 106">
            <a:extLst>
              <a:ext uri="{FF2B5EF4-FFF2-40B4-BE49-F238E27FC236}">
                <a16:creationId xmlns:a16="http://schemas.microsoft.com/office/drawing/2014/main" id="{228950DE-BA80-CB53-1D24-D67C2AD6D9A5}"/>
              </a:ext>
            </a:extLst>
          </p:cNvPr>
          <p:cNvSpPr/>
          <p:nvPr/>
        </p:nvSpPr>
        <p:spPr>
          <a:xfrm rot="8749140">
            <a:off x="7099976" y="2014605"/>
            <a:ext cx="178594" cy="45719"/>
          </a:xfrm>
          <a:prstGeom prst="lef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左 107">
            <a:extLst>
              <a:ext uri="{FF2B5EF4-FFF2-40B4-BE49-F238E27FC236}">
                <a16:creationId xmlns:a16="http://schemas.microsoft.com/office/drawing/2014/main" id="{6E2498EF-93DD-D2DA-191B-F62767CB9A4B}"/>
              </a:ext>
            </a:extLst>
          </p:cNvPr>
          <p:cNvSpPr/>
          <p:nvPr/>
        </p:nvSpPr>
        <p:spPr>
          <a:xfrm rot="20014637">
            <a:off x="7271600" y="1905925"/>
            <a:ext cx="178594" cy="45719"/>
          </a:xfrm>
          <a:prstGeom prst="lef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左 109">
            <a:extLst>
              <a:ext uri="{FF2B5EF4-FFF2-40B4-BE49-F238E27FC236}">
                <a16:creationId xmlns:a16="http://schemas.microsoft.com/office/drawing/2014/main" id="{BA7E511E-DFE1-3C80-768C-029D02A79CB2}"/>
              </a:ext>
            </a:extLst>
          </p:cNvPr>
          <p:cNvSpPr/>
          <p:nvPr/>
        </p:nvSpPr>
        <p:spPr>
          <a:xfrm rot="20104080">
            <a:off x="7154423" y="1844743"/>
            <a:ext cx="178594" cy="45719"/>
          </a:xfrm>
          <a:prstGeom prst="leftArrow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箭头: 左 110">
            <a:extLst>
              <a:ext uri="{FF2B5EF4-FFF2-40B4-BE49-F238E27FC236}">
                <a16:creationId xmlns:a16="http://schemas.microsoft.com/office/drawing/2014/main" id="{08C64F01-1707-789B-70BF-6BEA237155B4}"/>
              </a:ext>
            </a:extLst>
          </p:cNvPr>
          <p:cNvSpPr/>
          <p:nvPr/>
        </p:nvSpPr>
        <p:spPr>
          <a:xfrm>
            <a:off x="7385205" y="955414"/>
            <a:ext cx="178594" cy="4571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BF81271-97B5-8B87-A9CE-7C9DE7E9F926}"/>
                  </a:ext>
                </a:extLst>
              </p:cNvPr>
              <p:cNvSpPr txBox="1"/>
              <p:nvPr/>
            </p:nvSpPr>
            <p:spPr>
              <a:xfrm>
                <a:off x="7292293" y="841293"/>
                <a:ext cx="1367550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BF81271-97B5-8B87-A9CE-7C9DE7E9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293" y="841293"/>
                <a:ext cx="1367550" cy="2749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27DAF4CB-F424-CEDA-F9DE-23F984FC80B3}"/>
              </a:ext>
            </a:extLst>
          </p:cNvPr>
          <p:cNvGrpSpPr/>
          <p:nvPr/>
        </p:nvGrpSpPr>
        <p:grpSpPr>
          <a:xfrm>
            <a:off x="9354623" y="1410281"/>
            <a:ext cx="1306303" cy="1251621"/>
            <a:chOff x="9354623" y="1410281"/>
            <a:chExt cx="1306303" cy="1251621"/>
          </a:xfrm>
        </p:grpSpPr>
        <p:sp>
          <p:nvSpPr>
            <p:cNvPr id="16" name="泪滴形 15">
              <a:extLst>
                <a:ext uri="{FF2B5EF4-FFF2-40B4-BE49-F238E27FC236}">
                  <a16:creationId xmlns:a16="http://schemas.microsoft.com/office/drawing/2014/main" id="{E3DD9075-AF7B-60C3-681C-480F5AC43029}"/>
                </a:ext>
              </a:extLst>
            </p:cNvPr>
            <p:cNvSpPr/>
            <p:nvPr/>
          </p:nvSpPr>
          <p:spPr>
            <a:xfrm>
              <a:off x="9404732" y="1410281"/>
              <a:ext cx="1058439" cy="1251621"/>
            </a:xfrm>
            <a:prstGeom prst="teardrop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37F89839-3541-1F46-8DE7-CBF27E203C23}"/>
                </a:ext>
              </a:extLst>
            </p:cNvPr>
            <p:cNvSpPr/>
            <p:nvPr/>
          </p:nvSpPr>
          <p:spPr>
            <a:xfrm>
              <a:off x="9404733" y="1868575"/>
              <a:ext cx="977518" cy="513895"/>
            </a:xfrm>
            <a:custGeom>
              <a:avLst/>
              <a:gdLst>
                <a:gd name="connsiteX0" fmla="*/ 0 w 914400"/>
                <a:gd name="connsiteY0" fmla="*/ 38071 h 433725"/>
                <a:gd name="connsiteX1" fmla="*/ 633046 w 914400"/>
                <a:gd name="connsiteY1" fmla="*/ 38071 h 433725"/>
                <a:gd name="connsiteX2" fmla="*/ 914400 w 914400"/>
                <a:gd name="connsiteY2" fmla="*/ 433725 h 43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33725">
                  <a:moveTo>
                    <a:pt x="0" y="38071"/>
                  </a:moveTo>
                  <a:cubicBezTo>
                    <a:pt x="240323" y="5100"/>
                    <a:pt x="480646" y="-27871"/>
                    <a:pt x="633046" y="38071"/>
                  </a:cubicBezTo>
                  <a:cubicBezTo>
                    <a:pt x="785446" y="104013"/>
                    <a:pt x="849923" y="268869"/>
                    <a:pt x="914400" y="433725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6E373CB-02E9-423D-A2AD-5F564E2C4CDF}"/>
                </a:ext>
              </a:extLst>
            </p:cNvPr>
            <p:cNvSpPr/>
            <p:nvPr/>
          </p:nvSpPr>
          <p:spPr>
            <a:xfrm>
              <a:off x="9404731" y="1923388"/>
              <a:ext cx="910843" cy="531391"/>
            </a:xfrm>
            <a:custGeom>
              <a:avLst/>
              <a:gdLst>
                <a:gd name="connsiteX0" fmla="*/ 0 w 914400"/>
                <a:gd name="connsiteY0" fmla="*/ 38071 h 433725"/>
                <a:gd name="connsiteX1" fmla="*/ 633046 w 914400"/>
                <a:gd name="connsiteY1" fmla="*/ 38071 h 433725"/>
                <a:gd name="connsiteX2" fmla="*/ 914400 w 914400"/>
                <a:gd name="connsiteY2" fmla="*/ 433725 h 43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33725">
                  <a:moveTo>
                    <a:pt x="0" y="38071"/>
                  </a:moveTo>
                  <a:cubicBezTo>
                    <a:pt x="240323" y="5100"/>
                    <a:pt x="480646" y="-27871"/>
                    <a:pt x="633046" y="38071"/>
                  </a:cubicBezTo>
                  <a:cubicBezTo>
                    <a:pt x="785446" y="104013"/>
                    <a:pt x="849923" y="268869"/>
                    <a:pt x="914400" y="433725"/>
                  </a:cubicBezTo>
                </a:path>
              </a:pathLst>
            </a:cu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CDC1895B-48E6-E229-6ECB-2DE37356D2AE}"/>
                </a:ext>
              </a:extLst>
            </p:cNvPr>
            <p:cNvSpPr/>
            <p:nvPr/>
          </p:nvSpPr>
          <p:spPr>
            <a:xfrm>
              <a:off x="9442846" y="1796265"/>
              <a:ext cx="977518" cy="513895"/>
            </a:xfrm>
            <a:custGeom>
              <a:avLst/>
              <a:gdLst>
                <a:gd name="connsiteX0" fmla="*/ 0 w 914400"/>
                <a:gd name="connsiteY0" fmla="*/ 38071 h 433725"/>
                <a:gd name="connsiteX1" fmla="*/ 633046 w 914400"/>
                <a:gd name="connsiteY1" fmla="*/ 38071 h 433725"/>
                <a:gd name="connsiteX2" fmla="*/ 914400 w 914400"/>
                <a:gd name="connsiteY2" fmla="*/ 433725 h 43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433725">
                  <a:moveTo>
                    <a:pt x="0" y="38071"/>
                  </a:moveTo>
                  <a:cubicBezTo>
                    <a:pt x="240323" y="5100"/>
                    <a:pt x="480646" y="-27871"/>
                    <a:pt x="633046" y="38071"/>
                  </a:cubicBezTo>
                  <a:cubicBezTo>
                    <a:pt x="785446" y="104013"/>
                    <a:pt x="849923" y="268869"/>
                    <a:pt x="914400" y="433725"/>
                  </a:cubicBezTo>
                </a:path>
              </a:pathLst>
            </a:cu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56190A7-C7D4-AE3E-59ED-73C15B56DBE6}"/>
                    </a:ext>
                  </a:extLst>
                </p14:cNvPr>
                <p14:cNvContentPartPr/>
                <p14:nvPr/>
              </p14:nvContentPartPr>
              <p14:xfrm>
                <a:off x="9354623" y="2086916"/>
                <a:ext cx="61200" cy="7020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56190A7-C7D4-AE3E-59ED-73C15B56DB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45623" y="2078276"/>
                  <a:ext cx="78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88C2780F-4FC5-AA6C-94F5-59ED0CEF231A}"/>
                    </a:ext>
                  </a:extLst>
                </p14:cNvPr>
                <p14:cNvContentPartPr/>
                <p14:nvPr/>
              </p14:nvContentPartPr>
              <p14:xfrm>
                <a:off x="9410423" y="2058116"/>
                <a:ext cx="34200" cy="9324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88C2780F-4FC5-AA6C-94F5-59ED0CEF23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1423" y="2049116"/>
                  <a:ext cx="51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BC5507DC-2969-69DB-020C-77A419933BED}"/>
                    </a:ext>
                  </a:extLst>
                </p14:cNvPr>
                <p14:cNvContentPartPr/>
                <p14:nvPr/>
              </p14:nvContentPartPr>
              <p14:xfrm>
                <a:off x="9633623" y="1426496"/>
                <a:ext cx="32760" cy="892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BC5507DC-2969-69DB-020C-77A419933B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4983" y="1417496"/>
                  <a:ext cx="50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7944FB19-B466-45CE-20EF-940352489410}"/>
                    </a:ext>
                  </a:extLst>
                </p14:cNvPr>
                <p14:cNvContentPartPr/>
                <p14:nvPr/>
              </p14:nvContentPartPr>
              <p14:xfrm>
                <a:off x="9654863" y="1488596"/>
                <a:ext cx="101880" cy="1836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7944FB19-B466-45CE-20EF-9403524894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645863" y="1479596"/>
                  <a:ext cx="119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88AAF68-A8E8-644A-EBD8-AC8FEA166EC9}"/>
                    </a:ext>
                  </a:extLst>
                </p14:cNvPr>
                <p14:cNvContentPartPr/>
                <p14:nvPr/>
              </p14:nvContentPartPr>
              <p14:xfrm>
                <a:off x="10154543" y="2527556"/>
                <a:ext cx="109080" cy="2340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88AAF68-A8E8-644A-EBD8-AC8FEA166E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45543" y="2518916"/>
                  <a:ext cx="12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7096681E-659C-CFEB-EACA-F50723DEDD20}"/>
                    </a:ext>
                  </a:extLst>
                </p14:cNvPr>
                <p14:cNvContentPartPr/>
                <p14:nvPr/>
              </p14:nvContentPartPr>
              <p14:xfrm>
                <a:off x="9906503" y="1799636"/>
                <a:ext cx="77760" cy="3168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7096681E-659C-CFEB-EACA-F50723DEDD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97503" y="1790636"/>
                  <a:ext cx="95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C257FB14-DF3E-6797-000A-BB2B0DCCCC41}"/>
                    </a:ext>
                  </a:extLst>
                </p14:cNvPr>
                <p14:cNvContentPartPr/>
                <p14:nvPr/>
              </p14:nvContentPartPr>
              <p14:xfrm>
                <a:off x="9936383" y="1919156"/>
                <a:ext cx="74880" cy="1908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C257FB14-DF3E-6797-000A-BB2B0DCCCC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27743" y="1910156"/>
                  <a:ext cx="92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CE5196DE-B2BC-8E21-1057-CE8CE819A6F9}"/>
                    </a:ext>
                  </a:extLst>
                </p14:cNvPr>
                <p14:cNvContentPartPr/>
                <p14:nvPr/>
              </p14:nvContentPartPr>
              <p14:xfrm>
                <a:off x="10423823" y="1708556"/>
                <a:ext cx="40320" cy="8964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CE5196DE-B2BC-8E21-1057-CE8CE819A6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15183" y="1699556"/>
                  <a:ext cx="57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FCB23118-B8D0-A5D9-92E1-840FB81F177F}"/>
                    </a:ext>
                  </a:extLst>
                </p14:cNvPr>
                <p14:cNvContentPartPr/>
                <p14:nvPr/>
              </p14:nvContentPartPr>
              <p14:xfrm>
                <a:off x="10466663" y="1720796"/>
                <a:ext cx="39240" cy="8388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FCB23118-B8D0-A5D9-92E1-840FB81F177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7663" y="1712156"/>
                  <a:ext cx="56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2A8F0F29-6B51-C725-E123-9C98D8D35F35}"/>
                    </a:ext>
                  </a:extLst>
                </p14:cNvPr>
                <p14:cNvContentPartPr/>
                <p14:nvPr/>
              </p14:nvContentPartPr>
              <p14:xfrm>
                <a:off x="9942143" y="1940396"/>
                <a:ext cx="51840" cy="6372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2A8F0F29-6B51-C725-E123-9C98D8D35F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33503" y="1931396"/>
                  <a:ext cx="69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DCB47305-6AF5-7241-F361-8E454B66FBA2}"/>
                    </a:ext>
                  </a:extLst>
                </p14:cNvPr>
                <p14:cNvContentPartPr/>
                <p14:nvPr/>
              </p14:nvContentPartPr>
              <p14:xfrm>
                <a:off x="9919463" y="1752836"/>
                <a:ext cx="63000" cy="4248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DCB47305-6AF5-7241-F361-8E454B66FBA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10823" y="1744196"/>
                  <a:ext cx="80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5CCDA9B0-08FC-407A-2FD7-05F48DEA8944}"/>
                    </a:ext>
                  </a:extLst>
                </p14:cNvPr>
                <p14:cNvContentPartPr/>
                <p14:nvPr/>
              </p14:nvContentPartPr>
              <p14:xfrm>
                <a:off x="10212143" y="2525396"/>
                <a:ext cx="49320" cy="10044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5CCDA9B0-08FC-407A-2FD7-05F48DEA894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03143" y="2516396"/>
                  <a:ext cx="6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A0FC60F-A709-189E-5D8C-F8B8A3D4C6F9}"/>
                    </a:ext>
                  </a:extLst>
                </p:cNvPr>
                <p:cNvSpPr txBox="1"/>
                <p:nvPr/>
              </p:nvSpPr>
              <p:spPr>
                <a:xfrm>
                  <a:off x="10041432" y="1410281"/>
                  <a:ext cx="3659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A0FC60F-A709-189E-5D8C-F8B8A3D4C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432" y="1410281"/>
                  <a:ext cx="365924" cy="30777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840ACB-8807-F805-6719-E67E539072EA}"/>
                    </a:ext>
                  </a:extLst>
                </p:cNvPr>
                <p:cNvSpPr txBox="1"/>
                <p:nvPr/>
              </p:nvSpPr>
              <p:spPr>
                <a:xfrm>
                  <a:off x="9660622" y="2281842"/>
                  <a:ext cx="3659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840ACB-8807-F805-6719-E67E53907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622" y="2281842"/>
                  <a:ext cx="365924" cy="30777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87375E9-194B-6144-080D-28C4A5F64CF9}"/>
                    </a:ext>
                  </a:extLst>
                </p:cNvPr>
                <p:cNvSpPr txBox="1"/>
                <p:nvPr/>
              </p:nvSpPr>
              <p:spPr>
                <a:xfrm>
                  <a:off x="10295002" y="2297513"/>
                  <a:ext cx="3659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287375E9-194B-6144-080D-28C4A5F64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02" y="2297513"/>
                  <a:ext cx="365924" cy="30777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17F2BCE-ED16-DF2E-AACC-F57B5A333AA2}"/>
                    </a:ext>
                  </a:extLst>
                </p:cNvPr>
                <p:cNvSpPr txBox="1"/>
                <p:nvPr/>
              </p:nvSpPr>
              <p:spPr>
                <a:xfrm>
                  <a:off x="9697136" y="1933444"/>
                  <a:ext cx="3659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417F2BCE-ED16-DF2E-AACC-F57B5A333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136" y="1933444"/>
                  <a:ext cx="365924" cy="307777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BF471F3-BBE4-3979-37D1-E912E7048C23}"/>
                    </a:ext>
                  </a:extLst>
                </p:cNvPr>
                <p:cNvSpPr txBox="1"/>
                <p:nvPr/>
              </p:nvSpPr>
              <p:spPr>
                <a:xfrm>
                  <a:off x="9571696" y="1493854"/>
                  <a:ext cx="3659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BF471F3-BBE4-3979-37D1-E912E7048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696" y="1493854"/>
                  <a:ext cx="365924" cy="30777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152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08A460-C24A-0B90-0329-3467E9D9BF70}"/>
              </a:ext>
            </a:extLst>
          </p:cNvPr>
          <p:cNvGrpSpPr/>
          <p:nvPr/>
        </p:nvGrpSpPr>
        <p:grpSpPr>
          <a:xfrm>
            <a:off x="401216" y="1240972"/>
            <a:ext cx="5405972" cy="4058816"/>
            <a:chOff x="401216" y="1240972"/>
            <a:chExt cx="5405972" cy="4058816"/>
          </a:xfrm>
        </p:grpSpPr>
        <p:pic>
          <p:nvPicPr>
            <p:cNvPr id="5" name="图片 4" descr="图表, 表面图&#10;&#10;描述已自动生成">
              <a:extLst>
                <a:ext uri="{FF2B5EF4-FFF2-40B4-BE49-F238E27FC236}">
                  <a16:creationId xmlns:a16="http://schemas.microsoft.com/office/drawing/2014/main" id="{6B5B9C3D-B87E-5382-F938-E9B9DE60E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01" t="22638"/>
            <a:stretch/>
          </p:blipFill>
          <p:spPr>
            <a:xfrm>
              <a:off x="401216" y="1670180"/>
              <a:ext cx="5405972" cy="3629608"/>
            </a:xfrm>
            <a:prstGeom prst="rect">
              <a:avLst/>
            </a:prstGeom>
          </p:spPr>
        </p:pic>
        <p:pic>
          <p:nvPicPr>
            <p:cNvPr id="10" name="图片 9" descr="图表, 表面图&#10;&#10;描述已自动生成">
              <a:extLst>
                <a:ext uri="{FF2B5EF4-FFF2-40B4-BE49-F238E27FC236}">
                  <a16:creationId xmlns:a16="http://schemas.microsoft.com/office/drawing/2014/main" id="{0831FEE0-137B-B447-8C75-53661CCCE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17" t="4557" r="16160" b="86295"/>
            <a:stretch/>
          </p:blipFill>
          <p:spPr>
            <a:xfrm>
              <a:off x="1838130" y="1240972"/>
              <a:ext cx="2108718" cy="429208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F76F800-0C1A-A676-9E0B-31FEEF1D0A49}"/>
              </a:ext>
            </a:extLst>
          </p:cNvPr>
          <p:cNvGrpSpPr/>
          <p:nvPr/>
        </p:nvGrpSpPr>
        <p:grpSpPr>
          <a:xfrm>
            <a:off x="6384814" y="1212980"/>
            <a:ext cx="5228646" cy="4086808"/>
            <a:chOff x="6384814" y="1212980"/>
            <a:chExt cx="5228646" cy="4086808"/>
          </a:xfrm>
        </p:grpSpPr>
        <p:pic>
          <p:nvPicPr>
            <p:cNvPr id="12" name="图片 11" descr="图表, 表面图&#10;&#10;描述已自动生成">
              <a:extLst>
                <a:ext uri="{FF2B5EF4-FFF2-40B4-BE49-F238E27FC236}">
                  <a16:creationId xmlns:a16="http://schemas.microsoft.com/office/drawing/2014/main" id="{71936CED-F352-A02A-6636-8BDE29511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008" t="3822" r="15275" b="86232"/>
            <a:stretch/>
          </p:blipFill>
          <p:spPr>
            <a:xfrm>
              <a:off x="7697517" y="1212980"/>
              <a:ext cx="2286000" cy="457200"/>
            </a:xfrm>
            <a:prstGeom prst="rect">
              <a:avLst/>
            </a:prstGeom>
          </p:spPr>
        </p:pic>
        <p:pic>
          <p:nvPicPr>
            <p:cNvPr id="13" name="图片 12" descr="图表, 表面图&#10;&#10;描述已自动生成">
              <a:extLst>
                <a:ext uri="{FF2B5EF4-FFF2-40B4-BE49-F238E27FC236}">
                  <a16:creationId xmlns:a16="http://schemas.microsoft.com/office/drawing/2014/main" id="{DEEEEFC1-2F08-1581-CB36-DBE7906591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17" t="22734"/>
            <a:stretch/>
          </p:blipFill>
          <p:spPr>
            <a:xfrm>
              <a:off x="6384814" y="1747992"/>
              <a:ext cx="5228646" cy="3551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29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E0572D7-0D62-A32C-6A54-D11CE5970F47}"/>
              </a:ext>
            </a:extLst>
          </p:cNvPr>
          <p:cNvGrpSpPr/>
          <p:nvPr/>
        </p:nvGrpSpPr>
        <p:grpSpPr>
          <a:xfrm>
            <a:off x="1595533" y="1521489"/>
            <a:ext cx="5303371" cy="3935721"/>
            <a:chOff x="1595533" y="1521489"/>
            <a:chExt cx="5303371" cy="3935721"/>
          </a:xfrm>
        </p:grpSpPr>
        <p:pic>
          <p:nvPicPr>
            <p:cNvPr id="5" name="图片 4" descr="图表&#10;&#10;描述已自动生成">
              <a:extLst>
                <a:ext uri="{FF2B5EF4-FFF2-40B4-BE49-F238E27FC236}">
                  <a16:creationId xmlns:a16="http://schemas.microsoft.com/office/drawing/2014/main" id="{B205E9B2-DEFC-BEEE-4D38-6956E96B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60" t="25742"/>
            <a:stretch/>
          </p:blipFill>
          <p:spPr>
            <a:xfrm>
              <a:off x="1595533" y="2015411"/>
              <a:ext cx="5303371" cy="3441799"/>
            </a:xfrm>
            <a:prstGeom prst="rect">
              <a:avLst/>
            </a:prstGeom>
          </p:spPr>
        </p:pic>
        <p:pic>
          <p:nvPicPr>
            <p:cNvPr id="6" name="图片 5" descr="图表&#10;&#10;描述已自动生成">
              <a:extLst>
                <a:ext uri="{FF2B5EF4-FFF2-40B4-BE49-F238E27FC236}">
                  <a16:creationId xmlns:a16="http://schemas.microsoft.com/office/drawing/2014/main" id="{79B03CD5-85ED-4D15-9C58-4A7790982B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62" t="5745" r="15716" b="85599"/>
            <a:stretch/>
          </p:blipFill>
          <p:spPr>
            <a:xfrm>
              <a:off x="2959627" y="1521489"/>
              <a:ext cx="2108718" cy="40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65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146B82-90C1-C49E-8E5A-A9972C18EBA9}"/>
              </a:ext>
            </a:extLst>
          </p:cNvPr>
          <p:cNvGrpSpPr/>
          <p:nvPr/>
        </p:nvGrpSpPr>
        <p:grpSpPr>
          <a:xfrm>
            <a:off x="459756" y="264896"/>
            <a:ext cx="11352791" cy="6072488"/>
            <a:chOff x="459756" y="264896"/>
            <a:chExt cx="11352791" cy="60724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F97CCB-9411-469A-AC19-623D07A2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2472" y="264896"/>
              <a:ext cx="3550075" cy="316410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56A09A-EE50-4985-BFD2-3F805FF6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062" y="264896"/>
              <a:ext cx="3613093" cy="31641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A4B07A8-9826-5387-73FD-08CD9641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7767" y="264896"/>
              <a:ext cx="3613093" cy="316410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515A20-F55F-501D-7348-8778F207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56" y="3429000"/>
              <a:ext cx="3613093" cy="284307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8D0DFEF-982D-27D5-9858-09C82170F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01653" y="3429000"/>
              <a:ext cx="4610139" cy="290838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8D8A83-6D2C-6815-D1D9-D5CDF3F85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05098" y="3429000"/>
              <a:ext cx="2758459" cy="2843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93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5F776F8F-658A-E1F3-4A7A-61451BF6BE1D}"/>
              </a:ext>
            </a:extLst>
          </p:cNvPr>
          <p:cNvGrpSpPr/>
          <p:nvPr/>
        </p:nvGrpSpPr>
        <p:grpSpPr>
          <a:xfrm>
            <a:off x="1979976" y="317068"/>
            <a:ext cx="4890363" cy="1922854"/>
            <a:chOff x="2079036" y="1559128"/>
            <a:chExt cx="4890363" cy="1922854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3CB26254-5E8F-D643-265B-8DFEFC8E5316}"/>
                </a:ext>
              </a:extLst>
            </p:cNvPr>
            <p:cNvGrpSpPr/>
            <p:nvPr/>
          </p:nvGrpSpPr>
          <p:grpSpPr>
            <a:xfrm>
              <a:off x="2079036" y="2011037"/>
              <a:ext cx="4890363" cy="1470945"/>
              <a:chOff x="2079036" y="2011037"/>
              <a:chExt cx="4890363" cy="1470945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46B0B265-BE74-B2DB-2BEF-BC9D9509EDD2}"/>
                  </a:ext>
                </a:extLst>
              </p:cNvPr>
              <p:cNvGrpSpPr/>
              <p:nvPr/>
            </p:nvGrpSpPr>
            <p:grpSpPr>
              <a:xfrm>
                <a:off x="2778229" y="2226067"/>
                <a:ext cx="350046" cy="889313"/>
                <a:chOff x="2919832" y="2220712"/>
                <a:chExt cx="350046" cy="889313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5468A565-FC06-36A0-00BC-F09649FD3782}"/>
                    </a:ext>
                  </a:extLst>
                </p:cNvPr>
                <p:cNvGrpSpPr/>
                <p:nvPr/>
              </p:nvGrpSpPr>
              <p:grpSpPr>
                <a:xfrm>
                  <a:off x="2919834" y="2220712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918451AB-AE64-911E-3E4C-422D8AA352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文本框 5">
                        <a:extLst>
                          <a:ext uri="{FF2B5EF4-FFF2-40B4-BE49-F238E27FC236}">
                            <a16:creationId xmlns:a16="http://schemas.microsoft.com/office/drawing/2014/main" id="{BAB44AFA-4E9A-6078-B7CE-A55CA59D97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4321" y="1102351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6" name="文本框 5">
                        <a:extLst>
                          <a:ext uri="{FF2B5EF4-FFF2-40B4-BE49-F238E27FC236}">
                            <a16:creationId xmlns:a16="http://schemas.microsoft.com/office/drawing/2014/main" id="{BAB44AFA-4E9A-6078-B7CE-A55CA59D97D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4321" y="1102351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063854F2-6EF9-51E1-330E-AB8AE1F4CFA2}"/>
                    </a:ext>
                  </a:extLst>
                </p:cNvPr>
                <p:cNvGrpSpPr/>
                <p:nvPr/>
              </p:nvGrpSpPr>
              <p:grpSpPr>
                <a:xfrm>
                  <a:off x="2919832" y="2767125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FD7ADA8B-4733-1E8A-C283-DF7FB808647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文本框 9">
                        <a:extLst>
                          <a:ext uri="{FF2B5EF4-FFF2-40B4-BE49-F238E27FC236}">
                            <a16:creationId xmlns:a16="http://schemas.microsoft.com/office/drawing/2014/main" id="{2318F2FE-1832-100A-56D3-F5A9F07E3B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6269" y="1103659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zh-CN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" name="文本框 9">
                        <a:extLst>
                          <a:ext uri="{FF2B5EF4-FFF2-40B4-BE49-F238E27FC236}">
                            <a16:creationId xmlns:a16="http://schemas.microsoft.com/office/drawing/2014/main" id="{2318F2FE-1832-100A-56D3-F5A9F07E3B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6269" y="1103659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3971B185-E3FB-A094-9889-FF0C28D59D14}"/>
                  </a:ext>
                </a:extLst>
              </p:cNvPr>
              <p:cNvGrpSpPr/>
              <p:nvPr/>
            </p:nvGrpSpPr>
            <p:grpSpPr>
              <a:xfrm>
                <a:off x="3647779" y="2011038"/>
                <a:ext cx="350761" cy="1469792"/>
                <a:chOff x="3647779" y="2011038"/>
                <a:chExt cx="350761" cy="1469792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2A05FDCA-833D-DAF3-A7CE-F67F63DAD3D6}"/>
                    </a:ext>
                  </a:extLst>
                </p:cNvPr>
                <p:cNvGrpSpPr/>
                <p:nvPr/>
              </p:nvGrpSpPr>
              <p:grpSpPr>
                <a:xfrm>
                  <a:off x="3648496" y="2011038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5D9B6508-3C2D-187E-CCCB-ABC149A207D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D6612775-6BEC-A8AA-C065-B49CAD6264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6528" y="1096249"/>
                        <a:ext cx="27552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D6612775-6BEC-A8AA-C065-B49CAD6264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66528" y="1096249"/>
                        <a:ext cx="275529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3E734B3B-ECB8-0506-8DAE-8B080D175FF2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4052"/>
                  <a:chOff x="2229271" y="1070301"/>
                  <a:chExt cx="350044" cy="344052"/>
                </a:xfrm>
              </p:grpSpPr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B5FFF3BB-639D-ED23-3EFA-70F2C4E5D07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FBB552EB-287E-61E1-CFF7-8446D93E5F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636" y="1106576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16" name="文本框 15">
                        <a:extLst>
                          <a:ext uri="{FF2B5EF4-FFF2-40B4-BE49-F238E27FC236}">
                            <a16:creationId xmlns:a16="http://schemas.microsoft.com/office/drawing/2014/main" id="{FBB552EB-287E-61E1-CFF7-8446D93E5F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636" y="1106576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1B47090D-7BDC-124B-7DA5-F00F61C2475D}"/>
                    </a:ext>
                  </a:extLst>
                </p:cNvPr>
                <p:cNvGrpSpPr/>
                <p:nvPr/>
              </p:nvGrpSpPr>
              <p:grpSpPr>
                <a:xfrm>
                  <a:off x="3647779" y="3137930"/>
                  <a:ext cx="350761" cy="342900"/>
                  <a:chOff x="2228554" y="1070301"/>
                  <a:chExt cx="350761" cy="342900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99E2E921-95F2-35D1-5CD0-958F11E3C6F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8C18184D-6C05-61FB-C482-AF9C07FFA8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28554" y="1085591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文本框 18">
                        <a:extLst>
                          <a:ext uri="{FF2B5EF4-FFF2-40B4-BE49-F238E27FC236}">
                            <a16:creationId xmlns:a16="http://schemas.microsoft.com/office/drawing/2014/main" id="{8C18184D-6C05-61FB-C482-AF9C07FFA8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28554" y="1085591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5AC0ABB-3DA5-CAD6-FFD0-C73C86F95E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88423" y="2563612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D0D3D647-BBDB-236F-598B-84911812E284}"/>
                  </a:ext>
                </a:extLst>
              </p:cNvPr>
              <p:cNvGrpSpPr/>
              <p:nvPr/>
            </p:nvGrpSpPr>
            <p:grpSpPr>
              <a:xfrm>
                <a:off x="4450249" y="2011037"/>
                <a:ext cx="350044" cy="1469793"/>
                <a:chOff x="3648496" y="2011037"/>
                <a:chExt cx="350044" cy="1469793"/>
              </a:xfrm>
            </p:grpSpPr>
            <p:grpSp>
              <p:nvGrpSpPr>
                <p:cNvPr id="46" name="组合 45">
                  <a:extLst>
                    <a:ext uri="{FF2B5EF4-FFF2-40B4-BE49-F238E27FC236}">
                      <a16:creationId xmlns:a16="http://schemas.microsoft.com/office/drawing/2014/main" id="{B4DEE786-B58D-D5D1-4A9E-0DD9FEFE8834}"/>
                    </a:ext>
                  </a:extLst>
                </p:cNvPr>
                <p:cNvGrpSpPr/>
                <p:nvPr/>
              </p:nvGrpSpPr>
              <p:grpSpPr>
                <a:xfrm>
                  <a:off x="3648496" y="2011037"/>
                  <a:ext cx="350044" cy="342901"/>
                  <a:chOff x="2229271" y="1070300"/>
                  <a:chExt cx="350044" cy="342901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86854A11-E84A-945E-85FA-3808298BFB5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1E5D041D-5B52-42A3-96F3-87DDA662BB9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636" y="1070300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1E5D041D-5B52-42A3-96F3-87DDA662BB9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636" y="1070300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92721FF6-D0A5-420E-1B37-8A036F0E2F65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1D4D0276-A145-EEAB-CBB4-3DD4763C1BF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A06402B8-4B84-A7B9-744A-103CE7815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8140" y="1100124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2" name="文本框 51">
                        <a:extLst>
                          <a:ext uri="{FF2B5EF4-FFF2-40B4-BE49-F238E27FC236}">
                            <a16:creationId xmlns:a16="http://schemas.microsoft.com/office/drawing/2014/main" id="{A06402B8-4B84-A7B9-744A-103CE78150D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8140" y="1100124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96F296EF-3505-9CEB-3140-DAA25423FE5A}"/>
                    </a:ext>
                  </a:extLst>
                </p:cNvPr>
                <p:cNvGrpSpPr/>
                <p:nvPr/>
              </p:nvGrpSpPr>
              <p:grpSpPr>
                <a:xfrm>
                  <a:off x="3648496" y="3137930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1A7EF20D-EC9E-D04D-3F90-DF22B6239E1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788627D1-512C-D171-E4C6-7689931230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484" y="1080902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788627D1-512C-D171-E4C6-7689931230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484" y="1080902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CA5D12AE-309D-4195-045A-A6E544C608D2}"/>
                  </a:ext>
                </a:extLst>
              </p:cNvPr>
              <p:cNvGrpSpPr/>
              <p:nvPr/>
            </p:nvGrpSpPr>
            <p:grpSpPr>
              <a:xfrm>
                <a:off x="5282490" y="2012190"/>
                <a:ext cx="350044" cy="1469792"/>
                <a:chOff x="3648496" y="2011038"/>
                <a:chExt cx="350044" cy="1469792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064CA3A0-AAA7-0916-8A35-0A861F6699E4}"/>
                    </a:ext>
                  </a:extLst>
                </p:cNvPr>
                <p:cNvGrpSpPr/>
                <p:nvPr/>
              </p:nvGrpSpPr>
              <p:grpSpPr>
                <a:xfrm>
                  <a:off x="3648496" y="2011038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42EA8463-C2C6-A1DB-47B3-9DD45A590CB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69879A90-0282-43E0-CF3B-3917BE9AE5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0321" y="1091154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69879A90-0282-43E0-CF3B-3917BE9AE5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0321" y="1091154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4F248E24-3180-BA42-206D-09E7F7B1C219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1FE2A291-A865-497E-3BE9-DF65E11B5C0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>
                        <a:extLst>
                          <a:ext uri="{FF2B5EF4-FFF2-40B4-BE49-F238E27FC236}">
                            <a16:creationId xmlns:a16="http://schemas.microsoft.com/office/drawing/2014/main" id="{D2D7A956-F163-E49B-3D7C-3D189C6125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3012" y="1091818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2" name="文本框 61">
                        <a:extLst>
                          <a:ext uri="{FF2B5EF4-FFF2-40B4-BE49-F238E27FC236}">
                            <a16:creationId xmlns:a16="http://schemas.microsoft.com/office/drawing/2014/main" id="{D2D7A956-F163-E49B-3D7C-3D189C6125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12" y="1091818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6FF3D72B-1D2B-2DC6-BD6B-CFB71356E3AF}"/>
                    </a:ext>
                  </a:extLst>
                </p:cNvPr>
                <p:cNvGrpSpPr/>
                <p:nvPr/>
              </p:nvGrpSpPr>
              <p:grpSpPr>
                <a:xfrm>
                  <a:off x="3648496" y="3137930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B3B01C4D-37EC-4096-280D-2D3367DB95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3BCBC79F-BCD0-9A11-DE45-B7FE818C2B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4949" y="1077182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文本框 59">
                        <a:extLst>
                          <a:ext uri="{FF2B5EF4-FFF2-40B4-BE49-F238E27FC236}">
                            <a16:creationId xmlns:a16="http://schemas.microsoft.com/office/drawing/2014/main" id="{3BCBC79F-BCD0-9A11-DE45-B7FE818C2B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4949" y="1077182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2FC4F171-242E-51C1-5E69-1595A92AA70F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 flipV="1">
                <a:off x="3128275" y="2182488"/>
                <a:ext cx="520221" cy="2150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A2ACA469-67F1-4941-2DE0-6828466D775C}"/>
                  </a:ext>
                </a:extLst>
              </p:cNvPr>
              <p:cNvCxnSpPr>
                <a:cxnSpLocks/>
                <a:stCxn id="4" idx="6"/>
                <a:endCxn id="15" idx="2"/>
              </p:cNvCxnSpPr>
              <p:nvPr/>
            </p:nvCxnSpPr>
            <p:spPr>
              <a:xfrm>
                <a:off x="3128275" y="2397517"/>
                <a:ext cx="520221" cy="33754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324BA16F-788D-9772-3EFA-CA4B81299CBE}"/>
                  </a:ext>
                </a:extLst>
              </p:cNvPr>
              <p:cNvCxnSpPr>
                <a:cxnSpLocks/>
                <a:stCxn id="4" idx="6"/>
                <a:endCxn id="18" idx="1"/>
              </p:cNvCxnSpPr>
              <p:nvPr/>
            </p:nvCxnSpPr>
            <p:spPr>
              <a:xfrm>
                <a:off x="3128275" y="2397517"/>
                <a:ext cx="571484" cy="79063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44CA7540-79C8-DA9A-301E-109A7DE9D935}"/>
                  </a:ext>
                </a:extLst>
              </p:cNvPr>
              <p:cNvCxnSpPr>
                <a:cxnSpLocks/>
                <a:stCxn id="9" idx="6"/>
                <a:endCxn id="12" idx="3"/>
              </p:cNvCxnSpPr>
              <p:nvPr/>
            </p:nvCxnSpPr>
            <p:spPr>
              <a:xfrm flipV="1">
                <a:off x="3128273" y="2303721"/>
                <a:ext cx="571486" cy="6402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EA81B5D3-50DE-6D17-AA79-73B32E7CE6C1}"/>
                  </a:ext>
                </a:extLst>
              </p:cNvPr>
              <p:cNvCxnSpPr>
                <a:cxnSpLocks/>
                <a:stCxn id="9" idx="6"/>
                <a:endCxn id="15" idx="2"/>
              </p:cNvCxnSpPr>
              <p:nvPr/>
            </p:nvCxnSpPr>
            <p:spPr>
              <a:xfrm flipV="1">
                <a:off x="3128273" y="2735062"/>
                <a:ext cx="520223" cy="20886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CE6660BC-95B9-7499-C2D5-E88372AFB214}"/>
                  </a:ext>
                </a:extLst>
              </p:cNvPr>
              <p:cNvCxnSpPr>
                <a:cxnSpLocks/>
                <a:stCxn id="9" idx="6"/>
                <a:endCxn id="18" idx="2"/>
              </p:cNvCxnSpPr>
              <p:nvPr/>
            </p:nvCxnSpPr>
            <p:spPr>
              <a:xfrm>
                <a:off x="3128273" y="2943930"/>
                <a:ext cx="520223" cy="36545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CA8C652E-5737-7889-2754-F661BAE0B503}"/>
                  </a:ext>
                </a:extLst>
              </p:cNvPr>
              <p:cNvCxnSpPr>
                <a:cxnSpLocks/>
                <a:stCxn id="12" idx="6"/>
                <a:endCxn id="53" idx="2"/>
              </p:cNvCxnSpPr>
              <p:nvPr/>
            </p:nvCxnSpPr>
            <p:spPr>
              <a:xfrm>
                <a:off x="3998540" y="2182488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529B0EC9-A1B9-A52A-EC5B-4DADCEF54E9F}"/>
                  </a:ext>
                </a:extLst>
              </p:cNvPr>
              <p:cNvCxnSpPr>
                <a:cxnSpLocks/>
                <a:stCxn id="12" idx="6"/>
                <a:endCxn id="51" idx="1"/>
              </p:cNvCxnSpPr>
              <p:nvPr/>
            </p:nvCxnSpPr>
            <p:spPr>
              <a:xfrm>
                <a:off x="3998540" y="2182488"/>
                <a:ext cx="502972" cy="4313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66935302-6FB1-B7B1-09D8-587721EB481B}"/>
                  </a:ext>
                </a:extLst>
              </p:cNvPr>
              <p:cNvCxnSpPr>
                <a:cxnSpLocks/>
                <a:stCxn id="12" idx="6"/>
                <a:endCxn id="49" idx="1"/>
              </p:cNvCxnSpPr>
              <p:nvPr/>
            </p:nvCxnSpPr>
            <p:spPr>
              <a:xfrm>
                <a:off x="3998540" y="2182488"/>
                <a:ext cx="502972" cy="10056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D3F793BB-F1CA-373E-FE89-D34389FC426E}"/>
                  </a:ext>
                </a:extLst>
              </p:cNvPr>
              <p:cNvCxnSpPr>
                <a:cxnSpLocks/>
                <a:stCxn id="15" idx="6"/>
                <a:endCxn id="53" idx="2"/>
              </p:cNvCxnSpPr>
              <p:nvPr/>
            </p:nvCxnSpPr>
            <p:spPr>
              <a:xfrm flipV="1">
                <a:off x="3998540" y="2182488"/>
                <a:ext cx="451709" cy="5525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D5DF1EB6-288A-ECEF-3732-5C4A72C1F3E8}"/>
                  </a:ext>
                </a:extLst>
              </p:cNvPr>
              <p:cNvCxnSpPr>
                <a:cxnSpLocks/>
                <a:stCxn id="15" idx="6"/>
                <a:endCxn id="51" idx="2"/>
              </p:cNvCxnSpPr>
              <p:nvPr/>
            </p:nvCxnSpPr>
            <p:spPr>
              <a:xfrm>
                <a:off x="3998540" y="2735062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F130254D-701B-5629-00F7-0CB5F31386B5}"/>
                  </a:ext>
                </a:extLst>
              </p:cNvPr>
              <p:cNvCxnSpPr>
                <a:cxnSpLocks/>
                <a:stCxn id="15" idx="6"/>
                <a:endCxn id="49" idx="2"/>
              </p:cNvCxnSpPr>
              <p:nvPr/>
            </p:nvCxnSpPr>
            <p:spPr>
              <a:xfrm>
                <a:off x="3998540" y="2735062"/>
                <a:ext cx="451709" cy="5743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30A743DB-8248-39CE-4C52-3D124B776BEF}"/>
                  </a:ext>
                </a:extLst>
              </p:cNvPr>
              <p:cNvCxnSpPr>
                <a:cxnSpLocks/>
                <a:stCxn id="18" idx="6"/>
                <a:endCxn id="49" idx="2"/>
              </p:cNvCxnSpPr>
              <p:nvPr/>
            </p:nvCxnSpPr>
            <p:spPr>
              <a:xfrm>
                <a:off x="3998540" y="3309380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BFB82F15-78B3-EBD2-8B7A-771DB7E18AD4}"/>
                  </a:ext>
                </a:extLst>
              </p:cNvPr>
              <p:cNvCxnSpPr>
                <a:cxnSpLocks/>
                <a:stCxn id="18" idx="6"/>
                <a:endCxn id="51" idx="3"/>
              </p:cNvCxnSpPr>
              <p:nvPr/>
            </p:nvCxnSpPr>
            <p:spPr>
              <a:xfrm flipV="1">
                <a:off x="3998540" y="2856295"/>
                <a:ext cx="502972" cy="45308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7E043568-5AB2-C2D1-4EB8-6F8F3CD3D500}"/>
                  </a:ext>
                </a:extLst>
              </p:cNvPr>
              <p:cNvCxnSpPr>
                <a:cxnSpLocks/>
                <a:stCxn id="18" idx="6"/>
                <a:endCxn id="53" idx="3"/>
              </p:cNvCxnSpPr>
              <p:nvPr/>
            </p:nvCxnSpPr>
            <p:spPr>
              <a:xfrm flipV="1">
                <a:off x="3998540" y="2303721"/>
                <a:ext cx="502972" cy="10056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F5860B9A-371F-8BAC-38EA-0BEDBA510C5A}"/>
                  </a:ext>
                </a:extLst>
              </p:cNvPr>
              <p:cNvCxnSpPr>
                <a:cxnSpLocks/>
                <a:stCxn id="53" idx="6"/>
                <a:endCxn id="63" idx="2"/>
              </p:cNvCxnSpPr>
              <p:nvPr/>
            </p:nvCxnSpPr>
            <p:spPr>
              <a:xfrm>
                <a:off x="4800293" y="2182488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1F896A76-4153-2A5C-082B-217953487DDE}"/>
                  </a:ext>
                </a:extLst>
              </p:cNvPr>
              <p:cNvCxnSpPr>
                <a:cxnSpLocks/>
                <a:stCxn id="53" idx="6"/>
                <a:endCxn id="61" idx="1"/>
              </p:cNvCxnSpPr>
              <p:nvPr/>
            </p:nvCxnSpPr>
            <p:spPr>
              <a:xfrm>
                <a:off x="4800293" y="2182488"/>
                <a:ext cx="533460" cy="4324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08413476-A17D-2969-7E29-DDDF669FEA4E}"/>
                  </a:ext>
                </a:extLst>
              </p:cNvPr>
              <p:cNvCxnSpPr>
                <a:cxnSpLocks/>
                <a:stCxn id="53" idx="6"/>
                <a:endCxn id="59" idx="1"/>
              </p:cNvCxnSpPr>
              <p:nvPr/>
            </p:nvCxnSpPr>
            <p:spPr>
              <a:xfrm>
                <a:off x="4800293" y="2182488"/>
                <a:ext cx="533460" cy="10068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A4983544-B2ED-16B6-1531-7B59322A57E0}"/>
                  </a:ext>
                </a:extLst>
              </p:cNvPr>
              <p:cNvCxnSpPr>
                <a:cxnSpLocks/>
                <a:stCxn id="51" idx="6"/>
                <a:endCxn id="63" idx="2"/>
              </p:cNvCxnSpPr>
              <p:nvPr/>
            </p:nvCxnSpPr>
            <p:spPr>
              <a:xfrm flipV="1">
                <a:off x="4800293" y="2183640"/>
                <a:ext cx="482197" cy="5514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A9CA34AD-B0E7-14BF-B10F-816A6A5E7D27}"/>
                  </a:ext>
                </a:extLst>
              </p:cNvPr>
              <p:cNvCxnSpPr>
                <a:cxnSpLocks/>
                <a:stCxn id="51" idx="6"/>
                <a:endCxn id="61" idx="2"/>
              </p:cNvCxnSpPr>
              <p:nvPr/>
            </p:nvCxnSpPr>
            <p:spPr>
              <a:xfrm>
                <a:off x="4800293" y="2735062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34A9490A-9D29-7782-F8E6-22E403A25BD3}"/>
                  </a:ext>
                </a:extLst>
              </p:cNvPr>
              <p:cNvCxnSpPr>
                <a:cxnSpLocks/>
                <a:stCxn id="51" idx="6"/>
                <a:endCxn id="59" idx="2"/>
              </p:cNvCxnSpPr>
              <p:nvPr/>
            </p:nvCxnSpPr>
            <p:spPr>
              <a:xfrm>
                <a:off x="4800293" y="2735062"/>
                <a:ext cx="482197" cy="5754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2064D0C5-A3CB-BB9A-4320-EBD334EB2494}"/>
                  </a:ext>
                </a:extLst>
              </p:cNvPr>
              <p:cNvCxnSpPr>
                <a:cxnSpLocks/>
                <a:stCxn id="49" idx="6"/>
                <a:endCxn id="59" idx="2"/>
              </p:cNvCxnSpPr>
              <p:nvPr/>
            </p:nvCxnSpPr>
            <p:spPr>
              <a:xfrm>
                <a:off x="4800293" y="3309380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6F88ECEB-DE9D-F1BB-B9B4-DDB6920442FA}"/>
                  </a:ext>
                </a:extLst>
              </p:cNvPr>
              <p:cNvCxnSpPr>
                <a:cxnSpLocks/>
                <a:stCxn id="49" idx="6"/>
                <a:endCxn id="61" idx="3"/>
              </p:cNvCxnSpPr>
              <p:nvPr/>
            </p:nvCxnSpPr>
            <p:spPr>
              <a:xfrm flipV="1">
                <a:off x="4800293" y="2857447"/>
                <a:ext cx="533460" cy="4519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FDD7F18C-1A3D-7E61-46B5-BCFB98860CEB}"/>
                  </a:ext>
                </a:extLst>
              </p:cNvPr>
              <p:cNvCxnSpPr>
                <a:cxnSpLocks/>
                <a:stCxn id="49" idx="6"/>
                <a:endCxn id="63" idx="3"/>
              </p:cNvCxnSpPr>
              <p:nvPr/>
            </p:nvCxnSpPr>
            <p:spPr>
              <a:xfrm flipV="1">
                <a:off x="4800293" y="2304873"/>
                <a:ext cx="533460" cy="100450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FF3BC1BC-3912-248E-5383-5A117D85D530}"/>
                  </a:ext>
                </a:extLst>
              </p:cNvPr>
              <p:cNvCxnSpPr>
                <a:cxnSpLocks/>
                <a:stCxn id="61" idx="6"/>
                <a:endCxn id="39" idx="2"/>
              </p:cNvCxnSpPr>
              <p:nvPr/>
            </p:nvCxnSpPr>
            <p:spPr>
              <a:xfrm flipV="1">
                <a:off x="5632534" y="2735062"/>
                <a:ext cx="355889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1EF4269B-C5B2-60F8-49E1-B42264D9D7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8467" y="2730798"/>
                <a:ext cx="608433" cy="197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0B47EC20-20E0-4649-64D3-5E16A60BCB3A}"/>
                  </a:ext>
                </a:extLst>
              </p:cNvPr>
              <p:cNvCxnSpPr>
                <a:cxnSpLocks/>
                <a:stCxn id="63" idx="6"/>
                <a:endCxn id="39" idx="1"/>
              </p:cNvCxnSpPr>
              <p:nvPr/>
            </p:nvCxnSpPr>
            <p:spPr>
              <a:xfrm>
                <a:off x="5632534" y="2183640"/>
                <a:ext cx="407152" cy="43018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9416DAA3-B545-0195-C02E-BE2C9CD6BD31}"/>
                  </a:ext>
                </a:extLst>
              </p:cNvPr>
              <p:cNvCxnSpPr>
                <a:cxnSpLocks/>
                <a:stCxn id="59" idx="6"/>
                <a:endCxn id="39" idx="3"/>
              </p:cNvCxnSpPr>
              <p:nvPr/>
            </p:nvCxnSpPr>
            <p:spPr>
              <a:xfrm flipV="1">
                <a:off x="5632534" y="2856295"/>
                <a:ext cx="407152" cy="4542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5129D3BC-1CA7-41A9-ADD2-F4AB8FED3F27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082034" y="2397517"/>
                <a:ext cx="69619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930616EE-38D2-694E-4838-D0C965263F7F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>
                <a:off x="2079036" y="2943929"/>
                <a:ext cx="699193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E6751074-E5FD-542D-A4FC-58CBEDB17122}"/>
                  </a:ext>
                </a:extLst>
              </p:cNvPr>
              <p:cNvSpPr txBox="1"/>
              <p:nvPr/>
            </p:nvSpPr>
            <p:spPr>
              <a:xfrm>
                <a:off x="2138352" y="2175486"/>
                <a:ext cx="682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1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A546A0F-3CBF-23CB-D6B6-46F48A76CAC0}"/>
                  </a:ext>
                </a:extLst>
              </p:cNvPr>
              <p:cNvSpPr txBox="1"/>
              <p:nvPr/>
            </p:nvSpPr>
            <p:spPr>
              <a:xfrm>
                <a:off x="2147297" y="2724962"/>
                <a:ext cx="682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2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BFCE1121-39CD-643D-8A6F-2BB98520E56D}"/>
                  </a:ext>
                </a:extLst>
              </p:cNvPr>
              <p:cNvSpPr txBox="1"/>
              <p:nvPr/>
            </p:nvSpPr>
            <p:spPr>
              <a:xfrm>
                <a:off x="6287204" y="2493020"/>
                <a:ext cx="682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5D0A9689-72DC-AA96-2762-884D31AB4838}"/>
                </a:ext>
              </a:extLst>
            </p:cNvPr>
            <p:cNvGrpSpPr/>
            <p:nvPr/>
          </p:nvGrpSpPr>
          <p:grpSpPr>
            <a:xfrm>
              <a:off x="2637604" y="1559128"/>
              <a:ext cx="3868705" cy="419334"/>
              <a:chOff x="2612152" y="1273195"/>
              <a:chExt cx="3868705" cy="419334"/>
            </a:xfrm>
          </p:grpSpPr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4ED8343C-56C7-6FCB-F769-F2BA093FB1A3}"/>
                  </a:ext>
                </a:extLst>
              </p:cNvPr>
              <p:cNvSpPr txBox="1"/>
              <p:nvPr/>
            </p:nvSpPr>
            <p:spPr>
              <a:xfrm>
                <a:off x="2612152" y="1284208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B8C5F9D3-B338-C2BB-E183-802C8DE1FB19}"/>
                  </a:ext>
                </a:extLst>
              </p:cNvPr>
              <p:cNvSpPr txBox="1"/>
              <p:nvPr/>
            </p:nvSpPr>
            <p:spPr>
              <a:xfrm>
                <a:off x="3494251" y="1284207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1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4BD85648-866F-B7A1-F481-5EAA65046A43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817" y="1284207"/>
                    <a:ext cx="68219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Hidden</a:t>
                    </a:r>
                  </a:p>
                  <a:p>
                    <a:pPr algn="ctr"/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Layer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5" name="文本框 214">
                    <a:extLst>
                      <a:ext uri="{FF2B5EF4-FFF2-40B4-BE49-F238E27FC236}">
                        <a16:creationId xmlns:a16="http://schemas.microsoft.com/office/drawing/2014/main" id="{4BD85648-866F-B7A1-F481-5EAA65046A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5817" y="1284207"/>
                    <a:ext cx="68219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16A0F87D-E01C-52B3-47AC-80A139AF2DC9}"/>
                  </a:ext>
                </a:extLst>
              </p:cNvPr>
              <p:cNvSpPr txBox="1"/>
              <p:nvPr/>
            </p:nvSpPr>
            <p:spPr>
              <a:xfrm>
                <a:off x="5798662" y="1292419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372C2DBC-BF04-8A1B-528A-A9544F6D02CB}"/>
                      </a:ext>
                    </a:extLst>
                  </p:cNvPr>
                  <p:cNvSpPr txBox="1"/>
                  <p:nvPr/>
                </p:nvSpPr>
                <p:spPr>
                  <a:xfrm>
                    <a:off x="4295034" y="1273195"/>
                    <a:ext cx="6821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372C2DBC-BF04-8A1B-528A-A9544F6D0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034" y="1273195"/>
                    <a:ext cx="6821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4F7D970B-AB18-322E-2798-B2443DD5A6B1}"/>
              </a:ext>
            </a:extLst>
          </p:cNvPr>
          <p:cNvGrpSpPr/>
          <p:nvPr/>
        </p:nvGrpSpPr>
        <p:grpSpPr>
          <a:xfrm>
            <a:off x="1375959" y="2574153"/>
            <a:ext cx="4863448" cy="2394941"/>
            <a:chOff x="2155367" y="2974321"/>
            <a:chExt cx="4863448" cy="2394941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3A0AA98E-0EB9-A991-DAD9-6C82D17890DA}"/>
                </a:ext>
              </a:extLst>
            </p:cNvPr>
            <p:cNvGrpSpPr/>
            <p:nvPr/>
          </p:nvGrpSpPr>
          <p:grpSpPr>
            <a:xfrm>
              <a:off x="2854560" y="4238912"/>
              <a:ext cx="350044" cy="342900"/>
              <a:chOff x="2229271" y="1070301"/>
              <a:chExt cx="350044" cy="342900"/>
            </a:xfrm>
          </p:grpSpPr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3A9C4ED3-0DDB-4F6E-3B24-C07FCA2065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29271" y="1070301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文本框 298">
                    <a:extLst>
                      <a:ext uri="{FF2B5EF4-FFF2-40B4-BE49-F238E27FC236}">
                        <a16:creationId xmlns:a16="http://schemas.microsoft.com/office/drawing/2014/main" id="{FB8B8D89-6934-4588-AD05-22685D4F67E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269" y="1103659"/>
                    <a:ext cx="3160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299" name="文本框 298">
                    <a:extLst>
                      <a:ext uri="{FF2B5EF4-FFF2-40B4-BE49-F238E27FC236}">
                        <a16:creationId xmlns:a16="http://schemas.microsoft.com/office/drawing/2014/main" id="{FB8B8D89-6934-4588-AD05-22685D4F67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6269" y="1103659"/>
                    <a:ext cx="31604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413A0ECD-6537-BCCD-A8DA-0782756DC755}"/>
                </a:ext>
              </a:extLst>
            </p:cNvPr>
            <p:cNvGrpSpPr/>
            <p:nvPr/>
          </p:nvGrpSpPr>
          <p:grpSpPr>
            <a:xfrm>
              <a:off x="3681785" y="3685186"/>
              <a:ext cx="355060" cy="1469792"/>
              <a:chOff x="3643480" y="2011038"/>
              <a:chExt cx="355060" cy="1469792"/>
            </a:xfrm>
          </p:grpSpPr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CC51E4F4-D543-3A13-A6B2-4C44B99DE7F5}"/>
                  </a:ext>
                </a:extLst>
              </p:cNvPr>
              <p:cNvGrpSpPr/>
              <p:nvPr/>
            </p:nvGrpSpPr>
            <p:grpSpPr>
              <a:xfrm>
                <a:off x="3648496" y="2011038"/>
                <a:ext cx="350044" cy="342900"/>
                <a:chOff x="2229271" y="1070301"/>
                <a:chExt cx="350044" cy="342900"/>
              </a:xfrm>
            </p:grpSpPr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D98DA5A2-3B65-5849-D3E5-EC8C03F339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5" name="文本框 294">
                      <a:extLst>
                        <a:ext uri="{FF2B5EF4-FFF2-40B4-BE49-F238E27FC236}">
                          <a16:creationId xmlns:a16="http://schemas.microsoft.com/office/drawing/2014/main" id="{B3AC0E3F-707D-14F8-1469-90C297255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6528" y="1096249"/>
                      <a:ext cx="2755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5" name="文本框 294">
                      <a:extLst>
                        <a:ext uri="{FF2B5EF4-FFF2-40B4-BE49-F238E27FC236}">
                          <a16:creationId xmlns:a16="http://schemas.microsoft.com/office/drawing/2014/main" id="{B3AC0E3F-707D-14F8-1469-90C297255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6528" y="1096249"/>
                      <a:ext cx="275529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E0050898-ED57-9CDE-4FFA-0112952161AA}"/>
                  </a:ext>
                </a:extLst>
              </p:cNvPr>
              <p:cNvGrpSpPr/>
              <p:nvPr/>
            </p:nvGrpSpPr>
            <p:grpSpPr>
              <a:xfrm>
                <a:off x="3648496" y="2563612"/>
                <a:ext cx="350044" cy="344052"/>
                <a:chOff x="2229271" y="1070301"/>
                <a:chExt cx="350044" cy="344052"/>
              </a:xfrm>
            </p:grpSpPr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6A27A1BE-84AE-524D-CDAC-7BDA380A0EB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文本框 292">
                      <a:extLst>
                        <a:ext uri="{FF2B5EF4-FFF2-40B4-BE49-F238E27FC236}">
                          <a16:creationId xmlns:a16="http://schemas.microsoft.com/office/drawing/2014/main" id="{4429A7C2-A3C0-47C2-20F0-CFEAFFEED6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7636" y="1106576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293" name="文本框 292">
                      <a:extLst>
                        <a:ext uri="{FF2B5EF4-FFF2-40B4-BE49-F238E27FC236}">
                          <a16:creationId xmlns:a16="http://schemas.microsoft.com/office/drawing/2014/main" id="{4429A7C2-A3C0-47C2-20F0-CFEAFFEED6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7636" y="1106576"/>
                      <a:ext cx="316047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88E4D296-6F73-356C-E068-A3A9DA295A60}"/>
                  </a:ext>
                </a:extLst>
              </p:cNvPr>
              <p:cNvGrpSpPr/>
              <p:nvPr/>
            </p:nvGrpSpPr>
            <p:grpSpPr>
              <a:xfrm>
                <a:off x="3643480" y="3137930"/>
                <a:ext cx="355060" cy="342900"/>
                <a:chOff x="2224255" y="1070301"/>
                <a:chExt cx="355060" cy="342900"/>
              </a:xfrm>
            </p:grpSpPr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082715D2-0ECE-FCBE-5724-D67A6DC516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文本框 290">
                      <a:extLst>
                        <a:ext uri="{FF2B5EF4-FFF2-40B4-BE49-F238E27FC236}">
                          <a16:creationId xmlns:a16="http://schemas.microsoft.com/office/drawing/2014/main" id="{0616FCD2-9C93-F57A-46E1-C1915E5C2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24255" y="1096290"/>
                      <a:ext cx="3160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91" name="文本框 290">
                      <a:extLst>
                        <a:ext uri="{FF2B5EF4-FFF2-40B4-BE49-F238E27FC236}">
                          <a16:creationId xmlns:a16="http://schemas.microsoft.com/office/drawing/2014/main" id="{0616FCD2-9C93-F57A-46E1-C1915E5C2F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24255" y="1096290"/>
                      <a:ext cx="316047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B1886A65-5DA9-2BEA-A309-89CC009D98DE}"/>
                </a:ext>
              </a:extLst>
            </p:cNvPr>
            <p:cNvSpPr>
              <a:spLocks/>
            </p:cNvSpPr>
            <p:nvPr/>
          </p:nvSpPr>
          <p:spPr>
            <a:xfrm>
              <a:off x="6022655" y="3490427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2A0E4B79-DA63-D591-8A7E-B5C9DD90F7C8}"/>
                </a:ext>
              </a:extLst>
            </p:cNvPr>
            <p:cNvGrpSpPr/>
            <p:nvPr/>
          </p:nvGrpSpPr>
          <p:grpSpPr>
            <a:xfrm>
              <a:off x="4488554" y="3685185"/>
              <a:ext cx="350044" cy="1469793"/>
              <a:chOff x="3648496" y="2011037"/>
              <a:chExt cx="350044" cy="1469793"/>
            </a:xfrm>
          </p:grpSpPr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36407848-EA22-CB0F-5664-88380798FFFC}"/>
                  </a:ext>
                </a:extLst>
              </p:cNvPr>
              <p:cNvGrpSpPr/>
              <p:nvPr/>
            </p:nvGrpSpPr>
            <p:grpSpPr>
              <a:xfrm>
                <a:off x="3648496" y="2011037"/>
                <a:ext cx="350044" cy="342901"/>
                <a:chOff x="2229271" y="1070300"/>
                <a:chExt cx="350044" cy="342901"/>
              </a:xfrm>
            </p:grpSpPr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A0EECD3B-860C-D19E-C59F-B112C7854B3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文本框 285">
                      <a:extLst>
                        <a:ext uri="{FF2B5EF4-FFF2-40B4-BE49-F238E27FC236}">
                          <a16:creationId xmlns:a16="http://schemas.microsoft.com/office/drawing/2014/main" id="{259829E1-2FD0-62BE-3C48-B7EC23488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7636" y="1070300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286" name="文本框 285">
                      <a:extLst>
                        <a:ext uri="{FF2B5EF4-FFF2-40B4-BE49-F238E27FC236}">
                          <a16:creationId xmlns:a16="http://schemas.microsoft.com/office/drawing/2014/main" id="{259829E1-2FD0-62BE-3C48-B7EC23488E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7636" y="1070300"/>
                      <a:ext cx="31604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F0098453-AD96-66A4-5665-BB29D82314C6}"/>
                  </a:ext>
                </a:extLst>
              </p:cNvPr>
              <p:cNvGrpSpPr/>
              <p:nvPr/>
            </p:nvGrpSpPr>
            <p:grpSpPr>
              <a:xfrm>
                <a:off x="3648496" y="2563612"/>
                <a:ext cx="350044" cy="342900"/>
                <a:chOff x="2229271" y="1070301"/>
                <a:chExt cx="350044" cy="342900"/>
              </a:xfrm>
            </p:grpSpPr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44687E95-B336-410F-BE2A-119BF7E9934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文本框 283">
                      <a:extLst>
                        <a:ext uri="{FF2B5EF4-FFF2-40B4-BE49-F238E27FC236}">
                          <a16:creationId xmlns:a16="http://schemas.microsoft.com/office/drawing/2014/main" id="{270CFF95-BB54-82CE-C912-6907FDA9A2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4465" y="1096970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284" name="文本框 283">
                      <a:extLst>
                        <a:ext uri="{FF2B5EF4-FFF2-40B4-BE49-F238E27FC236}">
                          <a16:creationId xmlns:a16="http://schemas.microsoft.com/office/drawing/2014/main" id="{270CFF95-BB54-82CE-C912-6907FDA9A2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4465" y="1096970"/>
                      <a:ext cx="316047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02564A34-2EFD-EB77-2955-2E93CCE12103}"/>
                  </a:ext>
                </a:extLst>
              </p:cNvPr>
              <p:cNvGrpSpPr/>
              <p:nvPr/>
            </p:nvGrpSpPr>
            <p:grpSpPr>
              <a:xfrm>
                <a:off x="3648496" y="3137930"/>
                <a:ext cx="350044" cy="342900"/>
                <a:chOff x="2229271" y="1070301"/>
                <a:chExt cx="350044" cy="342900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D8263E5B-1F01-98DF-2933-7ECA1C7BFB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文本框 281">
                      <a:extLst>
                        <a:ext uri="{FF2B5EF4-FFF2-40B4-BE49-F238E27FC236}">
                          <a16:creationId xmlns:a16="http://schemas.microsoft.com/office/drawing/2014/main" id="{27ABEA0E-236A-563B-E2D9-7E3F2A60B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7484" y="1080902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282" name="文本框 281">
                      <a:extLst>
                        <a:ext uri="{FF2B5EF4-FFF2-40B4-BE49-F238E27FC236}">
                          <a16:creationId xmlns:a16="http://schemas.microsoft.com/office/drawing/2014/main" id="{27ABEA0E-236A-563B-E2D9-7E3F2A60B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7484" y="1080902"/>
                      <a:ext cx="316047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F844EF4D-319F-4358-AE48-1CD1B96B6C48}"/>
                </a:ext>
              </a:extLst>
            </p:cNvPr>
            <p:cNvGrpSpPr/>
            <p:nvPr/>
          </p:nvGrpSpPr>
          <p:grpSpPr>
            <a:xfrm>
              <a:off x="5320795" y="3686338"/>
              <a:ext cx="350044" cy="1469792"/>
              <a:chOff x="3648496" y="2011038"/>
              <a:chExt cx="350044" cy="1469792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192E72BF-E395-4D5C-5180-6A055A0CB397}"/>
                  </a:ext>
                </a:extLst>
              </p:cNvPr>
              <p:cNvGrpSpPr/>
              <p:nvPr/>
            </p:nvGrpSpPr>
            <p:grpSpPr>
              <a:xfrm>
                <a:off x="3648496" y="2011038"/>
                <a:ext cx="350044" cy="342900"/>
                <a:chOff x="2229271" y="1070301"/>
                <a:chExt cx="350044" cy="342900"/>
              </a:xfrm>
            </p:grpSpPr>
            <p:sp>
              <p:nvSpPr>
                <p:cNvPr id="276" name="椭圆 275">
                  <a:extLst>
                    <a:ext uri="{FF2B5EF4-FFF2-40B4-BE49-F238E27FC236}">
                      <a16:creationId xmlns:a16="http://schemas.microsoft.com/office/drawing/2014/main" id="{27755637-167D-97C6-4230-80E2E50D7F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文本框 276">
                      <a:extLst>
                        <a:ext uri="{FF2B5EF4-FFF2-40B4-BE49-F238E27FC236}">
                          <a16:creationId xmlns:a16="http://schemas.microsoft.com/office/drawing/2014/main" id="{AA1D3FDC-3CB3-E779-D973-5E64744FEB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0321" y="1091154"/>
                      <a:ext cx="3160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文本框 276">
                      <a:extLst>
                        <a:ext uri="{FF2B5EF4-FFF2-40B4-BE49-F238E27FC236}">
                          <a16:creationId xmlns:a16="http://schemas.microsoft.com/office/drawing/2014/main" id="{AA1D3FDC-3CB3-E779-D973-5E64744FEB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0321" y="1091154"/>
                      <a:ext cx="316047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0" name="组合 269">
                <a:extLst>
                  <a:ext uri="{FF2B5EF4-FFF2-40B4-BE49-F238E27FC236}">
                    <a16:creationId xmlns:a16="http://schemas.microsoft.com/office/drawing/2014/main" id="{2AD75685-E0F1-D47D-870E-EF3083E0BDD3}"/>
                  </a:ext>
                </a:extLst>
              </p:cNvPr>
              <p:cNvGrpSpPr/>
              <p:nvPr/>
            </p:nvGrpSpPr>
            <p:grpSpPr>
              <a:xfrm>
                <a:off x="3648496" y="2563612"/>
                <a:ext cx="350044" cy="342900"/>
                <a:chOff x="2229271" y="1070301"/>
                <a:chExt cx="350044" cy="342900"/>
              </a:xfrm>
            </p:grpSpPr>
            <p:sp>
              <p:nvSpPr>
                <p:cNvPr id="274" name="椭圆 273">
                  <a:extLst>
                    <a:ext uri="{FF2B5EF4-FFF2-40B4-BE49-F238E27FC236}">
                      <a16:creationId xmlns:a16="http://schemas.microsoft.com/office/drawing/2014/main" id="{527A4030-12CE-DCDA-2FAD-F2B00C1980F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文本框 274">
                      <a:extLst>
                        <a:ext uri="{FF2B5EF4-FFF2-40B4-BE49-F238E27FC236}">
                          <a16:creationId xmlns:a16="http://schemas.microsoft.com/office/drawing/2014/main" id="{BC54E319-98A6-6267-AD31-FED1B9B172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53012" y="1091818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275" name="文本框 274">
                      <a:extLst>
                        <a:ext uri="{FF2B5EF4-FFF2-40B4-BE49-F238E27FC236}">
                          <a16:creationId xmlns:a16="http://schemas.microsoft.com/office/drawing/2014/main" id="{BC54E319-98A6-6267-AD31-FED1B9B172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3012" y="1091818"/>
                      <a:ext cx="316047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BA773F34-E8AA-E04B-29B2-53EC13F472B5}"/>
                  </a:ext>
                </a:extLst>
              </p:cNvPr>
              <p:cNvGrpSpPr/>
              <p:nvPr/>
            </p:nvGrpSpPr>
            <p:grpSpPr>
              <a:xfrm>
                <a:off x="3648496" y="3137930"/>
                <a:ext cx="350044" cy="342900"/>
                <a:chOff x="2229271" y="1070301"/>
                <a:chExt cx="350044" cy="342900"/>
              </a:xfrm>
            </p:grpSpPr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CF87E42A-C8A8-9EA8-8D54-A313E671CB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3" name="文本框 272">
                      <a:extLst>
                        <a:ext uri="{FF2B5EF4-FFF2-40B4-BE49-F238E27FC236}">
                          <a16:creationId xmlns:a16="http://schemas.microsoft.com/office/drawing/2014/main" id="{30752049-C394-7EDB-8A94-50A80F2A5E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4949" y="1077182"/>
                      <a:ext cx="3160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3" name="文本框 272">
                      <a:extLst>
                        <a:ext uri="{FF2B5EF4-FFF2-40B4-BE49-F238E27FC236}">
                          <a16:creationId xmlns:a16="http://schemas.microsoft.com/office/drawing/2014/main" id="{30752049-C394-7EDB-8A94-50A80F2A5E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4949" y="1077182"/>
                      <a:ext cx="3160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9490E4BD-7427-56AA-61D3-2A6A010A921A}"/>
                </a:ext>
              </a:extLst>
            </p:cNvPr>
            <p:cNvCxnSpPr>
              <a:cxnSpLocks/>
              <a:stCxn id="298" idx="6"/>
              <a:endCxn id="294" idx="2"/>
            </p:cNvCxnSpPr>
            <p:nvPr/>
          </p:nvCxnSpPr>
          <p:spPr>
            <a:xfrm flipV="1">
              <a:off x="3204604" y="3856636"/>
              <a:ext cx="482197" cy="55372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180C30B5-BE52-3F52-6D27-F514CB58FEB9}"/>
                </a:ext>
              </a:extLst>
            </p:cNvPr>
            <p:cNvCxnSpPr>
              <a:cxnSpLocks/>
              <a:stCxn id="298" idx="6"/>
              <a:endCxn id="292" idx="2"/>
            </p:cNvCxnSpPr>
            <p:nvPr/>
          </p:nvCxnSpPr>
          <p:spPr>
            <a:xfrm flipV="1">
              <a:off x="3204604" y="4409210"/>
              <a:ext cx="482197" cy="11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09C80F3F-D415-BC54-991B-EE32CA64C9BB}"/>
                </a:ext>
              </a:extLst>
            </p:cNvPr>
            <p:cNvCxnSpPr>
              <a:cxnSpLocks/>
              <a:stCxn id="298" idx="6"/>
              <a:endCxn id="290" idx="2"/>
            </p:cNvCxnSpPr>
            <p:nvPr/>
          </p:nvCxnSpPr>
          <p:spPr>
            <a:xfrm>
              <a:off x="3204604" y="4410362"/>
              <a:ext cx="482197" cy="5731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349355CC-5C5C-9D52-E014-46B3B236640F}"/>
                </a:ext>
              </a:extLst>
            </p:cNvPr>
            <p:cNvCxnSpPr>
              <a:cxnSpLocks/>
              <a:stCxn id="294" idx="6"/>
              <a:endCxn id="285" idx="2"/>
            </p:cNvCxnSpPr>
            <p:nvPr/>
          </p:nvCxnSpPr>
          <p:spPr>
            <a:xfrm>
              <a:off x="4036845" y="3856636"/>
              <a:ext cx="45170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17E8B534-F8FC-AD3F-D676-4FD4D45B7217}"/>
                </a:ext>
              </a:extLst>
            </p:cNvPr>
            <p:cNvCxnSpPr>
              <a:cxnSpLocks/>
              <a:stCxn id="294" idx="6"/>
              <a:endCxn id="283" idx="1"/>
            </p:cNvCxnSpPr>
            <p:nvPr/>
          </p:nvCxnSpPr>
          <p:spPr>
            <a:xfrm>
              <a:off x="4036845" y="3856636"/>
              <a:ext cx="502972" cy="43134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D43A5F91-F62B-382A-38CC-8522028C2D4B}"/>
                </a:ext>
              </a:extLst>
            </p:cNvPr>
            <p:cNvCxnSpPr>
              <a:cxnSpLocks/>
              <a:stCxn id="294" idx="6"/>
              <a:endCxn id="281" idx="1"/>
            </p:cNvCxnSpPr>
            <p:nvPr/>
          </p:nvCxnSpPr>
          <p:spPr>
            <a:xfrm>
              <a:off x="4036845" y="3856636"/>
              <a:ext cx="502972" cy="10056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638E36DB-2982-4BA8-40AA-C22D466A5905}"/>
                </a:ext>
              </a:extLst>
            </p:cNvPr>
            <p:cNvCxnSpPr>
              <a:cxnSpLocks/>
              <a:stCxn id="292" idx="6"/>
              <a:endCxn id="285" idx="2"/>
            </p:cNvCxnSpPr>
            <p:nvPr/>
          </p:nvCxnSpPr>
          <p:spPr>
            <a:xfrm flipV="1">
              <a:off x="4036845" y="3856636"/>
              <a:ext cx="451709" cy="5525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6275EAEA-94C2-1CF1-1EF0-34FE857322FF}"/>
                </a:ext>
              </a:extLst>
            </p:cNvPr>
            <p:cNvCxnSpPr>
              <a:cxnSpLocks/>
              <a:stCxn id="292" idx="6"/>
              <a:endCxn id="283" idx="2"/>
            </p:cNvCxnSpPr>
            <p:nvPr/>
          </p:nvCxnSpPr>
          <p:spPr>
            <a:xfrm>
              <a:off x="4036845" y="4409210"/>
              <a:ext cx="45170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837079C6-AED4-B69A-15F2-5C1670E298C8}"/>
                </a:ext>
              </a:extLst>
            </p:cNvPr>
            <p:cNvCxnSpPr>
              <a:cxnSpLocks/>
              <a:stCxn id="292" idx="6"/>
              <a:endCxn id="281" idx="2"/>
            </p:cNvCxnSpPr>
            <p:nvPr/>
          </p:nvCxnSpPr>
          <p:spPr>
            <a:xfrm>
              <a:off x="4036845" y="4409210"/>
              <a:ext cx="451709" cy="57431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004B194B-6EA2-5F38-20D6-28E3AA099555}"/>
                </a:ext>
              </a:extLst>
            </p:cNvPr>
            <p:cNvCxnSpPr>
              <a:cxnSpLocks/>
              <a:stCxn id="290" idx="6"/>
              <a:endCxn id="281" idx="2"/>
            </p:cNvCxnSpPr>
            <p:nvPr/>
          </p:nvCxnSpPr>
          <p:spPr>
            <a:xfrm>
              <a:off x="4036845" y="4983528"/>
              <a:ext cx="45170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43410AB8-65AB-61A3-2667-53B299A2E788}"/>
                </a:ext>
              </a:extLst>
            </p:cNvPr>
            <p:cNvCxnSpPr>
              <a:cxnSpLocks/>
              <a:stCxn id="290" idx="6"/>
              <a:endCxn id="283" idx="3"/>
            </p:cNvCxnSpPr>
            <p:nvPr/>
          </p:nvCxnSpPr>
          <p:spPr>
            <a:xfrm flipV="1">
              <a:off x="4036845" y="4530443"/>
              <a:ext cx="502972" cy="4530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E6D4DA26-8588-D63E-ACBB-6DE04A68235F}"/>
                </a:ext>
              </a:extLst>
            </p:cNvPr>
            <p:cNvCxnSpPr>
              <a:cxnSpLocks/>
              <a:stCxn id="290" idx="6"/>
              <a:endCxn id="285" idx="3"/>
            </p:cNvCxnSpPr>
            <p:nvPr/>
          </p:nvCxnSpPr>
          <p:spPr>
            <a:xfrm flipV="1">
              <a:off x="4036845" y="3977869"/>
              <a:ext cx="502972" cy="10056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15E74118-C86E-96E4-E07F-26096B3A72C9}"/>
                </a:ext>
              </a:extLst>
            </p:cNvPr>
            <p:cNvCxnSpPr>
              <a:cxnSpLocks/>
              <a:stCxn id="285" idx="6"/>
              <a:endCxn id="276" idx="2"/>
            </p:cNvCxnSpPr>
            <p:nvPr/>
          </p:nvCxnSpPr>
          <p:spPr>
            <a:xfrm>
              <a:off x="4838598" y="3856636"/>
              <a:ext cx="482197" cy="11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EE083204-3BCB-EAC9-093D-47E3E990C4AA}"/>
                </a:ext>
              </a:extLst>
            </p:cNvPr>
            <p:cNvCxnSpPr>
              <a:cxnSpLocks/>
              <a:stCxn id="285" idx="6"/>
              <a:endCxn id="274" idx="1"/>
            </p:cNvCxnSpPr>
            <p:nvPr/>
          </p:nvCxnSpPr>
          <p:spPr>
            <a:xfrm>
              <a:off x="4838598" y="3856636"/>
              <a:ext cx="533460" cy="4324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9F3AB67A-A16C-83CB-90DD-C95D16ACF9F7}"/>
                </a:ext>
              </a:extLst>
            </p:cNvPr>
            <p:cNvCxnSpPr>
              <a:cxnSpLocks/>
              <a:stCxn id="285" idx="6"/>
              <a:endCxn id="272" idx="1"/>
            </p:cNvCxnSpPr>
            <p:nvPr/>
          </p:nvCxnSpPr>
          <p:spPr>
            <a:xfrm>
              <a:off x="4838598" y="3856636"/>
              <a:ext cx="533460" cy="10068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22D3E7B6-138E-FEAA-CA43-EA8C9C64A71E}"/>
                </a:ext>
              </a:extLst>
            </p:cNvPr>
            <p:cNvCxnSpPr>
              <a:cxnSpLocks/>
              <a:stCxn id="283" idx="6"/>
              <a:endCxn id="276" idx="2"/>
            </p:cNvCxnSpPr>
            <p:nvPr/>
          </p:nvCxnSpPr>
          <p:spPr>
            <a:xfrm flipV="1">
              <a:off x="4838598" y="3857788"/>
              <a:ext cx="482197" cy="5514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D0DBEA14-2918-164A-C299-7DCC460D17B8}"/>
                </a:ext>
              </a:extLst>
            </p:cNvPr>
            <p:cNvCxnSpPr>
              <a:cxnSpLocks/>
              <a:stCxn id="283" idx="6"/>
              <a:endCxn id="274" idx="2"/>
            </p:cNvCxnSpPr>
            <p:nvPr/>
          </p:nvCxnSpPr>
          <p:spPr>
            <a:xfrm>
              <a:off x="4838598" y="4409210"/>
              <a:ext cx="482197" cy="11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6F6138F2-4E49-C27C-1DA3-97F34509096A}"/>
                </a:ext>
              </a:extLst>
            </p:cNvPr>
            <p:cNvCxnSpPr>
              <a:cxnSpLocks/>
              <a:stCxn id="283" idx="6"/>
              <a:endCxn id="272" idx="2"/>
            </p:cNvCxnSpPr>
            <p:nvPr/>
          </p:nvCxnSpPr>
          <p:spPr>
            <a:xfrm>
              <a:off x="4838598" y="4409210"/>
              <a:ext cx="482197" cy="5754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F4A53117-9BBC-E240-D5DE-B010F60AFEA7}"/>
                </a:ext>
              </a:extLst>
            </p:cNvPr>
            <p:cNvCxnSpPr>
              <a:cxnSpLocks/>
              <a:stCxn id="281" idx="6"/>
              <a:endCxn id="272" idx="2"/>
            </p:cNvCxnSpPr>
            <p:nvPr/>
          </p:nvCxnSpPr>
          <p:spPr>
            <a:xfrm>
              <a:off x="4838598" y="4983528"/>
              <a:ext cx="482197" cy="11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F8756789-BA9F-DAF8-F046-5C1380358739}"/>
                </a:ext>
              </a:extLst>
            </p:cNvPr>
            <p:cNvCxnSpPr>
              <a:cxnSpLocks/>
              <a:stCxn id="281" idx="6"/>
              <a:endCxn id="274" idx="3"/>
            </p:cNvCxnSpPr>
            <p:nvPr/>
          </p:nvCxnSpPr>
          <p:spPr>
            <a:xfrm flipV="1">
              <a:off x="4838598" y="4531595"/>
              <a:ext cx="533460" cy="4519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8528E494-CC72-68D7-735F-4BC6F2176E57}"/>
                </a:ext>
              </a:extLst>
            </p:cNvPr>
            <p:cNvCxnSpPr>
              <a:cxnSpLocks/>
              <a:stCxn id="281" idx="6"/>
              <a:endCxn id="276" idx="3"/>
            </p:cNvCxnSpPr>
            <p:nvPr/>
          </p:nvCxnSpPr>
          <p:spPr>
            <a:xfrm flipV="1">
              <a:off x="4838598" y="3979021"/>
              <a:ext cx="533460" cy="100450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1E7D5C36-7B5B-52C7-B77C-41B779952C86}"/>
                </a:ext>
              </a:extLst>
            </p:cNvPr>
            <p:cNvCxnSpPr>
              <a:cxnSpLocks/>
              <a:stCxn id="274" idx="6"/>
              <a:endCxn id="233" idx="2"/>
            </p:cNvCxnSpPr>
            <p:nvPr/>
          </p:nvCxnSpPr>
          <p:spPr>
            <a:xfrm flipV="1">
              <a:off x="5670839" y="3661877"/>
              <a:ext cx="351816" cy="7484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8DBCFDEF-F264-CFC1-FAE2-ABA1B65EBDD9}"/>
                </a:ext>
              </a:extLst>
            </p:cNvPr>
            <p:cNvCxnSpPr>
              <a:cxnSpLocks/>
              <a:stCxn id="233" idx="6"/>
            </p:cNvCxnSpPr>
            <p:nvPr/>
          </p:nvCxnSpPr>
          <p:spPr>
            <a:xfrm>
              <a:off x="6372699" y="3661877"/>
              <a:ext cx="60829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4B0C370E-14BE-6ED6-9C17-16CD1EBB2C12}"/>
                </a:ext>
              </a:extLst>
            </p:cNvPr>
            <p:cNvCxnSpPr>
              <a:cxnSpLocks/>
              <a:stCxn id="272" idx="6"/>
              <a:endCxn id="233" idx="2"/>
            </p:cNvCxnSpPr>
            <p:nvPr/>
          </p:nvCxnSpPr>
          <p:spPr>
            <a:xfrm flipV="1">
              <a:off x="5670839" y="3661877"/>
              <a:ext cx="351816" cy="132280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7041AAE5-9803-8B25-BC5E-F12B22CFBECF}"/>
                </a:ext>
              </a:extLst>
            </p:cNvPr>
            <p:cNvCxnSpPr>
              <a:cxnSpLocks/>
              <a:stCxn id="276" idx="6"/>
              <a:endCxn id="233" idx="2"/>
            </p:cNvCxnSpPr>
            <p:nvPr/>
          </p:nvCxnSpPr>
          <p:spPr>
            <a:xfrm flipV="1">
              <a:off x="5670839" y="3661877"/>
              <a:ext cx="351816" cy="19591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F213D2CE-BEAE-48B3-542A-E14B56A9903B}"/>
                </a:ext>
              </a:extLst>
            </p:cNvPr>
            <p:cNvCxnSpPr>
              <a:cxnSpLocks/>
              <a:endCxn id="298" idx="2"/>
            </p:cNvCxnSpPr>
            <p:nvPr/>
          </p:nvCxnSpPr>
          <p:spPr>
            <a:xfrm>
              <a:off x="2155367" y="4410361"/>
              <a:ext cx="699193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98855EC-B121-38C2-0593-C138C7761FE1}"/>
                </a:ext>
              </a:extLst>
            </p:cNvPr>
            <p:cNvSpPr txBox="1"/>
            <p:nvPr/>
          </p:nvSpPr>
          <p:spPr>
            <a:xfrm>
              <a:off x="2287608" y="4173126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8BC47027-7959-33B8-57C1-B3D35DF25777}"/>
                </a:ext>
              </a:extLst>
            </p:cNvPr>
            <p:cNvSpPr txBox="1"/>
            <p:nvPr/>
          </p:nvSpPr>
          <p:spPr>
            <a:xfrm>
              <a:off x="6321436" y="3426514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1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05D998E1-A593-AD7D-7026-0F1AAA80D65A}"/>
                </a:ext>
              </a:extLst>
            </p:cNvPr>
            <p:cNvGrpSpPr/>
            <p:nvPr/>
          </p:nvGrpSpPr>
          <p:grpSpPr>
            <a:xfrm>
              <a:off x="2694317" y="2974321"/>
              <a:ext cx="3868705" cy="419334"/>
              <a:chOff x="2612152" y="1273195"/>
              <a:chExt cx="3868705" cy="419334"/>
            </a:xfrm>
          </p:grpSpPr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77104E4A-D46A-707E-7A35-C2DE3F5DA912}"/>
                  </a:ext>
                </a:extLst>
              </p:cNvPr>
              <p:cNvSpPr txBox="1"/>
              <p:nvPr/>
            </p:nvSpPr>
            <p:spPr>
              <a:xfrm>
                <a:off x="2612152" y="1284208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6F923C1E-0BAF-95F7-3DC2-290E13A0618C}"/>
                  </a:ext>
                </a:extLst>
              </p:cNvPr>
              <p:cNvSpPr txBox="1"/>
              <p:nvPr/>
            </p:nvSpPr>
            <p:spPr>
              <a:xfrm>
                <a:off x="3494251" y="1284207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1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227">
                    <a:extLst>
                      <a:ext uri="{FF2B5EF4-FFF2-40B4-BE49-F238E27FC236}">
                        <a16:creationId xmlns:a16="http://schemas.microsoft.com/office/drawing/2014/main" id="{9BFE26CB-DD00-2572-11E7-A8A898AFC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817" y="1284207"/>
                    <a:ext cx="68219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Hidden</a:t>
                    </a:r>
                  </a:p>
                  <a:p>
                    <a:pPr algn="ctr"/>
                    <a:r>
                      <a:rPr lang="en-US" altLang="zh-C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Layer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endParaRPr lang="zh-CN" alt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8" name="文本框 227">
                    <a:extLst>
                      <a:ext uri="{FF2B5EF4-FFF2-40B4-BE49-F238E27FC236}">
                        <a16:creationId xmlns:a16="http://schemas.microsoft.com/office/drawing/2014/main" id="{9BFE26CB-DD00-2572-11E7-A8A898AFC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5817" y="1284207"/>
                    <a:ext cx="682195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48FA5124-3C80-12CF-4F98-51C8BACDE872}"/>
                  </a:ext>
                </a:extLst>
              </p:cNvPr>
              <p:cNvSpPr txBox="1"/>
              <p:nvPr/>
            </p:nvSpPr>
            <p:spPr>
              <a:xfrm>
                <a:off x="5798662" y="1292419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229">
                    <a:extLst>
                      <a:ext uri="{FF2B5EF4-FFF2-40B4-BE49-F238E27FC236}">
                        <a16:creationId xmlns:a16="http://schemas.microsoft.com/office/drawing/2014/main" id="{4ABD0B89-C2D0-11C8-2DEB-4F1CA26B14A8}"/>
                      </a:ext>
                    </a:extLst>
                  </p:cNvPr>
                  <p:cNvSpPr txBox="1"/>
                  <p:nvPr/>
                </p:nvSpPr>
                <p:spPr>
                  <a:xfrm>
                    <a:off x="4295034" y="1273195"/>
                    <a:ext cx="68219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0" name="文本框 229">
                    <a:extLst>
                      <a:ext uri="{FF2B5EF4-FFF2-40B4-BE49-F238E27FC236}">
                        <a16:creationId xmlns:a16="http://schemas.microsoft.com/office/drawing/2014/main" id="{4ABD0B89-C2D0-11C8-2DEB-4F1CA26B1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034" y="1273195"/>
                    <a:ext cx="6821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5D393990-C8A4-6398-412B-24B25449A3B8}"/>
                </a:ext>
              </a:extLst>
            </p:cNvPr>
            <p:cNvSpPr>
              <a:spLocks/>
            </p:cNvSpPr>
            <p:nvPr/>
          </p:nvSpPr>
          <p:spPr>
            <a:xfrm>
              <a:off x="6026011" y="3983121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F4A01103-F3E3-1DBA-6E3C-6B984172011F}"/>
                </a:ext>
              </a:extLst>
            </p:cNvPr>
            <p:cNvSpPr>
              <a:spLocks/>
            </p:cNvSpPr>
            <p:nvPr/>
          </p:nvSpPr>
          <p:spPr>
            <a:xfrm>
              <a:off x="6031081" y="4489674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>
              <a:extLst>
                <a:ext uri="{FF2B5EF4-FFF2-40B4-BE49-F238E27FC236}">
                  <a16:creationId xmlns:a16="http://schemas.microsoft.com/office/drawing/2014/main" id="{482D99D6-A32E-08A0-AF32-F8D6F9AAC751}"/>
                </a:ext>
              </a:extLst>
            </p:cNvPr>
            <p:cNvSpPr>
              <a:spLocks/>
            </p:cNvSpPr>
            <p:nvPr/>
          </p:nvSpPr>
          <p:spPr>
            <a:xfrm>
              <a:off x="6031081" y="5026362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箭头连接符 330">
              <a:extLst>
                <a:ext uri="{FF2B5EF4-FFF2-40B4-BE49-F238E27FC236}">
                  <a16:creationId xmlns:a16="http://schemas.microsoft.com/office/drawing/2014/main" id="{3F689B6D-71F0-452B-CF23-E34C6530B497}"/>
                </a:ext>
              </a:extLst>
            </p:cNvPr>
            <p:cNvCxnSpPr>
              <a:cxnSpLocks/>
              <a:stCxn id="276" idx="6"/>
              <a:endCxn id="316" idx="2"/>
            </p:cNvCxnSpPr>
            <p:nvPr/>
          </p:nvCxnSpPr>
          <p:spPr>
            <a:xfrm>
              <a:off x="5670839" y="3857788"/>
              <a:ext cx="355172" cy="2967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箭头连接符 333">
              <a:extLst>
                <a:ext uri="{FF2B5EF4-FFF2-40B4-BE49-F238E27FC236}">
                  <a16:creationId xmlns:a16="http://schemas.microsoft.com/office/drawing/2014/main" id="{2AFEF171-D238-B6EA-F7CF-8A61CEC0C2C0}"/>
                </a:ext>
              </a:extLst>
            </p:cNvPr>
            <p:cNvCxnSpPr>
              <a:cxnSpLocks/>
              <a:stCxn id="274" idx="6"/>
              <a:endCxn id="316" idx="2"/>
            </p:cNvCxnSpPr>
            <p:nvPr/>
          </p:nvCxnSpPr>
          <p:spPr>
            <a:xfrm flipV="1">
              <a:off x="5670839" y="4154571"/>
              <a:ext cx="355172" cy="25579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箭头连接符 336">
              <a:extLst>
                <a:ext uri="{FF2B5EF4-FFF2-40B4-BE49-F238E27FC236}">
                  <a16:creationId xmlns:a16="http://schemas.microsoft.com/office/drawing/2014/main" id="{713534AD-38CE-E941-87C4-BBFC93D3DECD}"/>
                </a:ext>
              </a:extLst>
            </p:cNvPr>
            <p:cNvCxnSpPr>
              <a:cxnSpLocks/>
              <a:stCxn id="272" idx="6"/>
              <a:endCxn id="316" idx="2"/>
            </p:cNvCxnSpPr>
            <p:nvPr/>
          </p:nvCxnSpPr>
          <p:spPr>
            <a:xfrm flipV="1">
              <a:off x="5670839" y="4154571"/>
              <a:ext cx="355172" cy="8301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箭头连接符 339">
              <a:extLst>
                <a:ext uri="{FF2B5EF4-FFF2-40B4-BE49-F238E27FC236}">
                  <a16:creationId xmlns:a16="http://schemas.microsoft.com/office/drawing/2014/main" id="{3DE9A1BB-B96F-3065-5503-4401DAFDF579}"/>
                </a:ext>
              </a:extLst>
            </p:cNvPr>
            <p:cNvCxnSpPr>
              <a:cxnSpLocks/>
              <a:stCxn id="276" idx="6"/>
              <a:endCxn id="317" idx="2"/>
            </p:cNvCxnSpPr>
            <p:nvPr/>
          </p:nvCxnSpPr>
          <p:spPr>
            <a:xfrm>
              <a:off x="5670839" y="3857788"/>
              <a:ext cx="360242" cy="8033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BA5E3A1C-E5D3-CEBE-841A-D86874A06B37}"/>
                </a:ext>
              </a:extLst>
            </p:cNvPr>
            <p:cNvCxnSpPr>
              <a:cxnSpLocks/>
              <a:stCxn id="274" idx="6"/>
              <a:endCxn id="317" idx="2"/>
            </p:cNvCxnSpPr>
            <p:nvPr/>
          </p:nvCxnSpPr>
          <p:spPr>
            <a:xfrm>
              <a:off x="5670839" y="4410362"/>
              <a:ext cx="360242" cy="25076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>
              <a:extLst>
                <a:ext uri="{FF2B5EF4-FFF2-40B4-BE49-F238E27FC236}">
                  <a16:creationId xmlns:a16="http://schemas.microsoft.com/office/drawing/2014/main" id="{44077344-C7F3-EB42-B105-A65314FD2B96}"/>
                </a:ext>
              </a:extLst>
            </p:cNvPr>
            <p:cNvCxnSpPr>
              <a:cxnSpLocks/>
              <a:stCxn id="272" idx="6"/>
              <a:endCxn id="317" idx="2"/>
            </p:cNvCxnSpPr>
            <p:nvPr/>
          </p:nvCxnSpPr>
          <p:spPr>
            <a:xfrm flipV="1">
              <a:off x="5670839" y="4661124"/>
              <a:ext cx="360242" cy="3235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8D625C1E-41D4-CC67-9591-F22AFAA840F5}"/>
                </a:ext>
              </a:extLst>
            </p:cNvPr>
            <p:cNvCxnSpPr>
              <a:cxnSpLocks/>
              <a:stCxn id="276" idx="6"/>
              <a:endCxn id="318" idx="2"/>
            </p:cNvCxnSpPr>
            <p:nvPr/>
          </p:nvCxnSpPr>
          <p:spPr>
            <a:xfrm>
              <a:off x="5670839" y="3857788"/>
              <a:ext cx="360242" cy="1340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箭头连接符 352">
              <a:extLst>
                <a:ext uri="{FF2B5EF4-FFF2-40B4-BE49-F238E27FC236}">
                  <a16:creationId xmlns:a16="http://schemas.microsoft.com/office/drawing/2014/main" id="{FCE63590-C123-09AB-C811-AF14FC6E2B78}"/>
                </a:ext>
              </a:extLst>
            </p:cNvPr>
            <p:cNvCxnSpPr>
              <a:cxnSpLocks/>
              <a:stCxn id="274" idx="6"/>
              <a:endCxn id="318" idx="2"/>
            </p:cNvCxnSpPr>
            <p:nvPr/>
          </p:nvCxnSpPr>
          <p:spPr>
            <a:xfrm>
              <a:off x="5670839" y="4410362"/>
              <a:ext cx="360242" cy="7874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>
              <a:extLst>
                <a:ext uri="{FF2B5EF4-FFF2-40B4-BE49-F238E27FC236}">
                  <a16:creationId xmlns:a16="http://schemas.microsoft.com/office/drawing/2014/main" id="{4FE5A52C-930D-EC40-30A8-FF43E9DB36D4}"/>
                </a:ext>
              </a:extLst>
            </p:cNvPr>
            <p:cNvCxnSpPr>
              <a:cxnSpLocks/>
              <a:stCxn id="272" idx="6"/>
              <a:endCxn id="318" idx="2"/>
            </p:cNvCxnSpPr>
            <p:nvPr/>
          </p:nvCxnSpPr>
          <p:spPr>
            <a:xfrm>
              <a:off x="5670839" y="4984680"/>
              <a:ext cx="360242" cy="21313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95D84532-F52A-7955-45A2-3EAF0B158AEB}"/>
                </a:ext>
              </a:extLst>
            </p:cNvPr>
            <p:cNvCxnSpPr>
              <a:cxnSpLocks/>
              <a:stCxn id="316" idx="6"/>
            </p:cNvCxnSpPr>
            <p:nvPr/>
          </p:nvCxnSpPr>
          <p:spPr>
            <a:xfrm flipV="1">
              <a:off x="6376055" y="4152223"/>
              <a:ext cx="604942" cy="23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FC1237DC-00D6-2B69-652C-4299DCEF42A9}"/>
                </a:ext>
              </a:extLst>
            </p:cNvPr>
            <p:cNvCxnSpPr>
              <a:cxnSpLocks/>
              <a:stCxn id="317" idx="6"/>
            </p:cNvCxnSpPr>
            <p:nvPr/>
          </p:nvCxnSpPr>
          <p:spPr>
            <a:xfrm>
              <a:off x="6381125" y="4661124"/>
              <a:ext cx="6084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59428BB9-4ADC-A623-ED91-F07D19312117}"/>
                </a:ext>
              </a:extLst>
            </p:cNvPr>
            <p:cNvCxnSpPr>
              <a:cxnSpLocks/>
              <a:stCxn id="318" idx="6"/>
            </p:cNvCxnSpPr>
            <p:nvPr/>
          </p:nvCxnSpPr>
          <p:spPr>
            <a:xfrm>
              <a:off x="6381125" y="5197812"/>
              <a:ext cx="622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76FB87AC-9D9E-92C6-6F07-2BC6E2191EA4}"/>
                    </a:ext>
                  </a:extLst>
                </p:cNvPr>
                <p:cNvSpPr txBox="1"/>
                <p:nvPr/>
              </p:nvSpPr>
              <p:spPr>
                <a:xfrm>
                  <a:off x="6197676" y="4812078"/>
                  <a:ext cx="821139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∆(</m:t>
                        </m:r>
                        <m:r>
                          <a:rPr lang="zh-CN" altLang="en-US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𝜻</m:t>
                        </m:r>
                        <m:r>
                          <a:rPr lang="en-US" altLang="zh-CN" sz="9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9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76FB87AC-9D9E-92C6-6F07-2BC6E219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676" y="4812078"/>
                  <a:ext cx="821139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02D25C4-8D7E-F0EF-9BCF-1A42306F5514}"/>
                    </a:ext>
                  </a:extLst>
                </p:cNvPr>
                <p:cNvSpPr txBox="1"/>
                <p:nvPr/>
              </p:nvSpPr>
              <p:spPr>
                <a:xfrm>
                  <a:off x="6039653" y="4007168"/>
                  <a:ext cx="316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02D25C4-8D7E-F0EF-9BCF-1A42306F5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9653" y="4007168"/>
                  <a:ext cx="31604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90DB5434-E085-4ABA-D63C-3EF047104E6B}"/>
                    </a:ext>
                  </a:extLst>
                </p:cNvPr>
                <p:cNvSpPr txBox="1"/>
                <p:nvPr/>
              </p:nvSpPr>
              <p:spPr>
                <a:xfrm>
                  <a:off x="6046275" y="4526711"/>
                  <a:ext cx="316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90DB5434-E085-4ABA-D63C-3EF047104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275" y="4526711"/>
                  <a:ext cx="31604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5" name="组合 394">
            <a:extLst>
              <a:ext uri="{FF2B5EF4-FFF2-40B4-BE49-F238E27FC236}">
                <a16:creationId xmlns:a16="http://schemas.microsoft.com/office/drawing/2014/main" id="{D40B6936-0C7B-29EB-AD4F-529BEFF83DBF}"/>
              </a:ext>
            </a:extLst>
          </p:cNvPr>
          <p:cNvGrpSpPr/>
          <p:nvPr/>
        </p:nvGrpSpPr>
        <p:grpSpPr>
          <a:xfrm>
            <a:off x="6714550" y="3676906"/>
            <a:ext cx="4140601" cy="2173656"/>
            <a:chOff x="6714550" y="3676906"/>
            <a:chExt cx="4140601" cy="2173656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F87659A6-F11A-2B95-CECA-E7779B0BBD83}"/>
                </a:ext>
              </a:extLst>
            </p:cNvPr>
            <p:cNvSpPr>
              <a:spLocks/>
            </p:cNvSpPr>
            <p:nvPr/>
          </p:nvSpPr>
          <p:spPr>
            <a:xfrm rot="5400000">
              <a:off x="9042964" y="4021721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37520AE-078D-F295-CCE1-5F61708C671E}"/>
                </a:ext>
              </a:extLst>
            </p:cNvPr>
            <p:cNvSpPr>
              <a:spLocks/>
            </p:cNvSpPr>
            <p:nvPr/>
          </p:nvSpPr>
          <p:spPr>
            <a:xfrm rot="5400000">
              <a:off x="9888831" y="5194939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A9C2AB7-0135-E922-7D6D-3253CED65F8D}"/>
                </a:ext>
              </a:extLst>
            </p:cNvPr>
            <p:cNvGrpSpPr/>
            <p:nvPr/>
          </p:nvGrpSpPr>
          <p:grpSpPr>
            <a:xfrm rot="5400000">
              <a:off x="9033147" y="4026395"/>
              <a:ext cx="352636" cy="1469792"/>
              <a:chOff x="3648496" y="2011038"/>
              <a:chExt cx="352636" cy="1469792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E8C10984-79D8-7FE9-EA8D-38E64CA3FA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48496" y="2011038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232DFF6B-D25D-4D34-19B6-1112B0718370}"/>
                  </a:ext>
                </a:extLst>
              </p:cNvPr>
              <p:cNvGrpSpPr/>
              <p:nvPr/>
            </p:nvGrpSpPr>
            <p:grpSpPr>
              <a:xfrm>
                <a:off x="3648496" y="2563612"/>
                <a:ext cx="352636" cy="342900"/>
                <a:chOff x="2229271" y="1070301"/>
                <a:chExt cx="352636" cy="342900"/>
              </a:xfrm>
            </p:grpSpPr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70B5879-6649-A7E2-EA2F-A9FE42FF91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文本框 113">
                      <a:extLst>
                        <a:ext uri="{FF2B5EF4-FFF2-40B4-BE49-F238E27FC236}">
                          <a16:creationId xmlns:a16="http://schemas.microsoft.com/office/drawing/2014/main" id="{F058163F-7B1A-C858-6A22-49E2E56BBC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5860" y="1082082"/>
                      <a:ext cx="316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 xmlns="">
                <p:sp>
                  <p:nvSpPr>
                    <p:cNvPr id="114" name="文本框 113">
                      <a:extLst>
                        <a:ext uri="{FF2B5EF4-FFF2-40B4-BE49-F238E27FC236}">
                          <a16:creationId xmlns:a16="http://schemas.microsoft.com/office/drawing/2014/main" id="{F058163F-7B1A-C858-6A22-49E2E56BBC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5860" y="1082082"/>
                      <a:ext cx="316047" cy="30777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AD0E06FE-885A-2558-4421-3DD173EB1E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48496" y="3137930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6F6A0BC-FEA9-5853-78B6-36A1BC2D5592}"/>
                </a:ext>
              </a:extLst>
            </p:cNvPr>
            <p:cNvCxnSpPr>
              <a:cxnSpLocks/>
              <a:stCxn id="116" idx="2"/>
              <a:endCxn id="149" idx="6"/>
            </p:cNvCxnSpPr>
            <p:nvPr/>
          </p:nvCxnSpPr>
          <p:spPr>
            <a:xfrm flipH="1" flipV="1">
              <a:off x="9217986" y="4368193"/>
              <a:ext cx="554925" cy="2167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3A970FF-FABD-1ACD-41CA-56F00E89155A}"/>
                </a:ext>
              </a:extLst>
            </p:cNvPr>
            <p:cNvCxnSpPr>
              <a:cxnSpLocks/>
              <a:stCxn id="113" idx="2"/>
              <a:endCxn id="149" idx="6"/>
            </p:cNvCxnSpPr>
            <p:nvPr/>
          </p:nvCxnSpPr>
          <p:spPr>
            <a:xfrm flipH="1" flipV="1">
              <a:off x="9217986" y="4368193"/>
              <a:ext cx="2351" cy="2167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7307C24-BCE1-19B8-65AD-1D579B5FDE18}"/>
                </a:ext>
              </a:extLst>
            </p:cNvPr>
            <p:cNvCxnSpPr>
              <a:cxnSpLocks/>
              <a:stCxn id="111" idx="2"/>
              <a:endCxn id="149" idx="6"/>
            </p:cNvCxnSpPr>
            <p:nvPr/>
          </p:nvCxnSpPr>
          <p:spPr>
            <a:xfrm flipV="1">
              <a:off x="8646019" y="4368193"/>
              <a:ext cx="571967" cy="2167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9F35427-FFEA-EBD7-BB09-A1ED9FE46408}"/>
                </a:ext>
              </a:extLst>
            </p:cNvPr>
            <p:cNvCxnSpPr>
              <a:cxnSpLocks/>
              <a:stCxn id="20" idx="2"/>
              <a:endCxn id="113" idx="7"/>
            </p:cNvCxnSpPr>
            <p:nvPr/>
          </p:nvCxnSpPr>
          <p:spPr>
            <a:xfrm flipH="1" flipV="1">
              <a:off x="9341570" y="4883754"/>
              <a:ext cx="722283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CB7BCF7-D3F3-867C-DCD0-DB31E2606FE0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 flipH="1" flipV="1">
              <a:off x="10063853" y="5541411"/>
              <a:ext cx="7395" cy="309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21BD674-BCD7-5704-0113-30E60E971217}"/>
                </a:ext>
              </a:extLst>
            </p:cNvPr>
            <p:cNvCxnSpPr>
              <a:cxnSpLocks/>
              <a:stCxn id="77" idx="2"/>
              <a:endCxn id="113" idx="6"/>
            </p:cNvCxnSpPr>
            <p:nvPr/>
          </p:nvCxnSpPr>
          <p:spPr>
            <a:xfrm flipH="1" flipV="1">
              <a:off x="9220337" y="4935017"/>
              <a:ext cx="316004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AABB236-84F4-E824-34CA-B7B78DC13C83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 flipV="1">
              <a:off x="9217985" y="3676906"/>
              <a:ext cx="1" cy="34124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2C79A57-BF4F-60C0-3FAB-098CCBEECD70}"/>
                </a:ext>
              </a:extLst>
            </p:cNvPr>
            <p:cNvGrpSpPr/>
            <p:nvPr/>
          </p:nvGrpSpPr>
          <p:grpSpPr>
            <a:xfrm rot="5400000">
              <a:off x="9708543" y="4447624"/>
              <a:ext cx="1601114" cy="692102"/>
              <a:chOff x="4750665" y="1087927"/>
              <a:chExt cx="1601114" cy="692102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60001B7-919A-6CB2-2A4C-D285C6340BCD}"/>
                  </a:ext>
                </a:extLst>
              </p:cNvPr>
              <p:cNvSpPr txBox="1"/>
              <p:nvPr/>
            </p:nvSpPr>
            <p:spPr>
              <a:xfrm rot="16200000">
                <a:off x="5810626" y="1228970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4AD3635-BA0B-3594-2E99-9F8D4A170778}"/>
                  </a:ext>
                </a:extLst>
              </p:cNvPr>
              <p:cNvSpPr txBox="1"/>
              <p:nvPr/>
            </p:nvSpPr>
            <p:spPr>
              <a:xfrm rot="16200000">
                <a:off x="5196036" y="1238877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A1FF279-B769-A39F-A5C1-71164DC6243E}"/>
                  </a:ext>
                </a:extLst>
              </p:cNvPr>
              <p:cNvSpPr txBox="1"/>
              <p:nvPr/>
            </p:nvSpPr>
            <p:spPr>
              <a:xfrm rot="16200000">
                <a:off x="4609622" y="1231029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95454A3-7129-F06F-35C6-44D3A4A16A30}"/>
                </a:ext>
              </a:extLst>
            </p:cNvPr>
            <p:cNvSpPr>
              <a:spLocks/>
            </p:cNvSpPr>
            <p:nvPr/>
          </p:nvSpPr>
          <p:spPr>
            <a:xfrm rot="5400000">
              <a:off x="9361319" y="5194939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F64A26E-3075-B76F-F794-BDBB8BFA4A8C}"/>
                </a:ext>
              </a:extLst>
            </p:cNvPr>
            <p:cNvSpPr>
              <a:spLocks/>
            </p:cNvSpPr>
            <p:nvPr/>
          </p:nvSpPr>
          <p:spPr>
            <a:xfrm rot="5400000">
              <a:off x="8742833" y="5194939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4B384E-3C62-9B14-3AA1-15A46297DB0F}"/>
                </a:ext>
              </a:extLst>
            </p:cNvPr>
            <p:cNvSpPr>
              <a:spLocks/>
            </p:cNvSpPr>
            <p:nvPr/>
          </p:nvSpPr>
          <p:spPr>
            <a:xfrm rot="5400000">
              <a:off x="8187717" y="5194939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EF9FDC4-11D7-946D-3A88-4688978EC653}"/>
                </a:ext>
              </a:extLst>
            </p:cNvPr>
            <p:cNvCxnSpPr>
              <a:cxnSpLocks/>
              <a:stCxn id="78" idx="2"/>
              <a:endCxn id="116" idx="6"/>
            </p:cNvCxnSpPr>
            <p:nvPr/>
          </p:nvCxnSpPr>
          <p:spPr>
            <a:xfrm flipV="1">
              <a:off x="8917855" y="4935017"/>
              <a:ext cx="855056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7754CBF-FD8B-EFBE-F32F-A5D2CAA9D59E}"/>
                </a:ext>
              </a:extLst>
            </p:cNvPr>
            <p:cNvCxnSpPr>
              <a:cxnSpLocks/>
              <a:stCxn id="20" idx="2"/>
              <a:endCxn id="111" idx="7"/>
            </p:cNvCxnSpPr>
            <p:nvPr/>
          </p:nvCxnSpPr>
          <p:spPr>
            <a:xfrm flipH="1" flipV="1">
              <a:off x="8767252" y="4883754"/>
              <a:ext cx="1296601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905DCEE-980D-AB44-BEC3-42675A89EAB7}"/>
                </a:ext>
              </a:extLst>
            </p:cNvPr>
            <p:cNvCxnSpPr>
              <a:cxnSpLocks/>
              <a:stCxn id="77" idx="2"/>
              <a:endCxn id="116" idx="6"/>
            </p:cNvCxnSpPr>
            <p:nvPr/>
          </p:nvCxnSpPr>
          <p:spPr>
            <a:xfrm flipV="1">
              <a:off x="9536341" y="4935017"/>
              <a:ext cx="236570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DEE50895-29D9-A064-4198-71453AA80414}"/>
                </a:ext>
              </a:extLst>
            </p:cNvPr>
            <p:cNvCxnSpPr>
              <a:cxnSpLocks/>
              <a:stCxn id="80" idx="2"/>
              <a:endCxn id="116" idx="5"/>
            </p:cNvCxnSpPr>
            <p:nvPr/>
          </p:nvCxnSpPr>
          <p:spPr>
            <a:xfrm flipV="1">
              <a:off x="8362739" y="4883754"/>
              <a:ext cx="1288939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FF0191A-33ED-6ECE-05C1-332F546399BD}"/>
                </a:ext>
              </a:extLst>
            </p:cNvPr>
            <p:cNvCxnSpPr>
              <a:cxnSpLocks/>
              <a:stCxn id="77" idx="2"/>
              <a:endCxn id="111" idx="6"/>
            </p:cNvCxnSpPr>
            <p:nvPr/>
          </p:nvCxnSpPr>
          <p:spPr>
            <a:xfrm flipH="1" flipV="1">
              <a:off x="8646019" y="4935017"/>
              <a:ext cx="890322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CB83302-F5C1-CCD2-CF6A-FB3436C145AF}"/>
                </a:ext>
              </a:extLst>
            </p:cNvPr>
            <p:cNvCxnSpPr>
              <a:cxnSpLocks/>
              <a:stCxn id="78" idx="2"/>
              <a:endCxn id="113" idx="6"/>
            </p:cNvCxnSpPr>
            <p:nvPr/>
          </p:nvCxnSpPr>
          <p:spPr>
            <a:xfrm flipV="1">
              <a:off x="8917855" y="4935017"/>
              <a:ext cx="302482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8A3413D-24A8-EA36-2A84-464D4F89524E}"/>
                </a:ext>
              </a:extLst>
            </p:cNvPr>
            <p:cNvCxnSpPr>
              <a:cxnSpLocks/>
              <a:stCxn id="80" idx="2"/>
              <a:endCxn id="113" idx="5"/>
            </p:cNvCxnSpPr>
            <p:nvPr/>
          </p:nvCxnSpPr>
          <p:spPr>
            <a:xfrm flipV="1">
              <a:off x="8362739" y="4883754"/>
              <a:ext cx="736365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5799EE5-5D19-575B-A02E-183E20A1449F}"/>
                </a:ext>
              </a:extLst>
            </p:cNvPr>
            <p:cNvCxnSpPr>
              <a:cxnSpLocks/>
              <a:stCxn id="78" idx="2"/>
              <a:endCxn id="111" idx="6"/>
            </p:cNvCxnSpPr>
            <p:nvPr/>
          </p:nvCxnSpPr>
          <p:spPr>
            <a:xfrm flipH="1" flipV="1">
              <a:off x="8646019" y="4935017"/>
              <a:ext cx="271836" cy="2563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858F0AA-ABF6-39E8-CAD4-279A4455AE2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V="1">
              <a:off x="9536341" y="5541411"/>
              <a:ext cx="0" cy="30750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1423F62-664D-A22E-328E-B11D26E82DA6}"/>
                </a:ext>
              </a:extLst>
            </p:cNvPr>
            <p:cNvCxnSpPr>
              <a:cxnSpLocks/>
              <a:endCxn id="78" idx="6"/>
            </p:cNvCxnSpPr>
            <p:nvPr/>
          </p:nvCxnSpPr>
          <p:spPr>
            <a:xfrm flipV="1">
              <a:off x="8917855" y="5541411"/>
              <a:ext cx="0" cy="3024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D6FF0B7-9DA0-56BD-1842-CF0FE9034852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V="1">
              <a:off x="8362739" y="5541411"/>
              <a:ext cx="0" cy="3024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3BF01834-F165-9022-F5F8-2205E0969665}"/>
                    </a:ext>
                  </a:extLst>
                </p:cNvPr>
                <p:cNvSpPr txBox="1"/>
                <p:nvPr/>
              </p:nvSpPr>
              <p:spPr>
                <a:xfrm rot="5400000">
                  <a:off x="9369572" y="5212500"/>
                  <a:ext cx="316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3BF01834-F165-9022-F5F8-2205E0969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369572" y="5212500"/>
                  <a:ext cx="316047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8AA8980D-BA4C-4E43-94B5-0A7BDE43AF11}"/>
                    </a:ext>
                  </a:extLst>
                </p:cNvPr>
                <p:cNvSpPr txBox="1"/>
                <p:nvPr/>
              </p:nvSpPr>
              <p:spPr>
                <a:xfrm rot="5400000">
                  <a:off x="8768395" y="5227020"/>
                  <a:ext cx="316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8AA8980D-BA4C-4E43-94B5-0A7BDE43A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768395" y="5227020"/>
                  <a:ext cx="316047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BEA9AA17-37B3-5C20-E6DB-6D4D85E27774}"/>
                </a:ext>
              </a:extLst>
            </p:cNvPr>
            <p:cNvCxnSpPr>
              <a:cxnSpLocks/>
              <a:stCxn id="20" idx="2"/>
              <a:endCxn id="116" idx="7"/>
            </p:cNvCxnSpPr>
            <p:nvPr/>
          </p:nvCxnSpPr>
          <p:spPr>
            <a:xfrm flipH="1" flipV="1">
              <a:off x="9894144" y="4883754"/>
              <a:ext cx="169709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EB2EDFAC-8394-EA2F-BEF5-2419B3CD08F2}"/>
                </a:ext>
              </a:extLst>
            </p:cNvPr>
            <p:cNvSpPr/>
            <p:nvPr/>
          </p:nvSpPr>
          <p:spPr>
            <a:xfrm>
              <a:off x="8362409" y="4498993"/>
              <a:ext cx="568399" cy="53595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3EC4784-42B0-F72D-68B0-A40CA9F7F2F0}"/>
                </a:ext>
              </a:extLst>
            </p:cNvPr>
            <p:cNvCxnSpPr>
              <a:cxnSpLocks/>
              <a:stCxn id="80" idx="2"/>
              <a:endCxn id="111" idx="5"/>
            </p:cNvCxnSpPr>
            <p:nvPr/>
          </p:nvCxnSpPr>
          <p:spPr>
            <a:xfrm flipV="1">
              <a:off x="8362739" y="4883754"/>
              <a:ext cx="162047" cy="307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A6CA5FFD-2E39-8932-8EBE-3939A130D1A2}"/>
                </a:ext>
              </a:extLst>
            </p:cNvPr>
            <p:cNvGrpSpPr/>
            <p:nvPr/>
          </p:nvGrpSpPr>
          <p:grpSpPr>
            <a:xfrm>
              <a:off x="6714550" y="4149755"/>
              <a:ext cx="1113427" cy="1283512"/>
              <a:chOff x="6821059" y="4154509"/>
              <a:chExt cx="1113427" cy="1283512"/>
            </a:xfrm>
          </p:grpSpPr>
          <p:grpSp>
            <p:nvGrpSpPr>
              <p:cNvPr id="370" name="组合 369">
                <a:extLst>
                  <a:ext uri="{FF2B5EF4-FFF2-40B4-BE49-F238E27FC236}">
                    <a16:creationId xmlns:a16="http://schemas.microsoft.com/office/drawing/2014/main" id="{0ACD78B6-3F38-B83C-5468-36C22E0F0F98}"/>
                  </a:ext>
                </a:extLst>
              </p:cNvPr>
              <p:cNvGrpSpPr/>
              <p:nvPr/>
            </p:nvGrpSpPr>
            <p:grpSpPr>
              <a:xfrm>
                <a:off x="6832749" y="4226561"/>
                <a:ext cx="1040586" cy="1211460"/>
                <a:chOff x="6686198" y="4141285"/>
                <a:chExt cx="1040586" cy="1211460"/>
              </a:xfrm>
            </p:grpSpPr>
            <p:grpSp>
              <p:nvGrpSpPr>
                <p:cNvPr id="367" name="组合 366">
                  <a:extLst>
                    <a:ext uri="{FF2B5EF4-FFF2-40B4-BE49-F238E27FC236}">
                      <a16:creationId xmlns:a16="http://schemas.microsoft.com/office/drawing/2014/main" id="{52CE3D29-DF3E-D2BD-F020-CDF845C18214}"/>
                    </a:ext>
                  </a:extLst>
                </p:cNvPr>
                <p:cNvGrpSpPr/>
                <p:nvPr/>
              </p:nvGrpSpPr>
              <p:grpSpPr>
                <a:xfrm>
                  <a:off x="6686198" y="4141285"/>
                  <a:ext cx="1040586" cy="1211460"/>
                  <a:chOff x="7380079" y="3614674"/>
                  <a:chExt cx="1040586" cy="1211460"/>
                </a:xfrm>
              </p:grpSpPr>
              <p:sp>
                <p:nvSpPr>
                  <p:cNvPr id="319" name="椭圆 318">
                    <a:extLst>
                      <a:ext uri="{FF2B5EF4-FFF2-40B4-BE49-F238E27FC236}">
                        <a16:creationId xmlns:a16="http://schemas.microsoft.com/office/drawing/2014/main" id="{A7ED906A-DDD6-1DA0-07A0-81F2990960C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7723149" y="3959489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0" name="直接箭头连接符 319">
                    <a:extLst>
                      <a:ext uri="{FF2B5EF4-FFF2-40B4-BE49-F238E27FC236}">
                        <a16:creationId xmlns:a16="http://schemas.microsoft.com/office/drawing/2014/main" id="{68586815-68DA-3FA7-92E1-96247BF204DE}"/>
                      </a:ext>
                    </a:extLst>
                  </p:cNvPr>
                  <p:cNvCxnSpPr>
                    <a:cxnSpLocks/>
                    <a:endCxn id="319" idx="7"/>
                  </p:cNvCxnSpPr>
                  <p:nvPr/>
                </p:nvCxnSpPr>
                <p:spPr>
                  <a:xfrm flipH="1" flipV="1">
                    <a:off x="8019404" y="4254698"/>
                    <a:ext cx="193296" cy="258402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直接箭头连接符 320">
                    <a:extLst>
                      <a:ext uri="{FF2B5EF4-FFF2-40B4-BE49-F238E27FC236}">
                        <a16:creationId xmlns:a16="http://schemas.microsoft.com/office/drawing/2014/main" id="{493C9042-229B-B910-36B6-5F23401E404C}"/>
                      </a:ext>
                    </a:extLst>
                  </p:cNvPr>
                  <p:cNvCxnSpPr>
                    <a:cxnSpLocks/>
                    <a:endCxn id="319" idx="6"/>
                  </p:cNvCxnSpPr>
                  <p:nvPr/>
                </p:nvCxnSpPr>
                <p:spPr>
                  <a:xfrm flipH="1" flipV="1">
                    <a:off x="7898171" y="4305961"/>
                    <a:ext cx="3131" cy="27739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直接箭头连接符 321">
                    <a:extLst>
                      <a:ext uri="{FF2B5EF4-FFF2-40B4-BE49-F238E27FC236}">
                        <a16:creationId xmlns:a16="http://schemas.microsoft.com/office/drawing/2014/main" id="{A754828C-F52C-A23F-03D4-000FDBDD326B}"/>
                      </a:ext>
                    </a:extLst>
                  </p:cNvPr>
                  <p:cNvCxnSpPr>
                    <a:cxnSpLocks/>
                    <a:endCxn id="319" idx="5"/>
                  </p:cNvCxnSpPr>
                  <p:nvPr/>
                </p:nvCxnSpPr>
                <p:spPr>
                  <a:xfrm flipV="1">
                    <a:off x="7577854" y="4254698"/>
                    <a:ext cx="199084" cy="258402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直接箭头连接符 322">
                    <a:extLst>
                      <a:ext uri="{FF2B5EF4-FFF2-40B4-BE49-F238E27FC236}">
                        <a16:creationId xmlns:a16="http://schemas.microsoft.com/office/drawing/2014/main" id="{6A5EA074-A1F8-B197-BAE4-52A8E08B4EF1}"/>
                      </a:ext>
                    </a:extLst>
                  </p:cNvPr>
                  <p:cNvCxnSpPr>
                    <a:cxnSpLocks/>
                    <a:stCxn id="319" idx="2"/>
                  </p:cNvCxnSpPr>
                  <p:nvPr/>
                </p:nvCxnSpPr>
                <p:spPr>
                  <a:xfrm flipH="1" flipV="1">
                    <a:off x="7898170" y="3614674"/>
                    <a:ext cx="1" cy="341243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9" name="文本框 348">
                        <a:extLst>
                          <a:ext uri="{FF2B5EF4-FFF2-40B4-BE49-F238E27FC236}">
                            <a16:creationId xmlns:a16="http://schemas.microsoft.com/office/drawing/2014/main" id="{7EE0C99B-8B82-7074-15E5-BA3A48097FD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 flipH="1">
                        <a:off x="7695076" y="4469150"/>
                        <a:ext cx="40619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349" name="文本框 348">
                        <a:extLst>
                          <a:ext uri="{FF2B5EF4-FFF2-40B4-BE49-F238E27FC236}">
                            <a16:creationId xmlns:a16="http://schemas.microsoft.com/office/drawing/2014/main" id="{7EE0C99B-8B82-7074-15E5-BA3A48097F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 flipH="1">
                        <a:off x="7695076" y="4469150"/>
                        <a:ext cx="406191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1" name="文本框 350">
                        <a:extLst>
                          <a:ext uri="{FF2B5EF4-FFF2-40B4-BE49-F238E27FC236}">
                            <a16:creationId xmlns:a16="http://schemas.microsoft.com/office/drawing/2014/main" id="{D3E30D28-C13B-4232-4F57-E250C5EE44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75162" y="3927962"/>
                        <a:ext cx="23229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zh-CN" altLang="en-US" sz="1050" dirty="0"/>
                      </a:p>
                    </p:txBody>
                  </p:sp>
                </mc:Choice>
                <mc:Fallback xmlns="">
                  <p:sp>
                    <p:nvSpPr>
                      <p:cNvPr id="351" name="文本框 350">
                        <a:extLst>
                          <a:ext uri="{FF2B5EF4-FFF2-40B4-BE49-F238E27FC236}">
                            <a16:creationId xmlns:a16="http://schemas.microsoft.com/office/drawing/2014/main" id="{D3E30D28-C13B-4232-4F57-E250C5EE44C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75162" y="3927962"/>
                        <a:ext cx="232292" cy="26161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4" name="任意多边形: 形状 353">
                    <a:extLst>
                      <a:ext uri="{FF2B5EF4-FFF2-40B4-BE49-F238E27FC236}">
                        <a16:creationId xmlns:a16="http://schemas.microsoft.com/office/drawing/2014/main" id="{A164D47D-E7DC-E09E-613F-ECFF045EC6A4}"/>
                      </a:ext>
                    </a:extLst>
                  </p:cNvPr>
                  <p:cNvSpPr/>
                  <p:nvPr/>
                </p:nvSpPr>
                <p:spPr>
                  <a:xfrm>
                    <a:off x="7738585" y="4136062"/>
                    <a:ext cx="313475" cy="64024"/>
                  </a:xfrm>
                  <a:custGeom>
                    <a:avLst/>
                    <a:gdLst>
                      <a:gd name="connsiteX0" fmla="*/ 0 w 521494"/>
                      <a:gd name="connsiteY0" fmla="*/ 173882 h 173882"/>
                      <a:gd name="connsiteX1" fmla="*/ 254794 w 521494"/>
                      <a:gd name="connsiteY1" fmla="*/ 51 h 173882"/>
                      <a:gd name="connsiteX2" fmla="*/ 521494 w 521494"/>
                      <a:gd name="connsiteY2" fmla="*/ 159594 h 173882"/>
                      <a:gd name="connsiteX0" fmla="*/ 0 w 521494"/>
                      <a:gd name="connsiteY0" fmla="*/ 151380 h 151380"/>
                      <a:gd name="connsiteX1" fmla="*/ 258755 w 521494"/>
                      <a:gd name="connsiteY1" fmla="*/ 71 h 151380"/>
                      <a:gd name="connsiteX2" fmla="*/ 521494 w 521494"/>
                      <a:gd name="connsiteY2" fmla="*/ 137092 h 151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21494" h="151380">
                        <a:moveTo>
                          <a:pt x="0" y="151380"/>
                        </a:moveTo>
                        <a:cubicBezTo>
                          <a:pt x="83939" y="65655"/>
                          <a:pt x="171839" y="2452"/>
                          <a:pt x="258755" y="71"/>
                        </a:cubicBezTo>
                        <a:cubicBezTo>
                          <a:pt x="345671" y="-2310"/>
                          <a:pt x="431602" y="56130"/>
                          <a:pt x="521494" y="137092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5" name="文本框 354">
                        <a:extLst>
                          <a:ext uri="{FF2B5EF4-FFF2-40B4-BE49-F238E27FC236}">
                            <a16:creationId xmlns:a16="http://schemas.microsoft.com/office/drawing/2014/main" id="{9F0DE6CD-BAD4-6EAA-CBA6-D11E78F0CB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80079" y="4183050"/>
                        <a:ext cx="31604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5" name="文本框 354">
                        <a:extLst>
                          <a:ext uri="{FF2B5EF4-FFF2-40B4-BE49-F238E27FC236}">
                            <a16:creationId xmlns:a16="http://schemas.microsoft.com/office/drawing/2014/main" id="{9F0DE6CD-BAD4-6EAA-CBA6-D11E78F0CB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80079" y="4183050"/>
                        <a:ext cx="316047" cy="26161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7" name="文本框 356">
                        <a:extLst>
                          <a:ext uri="{FF2B5EF4-FFF2-40B4-BE49-F238E27FC236}">
                            <a16:creationId xmlns:a16="http://schemas.microsoft.com/office/drawing/2014/main" id="{0A9B794E-BE77-9FE1-579F-FC994B1354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88685" y="4207999"/>
                        <a:ext cx="31604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7" name="文本框 356">
                        <a:extLst>
                          <a:ext uri="{FF2B5EF4-FFF2-40B4-BE49-F238E27FC236}">
                            <a16:creationId xmlns:a16="http://schemas.microsoft.com/office/drawing/2014/main" id="{0A9B794E-BE77-9FE1-579F-FC994B1354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88685" y="4207999"/>
                        <a:ext cx="316047" cy="26161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8" name="文本框 357">
                        <a:extLst>
                          <a:ext uri="{FF2B5EF4-FFF2-40B4-BE49-F238E27FC236}">
                            <a16:creationId xmlns:a16="http://schemas.microsoft.com/office/drawing/2014/main" id="{88325432-B912-6106-63C5-C8ED9CF8C6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97475" y="4460756"/>
                        <a:ext cx="31604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8" name="文本框 357">
                        <a:extLst>
                          <a:ext uri="{FF2B5EF4-FFF2-40B4-BE49-F238E27FC236}">
                            <a16:creationId xmlns:a16="http://schemas.microsoft.com/office/drawing/2014/main" id="{88325432-B912-6106-63C5-C8ED9CF8C6B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97475" y="4460756"/>
                        <a:ext cx="316047" cy="26161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9" name="文本框 358">
                        <a:extLst>
                          <a:ext uri="{FF2B5EF4-FFF2-40B4-BE49-F238E27FC236}">
                            <a16:creationId xmlns:a16="http://schemas.microsoft.com/office/drawing/2014/main" id="{3B572ACC-4111-9D97-8AC7-9D3749628D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04618" y="4465041"/>
                        <a:ext cx="31604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9" name="文本框 358">
                        <a:extLst>
                          <a:ext uri="{FF2B5EF4-FFF2-40B4-BE49-F238E27FC236}">
                            <a16:creationId xmlns:a16="http://schemas.microsoft.com/office/drawing/2014/main" id="{3B572ACC-4111-9D97-8AC7-9D3749628D3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04618" y="4465041"/>
                        <a:ext cx="316047" cy="26161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3" name="文本框 362">
                      <a:extLst>
                        <a:ext uri="{FF2B5EF4-FFF2-40B4-BE49-F238E27FC236}">
                          <a16:creationId xmlns:a16="http://schemas.microsoft.com/office/drawing/2014/main" id="{4F9B9058-9A23-6CE7-78EE-31D87429EB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210" y="4266333"/>
                      <a:ext cx="593922" cy="161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05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63" name="文本框 362">
                      <a:extLst>
                        <a:ext uri="{FF2B5EF4-FFF2-40B4-BE49-F238E27FC236}">
                          <a16:creationId xmlns:a16="http://schemas.microsoft.com/office/drawing/2014/main" id="{4F9B9058-9A23-6CE7-78EE-31D87429EB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210" y="4266333"/>
                      <a:ext cx="593922" cy="161583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t="-740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7BBF2584-E880-5827-69DB-CF89E9EAFD12}"/>
                  </a:ext>
                </a:extLst>
              </p:cNvPr>
              <p:cNvSpPr/>
              <p:nvPr/>
            </p:nvSpPr>
            <p:spPr>
              <a:xfrm>
                <a:off x="6821059" y="4154509"/>
                <a:ext cx="1113427" cy="125180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1" name="直接箭头连接符 390">
              <a:extLst>
                <a:ext uri="{FF2B5EF4-FFF2-40B4-BE49-F238E27FC236}">
                  <a16:creationId xmlns:a16="http://schemas.microsoft.com/office/drawing/2014/main" id="{749D8D9A-0A87-A8FC-CD35-C302554157AC}"/>
                </a:ext>
              </a:extLst>
            </p:cNvPr>
            <p:cNvCxnSpPr>
              <a:cxnSpLocks/>
              <a:stCxn id="315" idx="2"/>
              <a:endCxn id="389" idx="3"/>
            </p:cNvCxnSpPr>
            <p:nvPr/>
          </p:nvCxnSpPr>
          <p:spPr>
            <a:xfrm flipH="1">
              <a:off x="7827977" y="4766971"/>
              <a:ext cx="534432" cy="8688"/>
            </a:xfrm>
            <a:prstGeom prst="straightConnector1">
              <a:avLst/>
            </a:prstGeom>
            <a:ln w="952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26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119DA240-9ED5-F966-B7C4-CBE9BB3339B6}"/>
              </a:ext>
            </a:extLst>
          </p:cNvPr>
          <p:cNvGrpSpPr/>
          <p:nvPr/>
        </p:nvGrpSpPr>
        <p:grpSpPr>
          <a:xfrm>
            <a:off x="1014669" y="560213"/>
            <a:ext cx="4907220" cy="2373487"/>
            <a:chOff x="3195894" y="2806261"/>
            <a:chExt cx="4907220" cy="237348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37830E-C619-5E16-AEA6-AE31EBA4BEDF}"/>
                </a:ext>
              </a:extLst>
            </p:cNvPr>
            <p:cNvGrpSpPr/>
            <p:nvPr/>
          </p:nvGrpSpPr>
          <p:grpSpPr>
            <a:xfrm>
              <a:off x="3895087" y="3791969"/>
              <a:ext cx="350044" cy="342900"/>
              <a:chOff x="2229271" y="1070301"/>
              <a:chExt cx="350044" cy="342900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CD462DAE-930C-8D22-AD71-E2058874C6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29271" y="1070301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110017A0-A571-9B32-BEDB-1BA7B0DDB7B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269" y="1103659"/>
                    <a:ext cx="3160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110017A0-A571-9B32-BEDB-1BA7B0DDB7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6269" y="1103659"/>
                    <a:ext cx="31604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5578AEB-3EBA-4C0B-AD8B-875777798244}"/>
                </a:ext>
              </a:extLst>
            </p:cNvPr>
            <p:cNvCxnSpPr>
              <a:cxnSpLocks/>
              <a:stCxn id="89" idx="6"/>
              <a:endCxn id="104" idx="1"/>
            </p:cNvCxnSpPr>
            <p:nvPr/>
          </p:nvCxnSpPr>
          <p:spPr>
            <a:xfrm flipV="1">
              <a:off x="4245131" y="3961926"/>
              <a:ext cx="275342" cy="149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1B42F5-DA29-8685-49FE-EA7AAEA88AA7}"/>
                </a:ext>
              </a:extLst>
            </p:cNvPr>
            <p:cNvCxnSpPr>
              <a:cxnSpLocks/>
              <a:endCxn id="143" idx="1"/>
            </p:cNvCxnSpPr>
            <p:nvPr/>
          </p:nvCxnSpPr>
          <p:spPr>
            <a:xfrm>
              <a:off x="5343253" y="3961129"/>
              <a:ext cx="15658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61BDC93-B1EC-C37F-29F1-A940C1643CDF}"/>
                </a:ext>
              </a:extLst>
            </p:cNvPr>
            <p:cNvCxnSpPr>
              <a:cxnSpLocks/>
            </p:cNvCxnSpPr>
            <p:nvPr/>
          </p:nvCxnSpPr>
          <p:spPr>
            <a:xfrm>
              <a:off x="5339849" y="4467282"/>
              <a:ext cx="1597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0672D47-B763-6C37-F856-37816E3B7651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3195894" y="3963418"/>
              <a:ext cx="699193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54F07CA-6CBD-0B7F-8498-65D11451278D}"/>
                </a:ext>
              </a:extLst>
            </p:cNvPr>
            <p:cNvSpPr txBox="1"/>
            <p:nvPr/>
          </p:nvSpPr>
          <p:spPr>
            <a:xfrm>
              <a:off x="3328135" y="3726183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CCA2DF0-C680-235B-8423-AA4FE7829F09}"/>
                </a:ext>
              </a:extLst>
            </p:cNvPr>
            <p:cNvSpPr txBox="1"/>
            <p:nvPr/>
          </p:nvSpPr>
          <p:spPr>
            <a:xfrm>
              <a:off x="7420919" y="3699913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A2FB919-CF89-06F6-9453-F76F7896E49A}"/>
                </a:ext>
              </a:extLst>
            </p:cNvPr>
            <p:cNvGrpSpPr/>
            <p:nvPr/>
          </p:nvGrpSpPr>
          <p:grpSpPr>
            <a:xfrm>
              <a:off x="3740029" y="2806261"/>
              <a:ext cx="3878294" cy="409314"/>
              <a:chOff x="2612152" y="1275004"/>
              <a:chExt cx="3878294" cy="409314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DC8033F-0CA6-EB6B-34F3-131BD9BD764F}"/>
                  </a:ext>
                </a:extLst>
              </p:cNvPr>
              <p:cNvSpPr txBox="1"/>
              <p:nvPr/>
            </p:nvSpPr>
            <p:spPr>
              <a:xfrm>
                <a:off x="2612152" y="1284208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5244CB7-8CF3-7B3A-07FF-EC990409CFBB}"/>
                  </a:ext>
                </a:extLst>
              </p:cNvPr>
              <p:cNvSpPr txBox="1"/>
              <p:nvPr/>
            </p:nvSpPr>
            <p:spPr>
              <a:xfrm>
                <a:off x="3128082" y="1275004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FNN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3A7B939-67AD-40D2-3FB9-104235E7F83D}"/>
                  </a:ext>
                </a:extLst>
              </p:cNvPr>
              <p:cNvSpPr txBox="1"/>
              <p:nvPr/>
            </p:nvSpPr>
            <p:spPr>
              <a:xfrm>
                <a:off x="3927930" y="1281407"/>
                <a:ext cx="14478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Blocks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7F7360D-2D10-7722-362A-CF9D6DC9A796}"/>
                  </a:ext>
                </a:extLst>
              </p:cNvPr>
              <p:cNvSpPr txBox="1"/>
              <p:nvPr/>
            </p:nvSpPr>
            <p:spPr>
              <a:xfrm>
                <a:off x="5808251" y="1280880"/>
                <a:ext cx="682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FNN</a:t>
                </a:r>
              </a:p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B56C05-50FE-5A6B-3C68-0C29964A2F84}"/>
                    </a:ext>
                  </a:extLst>
                </p:cNvPr>
                <p:cNvSpPr txBox="1"/>
                <p:nvPr/>
              </p:nvSpPr>
              <p:spPr>
                <a:xfrm>
                  <a:off x="5535752" y="3540103"/>
                  <a:ext cx="2631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8B56C05-50FE-5A6B-3C68-0C29964A2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52" y="3540103"/>
                  <a:ext cx="26314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79FA380-481D-297F-1F11-2732D9A96A05}"/>
                </a:ext>
              </a:extLst>
            </p:cNvPr>
            <p:cNvGrpSpPr/>
            <p:nvPr/>
          </p:nvGrpSpPr>
          <p:grpSpPr>
            <a:xfrm>
              <a:off x="4911939" y="3785079"/>
              <a:ext cx="350044" cy="347493"/>
              <a:chOff x="2776431" y="4547074"/>
              <a:chExt cx="350044" cy="347493"/>
            </a:xfrm>
          </p:grpSpPr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B4BE16E2-A863-14F8-F0DB-8A875E46D849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2CBAEDBD-C596-7C28-2B6B-7C9468D68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8B604D03-BDE5-7D40-7BE0-73DCE208D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F01E15BC-9838-9D03-15AC-CC1BC503A1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96468DC-FA67-6F4C-ADD8-A4CCBA3A1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638501B8-DD2E-9232-2CCD-877CBF1B76B1}"/>
                </a:ext>
              </a:extLst>
            </p:cNvPr>
            <p:cNvSpPr/>
            <p:nvPr/>
          </p:nvSpPr>
          <p:spPr>
            <a:xfrm>
              <a:off x="4520473" y="3489025"/>
              <a:ext cx="152943" cy="9458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64B5AFA4-A98A-C26F-042D-2BE3D066F8AB}"/>
                </a:ext>
              </a:extLst>
            </p:cNvPr>
            <p:cNvGrpSpPr/>
            <p:nvPr/>
          </p:nvGrpSpPr>
          <p:grpSpPr>
            <a:xfrm>
              <a:off x="5501500" y="3253468"/>
              <a:ext cx="350044" cy="347493"/>
              <a:chOff x="2776431" y="4547074"/>
              <a:chExt cx="350044" cy="347493"/>
            </a:xfrm>
          </p:grpSpPr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45AC0285-8DDD-1087-0D58-570ACBA7D11A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E7C416E6-6811-CACB-13DE-F53A6E6F9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280D2A83-32AF-B23F-4E4F-94FC9F013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A60E26A1-4B02-0B67-EFFC-772824749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ECBAB72B-BE6A-647D-FDFF-FCF8ADA90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76CE68D-F229-E96F-9D42-EF311C3F6CA4}"/>
                </a:ext>
              </a:extLst>
            </p:cNvPr>
            <p:cNvGrpSpPr/>
            <p:nvPr/>
          </p:nvGrpSpPr>
          <p:grpSpPr>
            <a:xfrm>
              <a:off x="5499627" y="4310672"/>
              <a:ext cx="350044" cy="347493"/>
              <a:chOff x="2776431" y="4547074"/>
              <a:chExt cx="350044" cy="347493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436C050E-38CA-20FD-C61C-A646D9823039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60E463B6-69ED-CB20-428D-D142819E8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D779B0BF-6235-96AB-BE04-89543D0A26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D00D86CA-2C93-FC6E-98A6-417CE7AB4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3273F02B-AFA7-995D-F209-BCAAF6892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2B27E008-30C1-ECD1-30E6-37164893232A}"/>
                </a:ext>
              </a:extLst>
            </p:cNvPr>
            <p:cNvSpPr/>
            <p:nvPr/>
          </p:nvSpPr>
          <p:spPr>
            <a:xfrm>
              <a:off x="5463198" y="3224459"/>
              <a:ext cx="431475" cy="14733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4523E4D-3B91-FE46-0A76-47BE10C521D7}"/>
                </a:ext>
              </a:extLst>
            </p:cNvPr>
            <p:cNvGrpSpPr/>
            <p:nvPr/>
          </p:nvGrpSpPr>
          <p:grpSpPr>
            <a:xfrm>
              <a:off x="5499838" y="3785086"/>
              <a:ext cx="350044" cy="347493"/>
              <a:chOff x="2776431" y="4547074"/>
              <a:chExt cx="350044" cy="347493"/>
            </a:xfrm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91659E7C-59FC-9750-63A4-47102437D676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F9BD4B71-C3DB-3778-F9FB-349CE71D3B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D97E472F-7642-E90E-04A1-1EE3223DC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DDB5A6FE-B3CD-6128-33E7-8FA2848CB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64E68142-E7B0-99C7-F17A-D7CA5DF07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矩形: 圆角 166">
              <a:extLst>
                <a:ext uri="{FF2B5EF4-FFF2-40B4-BE49-F238E27FC236}">
                  <a16:creationId xmlns:a16="http://schemas.microsoft.com/office/drawing/2014/main" id="{0D466306-DBEB-150C-601F-8C5BFBA9C33E}"/>
                </a:ext>
              </a:extLst>
            </p:cNvPr>
            <p:cNvSpPr/>
            <p:nvPr/>
          </p:nvSpPr>
          <p:spPr>
            <a:xfrm>
              <a:off x="6795293" y="3212247"/>
              <a:ext cx="151401" cy="14985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4D22EF05-258D-DDBC-61E8-910A1ECF1A5F}"/>
                </a:ext>
              </a:extLst>
            </p:cNvPr>
            <p:cNvSpPr/>
            <p:nvPr/>
          </p:nvSpPr>
          <p:spPr>
            <a:xfrm>
              <a:off x="7231409" y="3488622"/>
              <a:ext cx="152943" cy="9458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80D1B331-C8B7-7C16-50CA-128E4D09A0D9}"/>
                </a:ext>
              </a:extLst>
            </p:cNvPr>
            <p:cNvCxnSpPr>
              <a:cxnSpLocks/>
              <a:stCxn id="104" idx="3"/>
              <a:endCxn id="95" idx="1"/>
            </p:cNvCxnSpPr>
            <p:nvPr/>
          </p:nvCxnSpPr>
          <p:spPr>
            <a:xfrm flipV="1">
              <a:off x="4673416" y="3961122"/>
              <a:ext cx="238523" cy="8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2AC39B77-7D11-C0A1-99CD-629059D97F5B}"/>
                </a:ext>
              </a:extLst>
            </p:cNvPr>
            <p:cNvCxnSpPr>
              <a:cxnSpLocks/>
            </p:cNvCxnSpPr>
            <p:nvPr/>
          </p:nvCxnSpPr>
          <p:spPr>
            <a:xfrm>
              <a:off x="5339849" y="3420765"/>
              <a:ext cx="0" cy="10465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665C53F8-F096-CA05-21DD-BB78673B6647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5261983" y="3961122"/>
              <a:ext cx="8397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9DE5BC4B-4BD6-608C-05EA-19E82E418AC2}"/>
                </a:ext>
              </a:extLst>
            </p:cNvPr>
            <p:cNvCxnSpPr>
              <a:cxnSpLocks/>
            </p:cNvCxnSpPr>
            <p:nvPr/>
          </p:nvCxnSpPr>
          <p:spPr>
            <a:xfrm>
              <a:off x="5339849" y="3424918"/>
              <a:ext cx="1597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781FB8E8-8871-DBBB-77FC-F4F16E272280}"/>
                    </a:ext>
                  </a:extLst>
                </p:cNvPr>
                <p:cNvSpPr txBox="1"/>
                <p:nvPr/>
              </p:nvSpPr>
              <p:spPr>
                <a:xfrm>
                  <a:off x="5535752" y="4074946"/>
                  <a:ext cx="2631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781FB8E8-8871-DBBB-77FC-F4F16E272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52" y="4074946"/>
                  <a:ext cx="26314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526C6D96-2CE2-FA2E-AFA5-60F6AFD1AD17}"/>
                </a:ext>
              </a:extLst>
            </p:cNvPr>
            <p:cNvCxnSpPr>
              <a:cxnSpLocks/>
              <a:endCxn id="243" idx="1"/>
            </p:cNvCxnSpPr>
            <p:nvPr/>
          </p:nvCxnSpPr>
          <p:spPr>
            <a:xfrm>
              <a:off x="5976951" y="3959683"/>
              <a:ext cx="15658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B1E99123-CFA3-D65B-5F9E-6A84E254AA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3547" y="4465836"/>
              <a:ext cx="1597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6C5A37B1-E9DD-2CDC-1089-F6DBD7E5DF7E}"/>
                    </a:ext>
                  </a:extLst>
                </p:cNvPr>
                <p:cNvSpPr txBox="1"/>
                <p:nvPr/>
              </p:nvSpPr>
              <p:spPr>
                <a:xfrm>
                  <a:off x="6169450" y="3538657"/>
                  <a:ext cx="2631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6C5A37B1-E9DD-2CDC-1089-F6DBD7E5D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450" y="3538657"/>
                  <a:ext cx="26314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E2EFDEEE-C72E-F1F8-72CC-AC9B1D53E99E}"/>
                </a:ext>
              </a:extLst>
            </p:cNvPr>
            <p:cNvGrpSpPr/>
            <p:nvPr/>
          </p:nvGrpSpPr>
          <p:grpSpPr>
            <a:xfrm>
              <a:off x="6135198" y="3252022"/>
              <a:ext cx="350044" cy="347493"/>
              <a:chOff x="2776431" y="4547074"/>
              <a:chExt cx="350044" cy="347493"/>
            </a:xfrm>
          </p:grpSpPr>
          <p:sp>
            <p:nvSpPr>
              <p:cNvPr id="230" name="矩形: 圆角 229">
                <a:extLst>
                  <a:ext uri="{FF2B5EF4-FFF2-40B4-BE49-F238E27FC236}">
                    <a16:creationId xmlns:a16="http://schemas.microsoft.com/office/drawing/2014/main" id="{BCBF557B-924A-323D-EE3A-3ADA67920DDF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3D05A170-9376-BA74-4E27-62E3BCDB8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E71125EE-3D7F-23A5-DCBA-E379FB32F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10B6F28A-71E2-A56A-6C0B-89D62CFF4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75E897CE-0BB4-7ECB-6EEA-C90CDF8EC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467947C5-E924-0BAD-8E3E-852F8FD3DC56}"/>
                </a:ext>
              </a:extLst>
            </p:cNvPr>
            <p:cNvGrpSpPr/>
            <p:nvPr/>
          </p:nvGrpSpPr>
          <p:grpSpPr>
            <a:xfrm>
              <a:off x="6133325" y="4309226"/>
              <a:ext cx="350044" cy="347493"/>
              <a:chOff x="2776431" y="4547074"/>
              <a:chExt cx="350044" cy="347493"/>
            </a:xfrm>
          </p:grpSpPr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3C4F5534-4C70-3DFD-B620-C53838C386F9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9D34C2A3-D41A-165F-7AA0-D27058BA4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>
                <a:extLst>
                  <a:ext uri="{FF2B5EF4-FFF2-40B4-BE49-F238E27FC236}">
                    <a16:creationId xmlns:a16="http://schemas.microsoft.com/office/drawing/2014/main" id="{2E849A16-8071-C43B-962D-69284ADFC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2CF07106-6938-EE49-4514-0C24BB563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92188D42-FE8A-5240-B89D-FFD48C552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019D9C61-AE74-D809-9407-1663A644477D}"/>
                </a:ext>
              </a:extLst>
            </p:cNvPr>
            <p:cNvSpPr/>
            <p:nvPr/>
          </p:nvSpPr>
          <p:spPr>
            <a:xfrm>
              <a:off x="6096896" y="3223013"/>
              <a:ext cx="431475" cy="147332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6F447AF6-7725-B6B0-21DC-1F4544190304}"/>
                </a:ext>
              </a:extLst>
            </p:cNvPr>
            <p:cNvGrpSpPr/>
            <p:nvPr/>
          </p:nvGrpSpPr>
          <p:grpSpPr>
            <a:xfrm>
              <a:off x="6133536" y="3783640"/>
              <a:ext cx="350044" cy="347493"/>
              <a:chOff x="2776431" y="4547074"/>
              <a:chExt cx="350044" cy="347493"/>
            </a:xfrm>
          </p:grpSpPr>
          <p:sp>
            <p:nvSpPr>
              <p:cNvPr id="243" name="矩形: 圆角 242">
                <a:extLst>
                  <a:ext uri="{FF2B5EF4-FFF2-40B4-BE49-F238E27FC236}">
                    <a16:creationId xmlns:a16="http://schemas.microsoft.com/office/drawing/2014/main" id="{F91ECEE8-742B-C6C2-23B6-891F86D5BCD0}"/>
                  </a:ext>
                </a:extLst>
              </p:cNvPr>
              <p:cNvSpPr/>
              <p:nvPr/>
            </p:nvSpPr>
            <p:spPr>
              <a:xfrm>
                <a:off x="2776431" y="4551667"/>
                <a:ext cx="350044" cy="34290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350E8962-DBA8-568C-7157-18AB26F56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654792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0BCCC84C-38FC-0DCD-F798-C1356EAA0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6431" y="4768039"/>
                <a:ext cx="3500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05505922-8229-11BD-BBEC-AC08E9572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921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38E020AC-D19D-6B54-C4EF-0B9246C93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0984" y="4547074"/>
                <a:ext cx="0" cy="3429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C504D63-5198-8E3C-F8B4-29C6DAE59A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547" y="3419319"/>
              <a:ext cx="0" cy="104651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370132D7-70FD-F587-D962-2E14CBA3F213}"/>
                </a:ext>
              </a:extLst>
            </p:cNvPr>
            <p:cNvCxnSpPr>
              <a:cxnSpLocks/>
            </p:cNvCxnSpPr>
            <p:nvPr/>
          </p:nvCxnSpPr>
          <p:spPr>
            <a:xfrm>
              <a:off x="5895681" y="3959676"/>
              <a:ext cx="8397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1576DD7D-1A6B-0926-5DB7-1D9E7041A80C}"/>
                </a:ext>
              </a:extLst>
            </p:cNvPr>
            <p:cNvCxnSpPr>
              <a:cxnSpLocks/>
            </p:cNvCxnSpPr>
            <p:nvPr/>
          </p:nvCxnSpPr>
          <p:spPr>
            <a:xfrm>
              <a:off x="5973547" y="3423472"/>
              <a:ext cx="15977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BEA82FFE-5EF1-ACC3-B2D1-BB53464687BA}"/>
                    </a:ext>
                  </a:extLst>
                </p:cNvPr>
                <p:cNvSpPr txBox="1"/>
                <p:nvPr/>
              </p:nvSpPr>
              <p:spPr>
                <a:xfrm>
                  <a:off x="6169450" y="4073500"/>
                  <a:ext cx="2631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BEA82FFE-5EF1-ACC3-B2D1-BB5346468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450" y="4073500"/>
                  <a:ext cx="26314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A901DF32-10A1-121F-5C44-A5F980DFB92D}"/>
                </a:ext>
              </a:extLst>
            </p:cNvPr>
            <p:cNvCxnSpPr>
              <a:cxnSpLocks/>
              <a:stCxn id="167" idx="3"/>
              <a:endCxn id="175" idx="1"/>
            </p:cNvCxnSpPr>
            <p:nvPr/>
          </p:nvCxnSpPr>
          <p:spPr>
            <a:xfrm flipV="1">
              <a:off x="6946694" y="3961523"/>
              <a:ext cx="284715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0FA84FDE-7989-2801-4814-54DEC62E64DE}"/>
                </a:ext>
              </a:extLst>
            </p:cNvPr>
            <p:cNvCxnSpPr>
              <a:cxnSpLocks/>
              <a:stCxn id="241" idx="3"/>
              <a:endCxn id="167" idx="1"/>
            </p:cNvCxnSpPr>
            <p:nvPr/>
          </p:nvCxnSpPr>
          <p:spPr>
            <a:xfrm>
              <a:off x="6528371" y="3959676"/>
              <a:ext cx="266922" cy="18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69FB05C-F163-9759-BA26-0B26A4534661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 flipV="1">
              <a:off x="7384352" y="3955090"/>
              <a:ext cx="718762" cy="64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E18697F7-10CF-9103-4578-0E72D5A2EC2A}"/>
                </a:ext>
              </a:extLst>
            </p:cNvPr>
            <p:cNvCxnSpPr>
              <a:cxnSpLocks/>
            </p:cNvCxnSpPr>
            <p:nvPr/>
          </p:nvCxnSpPr>
          <p:spPr>
            <a:xfrm>
              <a:off x="4771888" y="2895047"/>
              <a:ext cx="0" cy="1860880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65AA00A6-1D33-D6BF-EEA7-7D189F903070}"/>
                </a:ext>
              </a:extLst>
            </p:cNvPr>
            <p:cNvCxnSpPr>
              <a:cxnSpLocks/>
            </p:cNvCxnSpPr>
            <p:nvPr/>
          </p:nvCxnSpPr>
          <p:spPr>
            <a:xfrm>
              <a:off x="4382802" y="2895047"/>
              <a:ext cx="0" cy="1860879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D594EE9-C773-8C46-4F06-AF970A774665}"/>
                </a:ext>
              </a:extLst>
            </p:cNvPr>
            <p:cNvCxnSpPr>
              <a:cxnSpLocks/>
            </p:cNvCxnSpPr>
            <p:nvPr/>
          </p:nvCxnSpPr>
          <p:spPr>
            <a:xfrm>
              <a:off x="6636035" y="2895047"/>
              <a:ext cx="0" cy="1860879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5756C703-E284-F0B0-7088-4EC360DA38CC}"/>
                </a:ext>
              </a:extLst>
            </p:cNvPr>
            <p:cNvSpPr txBox="1"/>
            <p:nvPr/>
          </p:nvSpPr>
          <p:spPr>
            <a:xfrm>
              <a:off x="4073426" y="4771597"/>
              <a:ext cx="1447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B9005C1F-4488-BB2E-6127-6574B41087BA}"/>
                </a:ext>
              </a:extLst>
            </p:cNvPr>
            <p:cNvSpPr txBox="1"/>
            <p:nvPr/>
          </p:nvSpPr>
          <p:spPr>
            <a:xfrm>
              <a:off x="5912090" y="4779638"/>
              <a:ext cx="14478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0DBF94AE-6D0B-42DA-1422-77142FAF5EAC}"/>
              </a:ext>
            </a:extLst>
          </p:cNvPr>
          <p:cNvGrpSpPr/>
          <p:nvPr/>
        </p:nvGrpSpPr>
        <p:grpSpPr>
          <a:xfrm>
            <a:off x="1522953" y="5328909"/>
            <a:ext cx="350044" cy="342900"/>
            <a:chOff x="2229271" y="1070301"/>
            <a:chExt cx="350044" cy="342900"/>
          </a:xfrm>
        </p:grpSpPr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FE5BD0DD-FCBC-A559-D6A5-9064DECECE17}"/>
                </a:ext>
              </a:extLst>
            </p:cNvPr>
            <p:cNvSpPr>
              <a:spLocks/>
            </p:cNvSpPr>
            <p:nvPr/>
          </p:nvSpPr>
          <p:spPr>
            <a:xfrm>
              <a:off x="2229271" y="1070301"/>
              <a:ext cx="350044" cy="34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文本框 379">
                  <a:extLst>
                    <a:ext uri="{FF2B5EF4-FFF2-40B4-BE49-F238E27FC236}">
                      <a16:creationId xmlns:a16="http://schemas.microsoft.com/office/drawing/2014/main" id="{5678DDB1-60A7-B23C-6790-ECE74CC4B51F}"/>
                    </a:ext>
                  </a:extLst>
                </p:cNvPr>
                <p:cNvSpPr txBox="1"/>
                <p:nvPr/>
              </p:nvSpPr>
              <p:spPr>
                <a:xfrm>
                  <a:off x="2246269" y="1103659"/>
                  <a:ext cx="3160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80" name="文本框 379">
                  <a:extLst>
                    <a:ext uri="{FF2B5EF4-FFF2-40B4-BE49-F238E27FC236}">
                      <a16:creationId xmlns:a16="http://schemas.microsoft.com/office/drawing/2014/main" id="{5678DDB1-60A7-B23C-6790-ECE74CC4B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269" y="1103659"/>
                  <a:ext cx="31604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CAF067C6-6206-2260-8CA0-7ABFA43A1E9A}"/>
              </a:ext>
            </a:extLst>
          </p:cNvPr>
          <p:cNvCxnSpPr>
            <a:cxnSpLocks/>
            <a:stCxn id="379" idx="6"/>
            <a:endCxn id="309" idx="1"/>
          </p:cNvCxnSpPr>
          <p:nvPr/>
        </p:nvCxnSpPr>
        <p:spPr>
          <a:xfrm flipV="1">
            <a:off x="1872997" y="5497882"/>
            <a:ext cx="2854438" cy="247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EC1DF38B-48FE-8E1D-ED1C-FDCD112EB4CD}"/>
              </a:ext>
            </a:extLst>
          </p:cNvPr>
          <p:cNvCxnSpPr>
            <a:cxnSpLocks/>
            <a:stCxn id="420" idx="3"/>
            <a:endCxn id="480" idx="1"/>
          </p:cNvCxnSpPr>
          <p:nvPr/>
        </p:nvCxnSpPr>
        <p:spPr>
          <a:xfrm flipV="1">
            <a:off x="1947196" y="4604698"/>
            <a:ext cx="572487" cy="22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1ACECAC3-6790-E6AD-53BD-7CC8D8CEAA1A}"/>
              </a:ext>
            </a:extLst>
          </p:cNvPr>
          <p:cNvCxnSpPr>
            <a:cxnSpLocks/>
          </p:cNvCxnSpPr>
          <p:nvPr/>
        </p:nvCxnSpPr>
        <p:spPr>
          <a:xfrm>
            <a:off x="3151683" y="5108161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0EC13843-BCE4-152C-970C-27E9C882851A}"/>
              </a:ext>
            </a:extLst>
          </p:cNvPr>
          <p:cNvCxnSpPr>
            <a:cxnSpLocks/>
            <a:endCxn id="379" idx="2"/>
          </p:cNvCxnSpPr>
          <p:nvPr/>
        </p:nvCxnSpPr>
        <p:spPr>
          <a:xfrm>
            <a:off x="823760" y="5500358"/>
            <a:ext cx="69919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文本框 303">
            <a:extLst>
              <a:ext uri="{FF2B5EF4-FFF2-40B4-BE49-F238E27FC236}">
                <a16:creationId xmlns:a16="http://schemas.microsoft.com/office/drawing/2014/main" id="{4E86C1A1-7624-46F0-3923-E1C56EFFE6BB}"/>
              </a:ext>
            </a:extLst>
          </p:cNvPr>
          <p:cNvSpPr txBox="1"/>
          <p:nvPr/>
        </p:nvSpPr>
        <p:spPr>
          <a:xfrm>
            <a:off x="927821" y="4172408"/>
            <a:ext cx="68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1EA159CB-FABD-4BA5-2527-299C001C7258}"/>
              </a:ext>
            </a:extLst>
          </p:cNvPr>
          <p:cNvSpPr txBox="1"/>
          <p:nvPr/>
        </p:nvSpPr>
        <p:spPr>
          <a:xfrm>
            <a:off x="5544703" y="4520496"/>
            <a:ext cx="68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0D9EFF34-ABF8-B10D-2CA9-0B000071E633}"/>
              </a:ext>
            </a:extLst>
          </p:cNvPr>
          <p:cNvGrpSpPr/>
          <p:nvPr/>
        </p:nvGrpSpPr>
        <p:grpSpPr>
          <a:xfrm>
            <a:off x="1371108" y="3419582"/>
            <a:ext cx="4276327" cy="557417"/>
            <a:chOff x="2627965" y="1238562"/>
            <a:chExt cx="4276327" cy="557417"/>
          </a:xfrm>
        </p:grpSpPr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864774FB-32FA-FF20-AB24-AE667D18E681}"/>
                </a:ext>
              </a:extLst>
            </p:cNvPr>
            <p:cNvSpPr txBox="1"/>
            <p:nvPr/>
          </p:nvSpPr>
          <p:spPr>
            <a:xfrm>
              <a:off x="2627965" y="1238562"/>
              <a:ext cx="6821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文本框 376">
              <a:extLst>
                <a:ext uri="{FF2B5EF4-FFF2-40B4-BE49-F238E27FC236}">
                  <a16:creationId xmlns:a16="http://schemas.microsoft.com/office/drawing/2014/main" id="{155D148C-C134-C88E-295E-4291B36BCC5A}"/>
                </a:ext>
              </a:extLst>
            </p:cNvPr>
            <p:cNvSpPr txBox="1"/>
            <p:nvPr/>
          </p:nvSpPr>
          <p:spPr>
            <a:xfrm>
              <a:off x="3982669" y="1241981"/>
              <a:ext cx="14478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 Blocks</a:t>
              </a:r>
            </a:p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 Pooling and Flatten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1C0124F2-937D-DD3A-2EF7-29244F7DCA56}"/>
                </a:ext>
              </a:extLst>
            </p:cNvPr>
            <p:cNvSpPr txBox="1"/>
            <p:nvPr/>
          </p:nvSpPr>
          <p:spPr>
            <a:xfrm>
              <a:off x="6222097" y="1246153"/>
              <a:ext cx="6821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FNN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653D11A-5CB3-37AB-01D9-754BB8697D1F}"/>
                  </a:ext>
                </a:extLst>
              </p:cNvPr>
              <p:cNvSpPr txBox="1"/>
              <p:nvPr/>
            </p:nvSpPr>
            <p:spPr>
              <a:xfrm>
                <a:off x="3347586" y="4180982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B653D11A-5CB3-37AB-01D9-754BB869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86" y="4180982"/>
                <a:ext cx="2631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: 圆角 308">
            <a:extLst>
              <a:ext uri="{FF2B5EF4-FFF2-40B4-BE49-F238E27FC236}">
                <a16:creationId xmlns:a16="http://schemas.microsoft.com/office/drawing/2014/main" id="{2B49589C-6540-E21D-AE76-35E306DE19C7}"/>
              </a:ext>
            </a:extLst>
          </p:cNvPr>
          <p:cNvSpPr/>
          <p:nvPr/>
        </p:nvSpPr>
        <p:spPr>
          <a:xfrm>
            <a:off x="4727435" y="5381311"/>
            <a:ext cx="156424" cy="233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1D921CB1-0997-58F8-C518-CC5E17176317}"/>
              </a:ext>
            </a:extLst>
          </p:cNvPr>
          <p:cNvGrpSpPr/>
          <p:nvPr/>
        </p:nvGrpSpPr>
        <p:grpSpPr>
          <a:xfrm>
            <a:off x="3313334" y="3894347"/>
            <a:ext cx="350044" cy="347493"/>
            <a:chOff x="2776431" y="4547074"/>
            <a:chExt cx="350044" cy="347493"/>
          </a:xfrm>
        </p:grpSpPr>
        <p:sp>
          <p:nvSpPr>
            <p:cNvPr id="365" name="矩形: 圆角 364">
              <a:extLst>
                <a:ext uri="{FF2B5EF4-FFF2-40B4-BE49-F238E27FC236}">
                  <a16:creationId xmlns:a16="http://schemas.microsoft.com/office/drawing/2014/main" id="{065207EE-3EB1-AF8C-D65B-105C67B8799A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875459BE-0E92-574F-8326-D1A92A09A11F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ADBC530F-2E88-D6A5-CF3E-2749EF4C67D3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AA4E4CEA-CB1C-C9D7-7668-07137B59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1A0A2253-4C9B-BFE6-8233-E0E2D3B50A91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82A43688-0419-4669-8F9C-28FB485EFF7C}"/>
              </a:ext>
            </a:extLst>
          </p:cNvPr>
          <p:cNvGrpSpPr/>
          <p:nvPr/>
        </p:nvGrpSpPr>
        <p:grpSpPr>
          <a:xfrm>
            <a:off x="3311461" y="4951551"/>
            <a:ext cx="350044" cy="347493"/>
            <a:chOff x="2776431" y="4547074"/>
            <a:chExt cx="350044" cy="347493"/>
          </a:xfrm>
        </p:grpSpPr>
        <p:sp>
          <p:nvSpPr>
            <p:cNvPr id="360" name="矩形: 圆角 359">
              <a:extLst>
                <a:ext uri="{FF2B5EF4-FFF2-40B4-BE49-F238E27FC236}">
                  <a16:creationId xmlns:a16="http://schemas.microsoft.com/office/drawing/2014/main" id="{2807E112-EA8B-09FA-553B-8E157C69C738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67EF3348-63CE-32DB-1FEF-38C7FE97B941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F256CC17-BB3A-8911-522F-78377A74C38E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4BB4AA63-1B2C-684C-1923-502827575663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0C17D646-0C3A-EBB9-93A7-45C430DE604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DC740346-557B-0B3B-5A09-FAB08CAF8F01}"/>
              </a:ext>
            </a:extLst>
          </p:cNvPr>
          <p:cNvSpPr/>
          <p:nvPr/>
        </p:nvSpPr>
        <p:spPr>
          <a:xfrm>
            <a:off x="3275032" y="3865338"/>
            <a:ext cx="431475" cy="1473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D23D55BC-798A-8C7F-5A2E-16E4EE93F677}"/>
              </a:ext>
            </a:extLst>
          </p:cNvPr>
          <p:cNvGrpSpPr/>
          <p:nvPr/>
        </p:nvGrpSpPr>
        <p:grpSpPr>
          <a:xfrm>
            <a:off x="3306462" y="4428655"/>
            <a:ext cx="350044" cy="347493"/>
            <a:chOff x="2776431" y="4547074"/>
            <a:chExt cx="350044" cy="347493"/>
          </a:xfrm>
        </p:grpSpPr>
        <p:sp>
          <p:nvSpPr>
            <p:cNvPr id="355" name="矩形: 圆角 354">
              <a:extLst>
                <a:ext uri="{FF2B5EF4-FFF2-40B4-BE49-F238E27FC236}">
                  <a16:creationId xmlns:a16="http://schemas.microsoft.com/office/drawing/2014/main" id="{4F4FD39B-4682-A05D-21DD-A01356BE40D1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39804719-0EE3-331A-C77E-30D73B297EAB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DBDCDB9F-3475-02EC-99C1-66747AF5EC25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9FE2A7F2-4F4D-A25D-584C-A0CE4C143C0E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B0D25B0B-7CF7-539B-3A59-6B9405F1DB7E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4" name="矩形: 圆角 313">
            <a:extLst>
              <a:ext uri="{FF2B5EF4-FFF2-40B4-BE49-F238E27FC236}">
                <a16:creationId xmlns:a16="http://schemas.microsoft.com/office/drawing/2014/main" id="{9399C09E-2128-78A0-6425-DAC3B7C05ECB}"/>
              </a:ext>
            </a:extLst>
          </p:cNvPr>
          <p:cNvSpPr/>
          <p:nvPr/>
        </p:nvSpPr>
        <p:spPr>
          <a:xfrm>
            <a:off x="4732458" y="3855421"/>
            <a:ext cx="151401" cy="14985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87F9A46E-12C6-5366-BDE1-933FA8D8D22E}"/>
              </a:ext>
            </a:extLst>
          </p:cNvPr>
          <p:cNvSpPr/>
          <p:nvPr/>
        </p:nvSpPr>
        <p:spPr>
          <a:xfrm>
            <a:off x="5259025" y="4267560"/>
            <a:ext cx="152943" cy="9458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A6EEDD2A-1DD6-C344-651C-46BD441A80DB}"/>
              </a:ext>
            </a:extLst>
          </p:cNvPr>
          <p:cNvCxnSpPr>
            <a:cxnSpLocks/>
          </p:cNvCxnSpPr>
          <p:nvPr/>
        </p:nvCxnSpPr>
        <p:spPr>
          <a:xfrm>
            <a:off x="3151683" y="4061644"/>
            <a:ext cx="0" cy="1046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82FFD3A8-1337-C7C9-3C84-137EB455EC79}"/>
              </a:ext>
            </a:extLst>
          </p:cNvPr>
          <p:cNvCxnSpPr>
            <a:cxnSpLocks/>
          </p:cNvCxnSpPr>
          <p:nvPr/>
        </p:nvCxnSpPr>
        <p:spPr>
          <a:xfrm>
            <a:off x="3151683" y="4065797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D97400C-8BAF-659E-7037-7E6ED5DB64D0}"/>
                  </a:ext>
                </a:extLst>
              </p:cNvPr>
              <p:cNvSpPr txBox="1"/>
              <p:nvPr/>
            </p:nvSpPr>
            <p:spPr>
              <a:xfrm>
                <a:off x="3347586" y="4715825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6D97400C-8BAF-659E-7037-7E6ED5DB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86" y="4715825"/>
                <a:ext cx="2631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E77D006C-FC60-7F1A-738A-387BC71B26A0}"/>
              </a:ext>
            </a:extLst>
          </p:cNvPr>
          <p:cNvCxnSpPr>
            <a:cxnSpLocks/>
          </p:cNvCxnSpPr>
          <p:nvPr/>
        </p:nvCxnSpPr>
        <p:spPr>
          <a:xfrm>
            <a:off x="3896857" y="5109072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6A41DC27-3156-73C4-C311-D5218135EC2D}"/>
                  </a:ext>
                </a:extLst>
              </p:cNvPr>
              <p:cNvSpPr txBox="1"/>
              <p:nvPr/>
            </p:nvSpPr>
            <p:spPr>
              <a:xfrm>
                <a:off x="4092760" y="4181893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6A41DC27-3156-73C4-C311-D5218135E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60" y="4181893"/>
                <a:ext cx="2631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1781C166-B888-90E4-83DB-488BE7DC732D}"/>
              </a:ext>
            </a:extLst>
          </p:cNvPr>
          <p:cNvGrpSpPr/>
          <p:nvPr/>
        </p:nvGrpSpPr>
        <p:grpSpPr>
          <a:xfrm>
            <a:off x="4058508" y="3895258"/>
            <a:ext cx="350044" cy="347493"/>
            <a:chOff x="2776431" y="4547074"/>
            <a:chExt cx="350044" cy="347493"/>
          </a:xfrm>
        </p:grpSpPr>
        <p:sp>
          <p:nvSpPr>
            <p:cNvPr id="350" name="矩形: 圆角 349">
              <a:extLst>
                <a:ext uri="{FF2B5EF4-FFF2-40B4-BE49-F238E27FC236}">
                  <a16:creationId xmlns:a16="http://schemas.microsoft.com/office/drawing/2014/main" id="{7739B5D0-0ACA-34B3-B955-20A4A41FF8C9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91D6206F-AA5C-250E-512C-91BFDCC10439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E32B5C28-E18F-3C20-AFB6-0DDB5430154E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E6F0B038-9861-A3A1-4105-6E1F3820CD28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57E8DD99-4258-7C10-4DC3-B4300C386E3E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29CFA448-AC0A-E509-A30A-FD7D99910E3A}"/>
              </a:ext>
            </a:extLst>
          </p:cNvPr>
          <p:cNvGrpSpPr/>
          <p:nvPr/>
        </p:nvGrpSpPr>
        <p:grpSpPr>
          <a:xfrm>
            <a:off x="4056635" y="4952462"/>
            <a:ext cx="350044" cy="347493"/>
            <a:chOff x="2776431" y="4547074"/>
            <a:chExt cx="350044" cy="347493"/>
          </a:xfrm>
        </p:grpSpPr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01505D73-FD6D-CBC1-2722-EF51E457C3DA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4B7AE10E-45A3-A153-1D69-3C1426B4A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D7C18D81-DC81-D942-F871-3233F681CE66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4C951529-B9BC-5F04-A614-E5968DBB528E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8F9BC20B-977E-6DF1-1964-CD34CC0DE1C3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6" name="矩形: 圆角 325">
            <a:extLst>
              <a:ext uri="{FF2B5EF4-FFF2-40B4-BE49-F238E27FC236}">
                <a16:creationId xmlns:a16="http://schemas.microsoft.com/office/drawing/2014/main" id="{39CF6305-A58B-4867-2FF6-8696C8A12F1F}"/>
              </a:ext>
            </a:extLst>
          </p:cNvPr>
          <p:cNvSpPr/>
          <p:nvPr/>
        </p:nvSpPr>
        <p:spPr>
          <a:xfrm>
            <a:off x="4020206" y="3866249"/>
            <a:ext cx="431475" cy="1473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4759F689-49A6-2851-5A4C-93B6B90CF0DA}"/>
              </a:ext>
            </a:extLst>
          </p:cNvPr>
          <p:cNvGrpSpPr/>
          <p:nvPr/>
        </p:nvGrpSpPr>
        <p:grpSpPr>
          <a:xfrm>
            <a:off x="4056846" y="4426876"/>
            <a:ext cx="350044" cy="347493"/>
            <a:chOff x="2776431" y="4547074"/>
            <a:chExt cx="350044" cy="347493"/>
          </a:xfrm>
        </p:grpSpPr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CC06FC4B-D696-B9A1-59CB-AED6AC638D14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91514080-D008-82F0-FA0B-FD16DE41B217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32559AA2-B06F-1E51-8337-4AC17BC53E3E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2DA5EE46-BBBF-65CB-0582-7F2CD9129FFF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5BF17537-6F6B-EFEA-B7FF-37A58B0D92D1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B8BFF7AE-E732-CD8D-C557-D0A31B66CC28}"/>
              </a:ext>
            </a:extLst>
          </p:cNvPr>
          <p:cNvCxnSpPr>
            <a:cxnSpLocks/>
          </p:cNvCxnSpPr>
          <p:nvPr/>
        </p:nvCxnSpPr>
        <p:spPr>
          <a:xfrm>
            <a:off x="3896857" y="4062555"/>
            <a:ext cx="0" cy="1046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EDAB8121-2A81-D79E-53DA-AD38B11389A8}"/>
              </a:ext>
            </a:extLst>
          </p:cNvPr>
          <p:cNvCxnSpPr>
            <a:cxnSpLocks/>
          </p:cNvCxnSpPr>
          <p:nvPr/>
        </p:nvCxnSpPr>
        <p:spPr>
          <a:xfrm>
            <a:off x="3896857" y="4066708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4C49DC6F-B2DB-FC19-38EB-A9BD71554195}"/>
                  </a:ext>
                </a:extLst>
              </p:cNvPr>
              <p:cNvSpPr txBox="1"/>
              <p:nvPr/>
            </p:nvSpPr>
            <p:spPr>
              <a:xfrm>
                <a:off x="4092760" y="4716736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4C49DC6F-B2DB-FC19-38EB-A9BD71554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60" y="4716736"/>
                <a:ext cx="2631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EC3FA07B-BBC3-0980-6519-35C80CFFBD18}"/>
              </a:ext>
            </a:extLst>
          </p:cNvPr>
          <p:cNvCxnSpPr>
            <a:cxnSpLocks/>
            <a:stCxn id="515" idx="3"/>
            <a:endCxn id="315" idx="1"/>
          </p:cNvCxnSpPr>
          <p:nvPr/>
        </p:nvCxnSpPr>
        <p:spPr>
          <a:xfrm>
            <a:off x="4928880" y="4736971"/>
            <a:ext cx="330145" cy="34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FB3EB488-B647-36C4-88FA-91808A1B8A78}"/>
              </a:ext>
            </a:extLst>
          </p:cNvPr>
          <p:cNvCxnSpPr>
            <a:cxnSpLocks/>
            <a:stCxn id="326" idx="3"/>
            <a:endCxn id="314" idx="1"/>
          </p:cNvCxnSpPr>
          <p:nvPr/>
        </p:nvCxnSpPr>
        <p:spPr>
          <a:xfrm>
            <a:off x="4451681" y="4602912"/>
            <a:ext cx="280777" cy="17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16125C57-3DE4-90F7-F8E3-987EC77BB1C2}"/>
              </a:ext>
            </a:extLst>
          </p:cNvPr>
          <p:cNvCxnSpPr>
            <a:cxnSpLocks/>
            <a:stCxn id="315" idx="3"/>
          </p:cNvCxnSpPr>
          <p:nvPr/>
        </p:nvCxnSpPr>
        <p:spPr>
          <a:xfrm>
            <a:off x="5411968" y="4740461"/>
            <a:ext cx="72581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EAF95A2-1803-6D5C-F1D8-E51D33F0681C}"/>
              </a:ext>
            </a:extLst>
          </p:cNvPr>
          <p:cNvCxnSpPr>
            <a:cxnSpLocks/>
          </p:cNvCxnSpPr>
          <p:nvPr/>
        </p:nvCxnSpPr>
        <p:spPr>
          <a:xfrm>
            <a:off x="4592069" y="3459027"/>
            <a:ext cx="21999" cy="238806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7AA8D4A2-68F4-F020-1532-D00613FAD2AF}"/>
              </a:ext>
            </a:extLst>
          </p:cNvPr>
          <p:cNvGrpSpPr/>
          <p:nvPr/>
        </p:nvGrpSpPr>
        <p:grpSpPr>
          <a:xfrm>
            <a:off x="1555532" y="4733321"/>
            <a:ext cx="350044" cy="347493"/>
            <a:chOff x="2776431" y="4547074"/>
            <a:chExt cx="350044" cy="347493"/>
          </a:xfrm>
        </p:grpSpPr>
        <p:sp>
          <p:nvSpPr>
            <p:cNvPr id="415" name="矩形: 圆角 414">
              <a:extLst>
                <a:ext uri="{FF2B5EF4-FFF2-40B4-BE49-F238E27FC236}">
                  <a16:creationId xmlns:a16="http://schemas.microsoft.com/office/drawing/2014/main" id="{5D26ECFC-64DC-4382-1C38-C3712001455A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84752441-BDE2-F709-795B-A79F81B2A78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99985B38-2462-1268-AF1D-6065ADF2747B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14E0110F-2B22-9A86-34AC-A7528E6BBAB5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962D1661-55C0-06D2-0242-BFB3E1A88FE3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矩形: 圆角 419">
            <a:extLst>
              <a:ext uri="{FF2B5EF4-FFF2-40B4-BE49-F238E27FC236}">
                <a16:creationId xmlns:a16="http://schemas.microsoft.com/office/drawing/2014/main" id="{DF593B3F-045C-2DCA-9250-317E92A09E6C}"/>
              </a:ext>
            </a:extLst>
          </p:cNvPr>
          <p:cNvSpPr/>
          <p:nvPr/>
        </p:nvSpPr>
        <p:spPr>
          <a:xfrm>
            <a:off x="1513912" y="4083699"/>
            <a:ext cx="433284" cy="10465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21" name="组合 420">
            <a:extLst>
              <a:ext uri="{FF2B5EF4-FFF2-40B4-BE49-F238E27FC236}">
                <a16:creationId xmlns:a16="http://schemas.microsoft.com/office/drawing/2014/main" id="{409F33FC-583A-2BF8-3284-05E74A3ED114}"/>
              </a:ext>
            </a:extLst>
          </p:cNvPr>
          <p:cNvGrpSpPr/>
          <p:nvPr/>
        </p:nvGrpSpPr>
        <p:grpSpPr>
          <a:xfrm>
            <a:off x="1555532" y="4234075"/>
            <a:ext cx="350044" cy="347493"/>
            <a:chOff x="2776431" y="4547074"/>
            <a:chExt cx="350044" cy="347493"/>
          </a:xfrm>
        </p:grpSpPr>
        <p:sp>
          <p:nvSpPr>
            <p:cNvPr id="422" name="矩形: 圆角 421">
              <a:extLst>
                <a:ext uri="{FF2B5EF4-FFF2-40B4-BE49-F238E27FC236}">
                  <a16:creationId xmlns:a16="http://schemas.microsoft.com/office/drawing/2014/main" id="{8A7B0CB8-8318-AD4A-0AFE-7FFFFEBDAF47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1D0024C3-2C6C-4DAF-768C-619AF5273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622CF946-A384-2F5C-64B3-54044DC9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0693B421-4DE5-342F-F535-13B0D75F7B6D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1B6ABA64-7F5F-C1A3-5CC1-99B938F4D189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BE6F472B-79F8-45F8-F2CC-324ACB376F2C}"/>
                  </a:ext>
                </a:extLst>
              </p:cNvPr>
              <p:cNvSpPr txBox="1"/>
              <p:nvPr/>
            </p:nvSpPr>
            <p:spPr>
              <a:xfrm>
                <a:off x="1561383" y="4007161"/>
                <a:ext cx="321023" cy="27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05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BE6F472B-79F8-45F8-F2CC-324ACB37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3" y="4007161"/>
                <a:ext cx="321023" cy="275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6F934562-EBF6-2B7C-0999-FFFAF79D2581}"/>
                  </a:ext>
                </a:extLst>
              </p:cNvPr>
              <p:cNvSpPr txBox="1"/>
              <p:nvPr/>
            </p:nvSpPr>
            <p:spPr>
              <a:xfrm>
                <a:off x="1571835" y="4538578"/>
                <a:ext cx="321023" cy="22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6F934562-EBF6-2B7C-0999-FFFAF79D2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35" y="4538578"/>
                <a:ext cx="321023" cy="2254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9AC4E89D-207C-2280-87BD-E7136092E721}"/>
              </a:ext>
            </a:extLst>
          </p:cNvPr>
          <p:cNvCxnSpPr>
            <a:cxnSpLocks/>
          </p:cNvCxnSpPr>
          <p:nvPr/>
        </p:nvCxnSpPr>
        <p:spPr>
          <a:xfrm>
            <a:off x="848481" y="4405524"/>
            <a:ext cx="69919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箭头连接符 463">
            <a:extLst>
              <a:ext uri="{FF2B5EF4-FFF2-40B4-BE49-F238E27FC236}">
                <a16:creationId xmlns:a16="http://schemas.microsoft.com/office/drawing/2014/main" id="{457C3C7D-791A-4459-BE8C-1F67C75A25F0}"/>
              </a:ext>
            </a:extLst>
          </p:cNvPr>
          <p:cNvCxnSpPr>
            <a:cxnSpLocks/>
          </p:cNvCxnSpPr>
          <p:nvPr/>
        </p:nvCxnSpPr>
        <p:spPr>
          <a:xfrm>
            <a:off x="2364904" y="5108161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8FD2B9BF-050F-6354-62E3-D8B36F65BB8F}"/>
                  </a:ext>
                </a:extLst>
              </p:cNvPr>
              <p:cNvSpPr txBox="1"/>
              <p:nvPr/>
            </p:nvSpPr>
            <p:spPr>
              <a:xfrm>
                <a:off x="2560807" y="4180982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8FD2B9BF-050F-6354-62E3-D8B36F65B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07" y="4180982"/>
                <a:ext cx="2631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4F4BD582-F717-ACB1-61F4-A909BCEEA14A}"/>
              </a:ext>
            </a:extLst>
          </p:cNvPr>
          <p:cNvGrpSpPr/>
          <p:nvPr/>
        </p:nvGrpSpPr>
        <p:grpSpPr>
          <a:xfrm>
            <a:off x="2526555" y="3894347"/>
            <a:ext cx="350044" cy="347493"/>
            <a:chOff x="2776431" y="4547074"/>
            <a:chExt cx="350044" cy="347493"/>
          </a:xfrm>
        </p:grpSpPr>
        <p:sp>
          <p:nvSpPr>
            <p:cNvPr id="467" name="矩形: 圆角 466">
              <a:extLst>
                <a:ext uri="{FF2B5EF4-FFF2-40B4-BE49-F238E27FC236}">
                  <a16:creationId xmlns:a16="http://schemas.microsoft.com/office/drawing/2014/main" id="{54D6BA77-148C-269B-3273-5D1FCC4595B7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9BF68410-BB78-D045-1039-072D3943C49C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BB16A678-7474-F989-170F-FF3A67441A3A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F9786210-E07A-4DE6-FB35-6A6820FD149E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4E4B4E7D-28A7-0D1F-0474-DB4CCE346CD2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13102A08-9CBE-9E0B-7D6B-30A6911F6174}"/>
              </a:ext>
            </a:extLst>
          </p:cNvPr>
          <p:cNvGrpSpPr/>
          <p:nvPr/>
        </p:nvGrpSpPr>
        <p:grpSpPr>
          <a:xfrm>
            <a:off x="2524682" y="4951551"/>
            <a:ext cx="350044" cy="347493"/>
            <a:chOff x="2776431" y="4547074"/>
            <a:chExt cx="350044" cy="347493"/>
          </a:xfrm>
        </p:grpSpPr>
        <p:sp>
          <p:nvSpPr>
            <p:cNvPr id="473" name="矩形: 圆角 472">
              <a:extLst>
                <a:ext uri="{FF2B5EF4-FFF2-40B4-BE49-F238E27FC236}">
                  <a16:creationId xmlns:a16="http://schemas.microsoft.com/office/drawing/2014/main" id="{FC54A53B-28DA-F768-0FC7-5E79568EBF80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F02DE6C-4813-5CCE-2D36-8DD5C3779932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73C9C665-CCEE-A4CD-B9B4-F98B5A3F19CF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C16066BC-A033-9ECE-948A-681F1E48FBA7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2FC7FB0A-37BF-2E45-723C-BDA46E6CF45C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8" name="矩形: 圆角 477">
            <a:extLst>
              <a:ext uri="{FF2B5EF4-FFF2-40B4-BE49-F238E27FC236}">
                <a16:creationId xmlns:a16="http://schemas.microsoft.com/office/drawing/2014/main" id="{BEB5D25A-1662-2909-B515-8EE6452E1982}"/>
              </a:ext>
            </a:extLst>
          </p:cNvPr>
          <p:cNvSpPr/>
          <p:nvPr/>
        </p:nvSpPr>
        <p:spPr>
          <a:xfrm>
            <a:off x="2488253" y="3865338"/>
            <a:ext cx="431475" cy="14733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D7B5C918-8CFB-DDCA-4E30-75B4688A97EF}"/>
              </a:ext>
            </a:extLst>
          </p:cNvPr>
          <p:cNvGrpSpPr/>
          <p:nvPr/>
        </p:nvGrpSpPr>
        <p:grpSpPr>
          <a:xfrm>
            <a:off x="2519683" y="4428655"/>
            <a:ext cx="350044" cy="347493"/>
            <a:chOff x="2776431" y="4547074"/>
            <a:chExt cx="350044" cy="347493"/>
          </a:xfrm>
        </p:grpSpPr>
        <p:sp>
          <p:nvSpPr>
            <p:cNvPr id="480" name="矩形: 圆角 479">
              <a:extLst>
                <a:ext uri="{FF2B5EF4-FFF2-40B4-BE49-F238E27FC236}">
                  <a16:creationId xmlns:a16="http://schemas.microsoft.com/office/drawing/2014/main" id="{37E40A4D-7CE3-C028-ABEF-81534C8B0B40}"/>
                </a:ext>
              </a:extLst>
            </p:cNvPr>
            <p:cNvSpPr/>
            <p:nvPr/>
          </p:nvSpPr>
          <p:spPr>
            <a:xfrm>
              <a:off x="2776431" y="4551667"/>
              <a:ext cx="350044" cy="3429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BD873B41-674E-04D1-F17F-3D5B11F15263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654792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2F03CF0C-1BE9-1CDB-8D77-C8677CD877B5}"/>
                </a:ext>
              </a:extLst>
            </p:cNvPr>
            <p:cNvCxnSpPr>
              <a:cxnSpLocks/>
            </p:cNvCxnSpPr>
            <p:nvPr/>
          </p:nvCxnSpPr>
          <p:spPr>
            <a:xfrm>
              <a:off x="2776431" y="4768039"/>
              <a:ext cx="35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01DECEC8-F2EA-DD79-FD74-DB890F594ED0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21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21CAC8F4-0EAC-7857-C4D2-CF950EC7423C}"/>
                </a:ext>
              </a:extLst>
            </p:cNvPr>
            <p:cNvCxnSpPr>
              <a:cxnSpLocks/>
            </p:cNvCxnSpPr>
            <p:nvPr/>
          </p:nvCxnSpPr>
          <p:spPr>
            <a:xfrm>
              <a:off x="3010984" y="4547074"/>
              <a:ext cx="0" cy="3429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5" name="直接连接符 484">
            <a:extLst>
              <a:ext uri="{FF2B5EF4-FFF2-40B4-BE49-F238E27FC236}">
                <a16:creationId xmlns:a16="http://schemas.microsoft.com/office/drawing/2014/main" id="{F75D99EC-DD4C-DA80-1A8A-E0FB05A5AD07}"/>
              </a:ext>
            </a:extLst>
          </p:cNvPr>
          <p:cNvCxnSpPr>
            <a:cxnSpLocks/>
          </p:cNvCxnSpPr>
          <p:nvPr/>
        </p:nvCxnSpPr>
        <p:spPr>
          <a:xfrm>
            <a:off x="2364904" y="4061644"/>
            <a:ext cx="0" cy="10465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箭头连接符 485">
            <a:extLst>
              <a:ext uri="{FF2B5EF4-FFF2-40B4-BE49-F238E27FC236}">
                <a16:creationId xmlns:a16="http://schemas.microsoft.com/office/drawing/2014/main" id="{7C43B408-5D22-EDEA-50B7-8343701EC948}"/>
              </a:ext>
            </a:extLst>
          </p:cNvPr>
          <p:cNvCxnSpPr>
            <a:cxnSpLocks/>
          </p:cNvCxnSpPr>
          <p:nvPr/>
        </p:nvCxnSpPr>
        <p:spPr>
          <a:xfrm>
            <a:off x="2364904" y="4065797"/>
            <a:ext cx="15977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文本框 486">
                <a:extLst>
                  <a:ext uri="{FF2B5EF4-FFF2-40B4-BE49-F238E27FC236}">
                    <a16:creationId xmlns:a16="http://schemas.microsoft.com/office/drawing/2014/main" id="{B8711CC8-8417-C14E-319E-57B4145FD107}"/>
                  </a:ext>
                </a:extLst>
              </p:cNvPr>
              <p:cNvSpPr txBox="1"/>
              <p:nvPr/>
            </p:nvSpPr>
            <p:spPr>
              <a:xfrm>
                <a:off x="2560807" y="4715825"/>
                <a:ext cx="263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87" name="文本框 486">
                <a:extLst>
                  <a:ext uri="{FF2B5EF4-FFF2-40B4-BE49-F238E27FC236}">
                    <a16:creationId xmlns:a16="http://schemas.microsoft.com/office/drawing/2014/main" id="{B8711CC8-8417-C14E-319E-57B4145F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07" y="4715825"/>
                <a:ext cx="2631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4D8DAD89-ED31-AAE7-3C07-6C2874AEAF43}"/>
              </a:ext>
            </a:extLst>
          </p:cNvPr>
          <p:cNvCxnSpPr>
            <a:cxnSpLocks/>
            <a:stCxn id="478" idx="3"/>
            <a:endCxn id="312" idx="1"/>
          </p:cNvCxnSpPr>
          <p:nvPr/>
        </p:nvCxnSpPr>
        <p:spPr>
          <a:xfrm>
            <a:off x="2919728" y="4602001"/>
            <a:ext cx="35530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EAC628CE-4832-38D7-89FD-43A8B7BA663F}"/>
              </a:ext>
            </a:extLst>
          </p:cNvPr>
          <p:cNvCxnSpPr>
            <a:cxnSpLocks/>
            <a:stCxn id="312" idx="3"/>
            <a:endCxn id="340" idx="1"/>
          </p:cNvCxnSpPr>
          <p:nvPr/>
        </p:nvCxnSpPr>
        <p:spPr>
          <a:xfrm>
            <a:off x="3706507" y="4602001"/>
            <a:ext cx="350339" cy="9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矩形: 圆角 514">
            <a:extLst>
              <a:ext uri="{FF2B5EF4-FFF2-40B4-BE49-F238E27FC236}">
                <a16:creationId xmlns:a16="http://schemas.microsoft.com/office/drawing/2014/main" id="{4C0C43E1-BB43-CFC4-7ADD-DEDFABA314D0}"/>
              </a:ext>
            </a:extLst>
          </p:cNvPr>
          <p:cNvSpPr/>
          <p:nvPr/>
        </p:nvSpPr>
        <p:spPr>
          <a:xfrm>
            <a:off x="4693967" y="3807584"/>
            <a:ext cx="234913" cy="18587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6" name="直接箭头连接符 525">
            <a:extLst>
              <a:ext uri="{FF2B5EF4-FFF2-40B4-BE49-F238E27FC236}">
                <a16:creationId xmlns:a16="http://schemas.microsoft.com/office/drawing/2014/main" id="{CB521293-B901-5858-EF61-9BD9A92E93D8}"/>
              </a:ext>
            </a:extLst>
          </p:cNvPr>
          <p:cNvCxnSpPr>
            <a:cxnSpLocks/>
          </p:cNvCxnSpPr>
          <p:nvPr/>
        </p:nvCxnSpPr>
        <p:spPr>
          <a:xfrm>
            <a:off x="852169" y="4911170"/>
            <a:ext cx="699193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4834DEF7-8F79-4954-AF37-47BF56E266A4}"/>
              </a:ext>
            </a:extLst>
          </p:cNvPr>
          <p:cNvCxnSpPr>
            <a:cxnSpLocks/>
          </p:cNvCxnSpPr>
          <p:nvPr/>
        </p:nvCxnSpPr>
        <p:spPr>
          <a:xfrm>
            <a:off x="2136224" y="3477553"/>
            <a:ext cx="0" cy="2352904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文本框 547">
            <a:extLst>
              <a:ext uri="{FF2B5EF4-FFF2-40B4-BE49-F238E27FC236}">
                <a16:creationId xmlns:a16="http://schemas.microsoft.com/office/drawing/2014/main" id="{A49E02C2-90B2-0525-8613-6B7EB84B96CA}"/>
              </a:ext>
            </a:extLst>
          </p:cNvPr>
          <p:cNvSpPr txBox="1"/>
          <p:nvPr/>
        </p:nvSpPr>
        <p:spPr>
          <a:xfrm>
            <a:off x="927821" y="4696295"/>
            <a:ext cx="68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5A1FCEA3-FBDF-FEFF-0C19-8EF3861A4A08}"/>
              </a:ext>
            </a:extLst>
          </p:cNvPr>
          <p:cNvSpPr txBox="1"/>
          <p:nvPr/>
        </p:nvSpPr>
        <p:spPr>
          <a:xfrm>
            <a:off x="932859" y="5273891"/>
            <a:ext cx="682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1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F8F967DE-5700-1C7A-3F8A-D10069554FB7}"/>
              </a:ext>
            </a:extLst>
          </p:cNvPr>
          <p:cNvGrpSpPr/>
          <p:nvPr/>
        </p:nvGrpSpPr>
        <p:grpSpPr>
          <a:xfrm>
            <a:off x="1035096" y="240050"/>
            <a:ext cx="5166025" cy="1379031"/>
            <a:chOff x="1979976" y="2579390"/>
            <a:chExt cx="5166025" cy="1379031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87D76AF-7614-AC3B-ADC3-574008D88F9C}"/>
                </a:ext>
              </a:extLst>
            </p:cNvPr>
            <p:cNvSpPr txBox="1"/>
            <p:nvPr/>
          </p:nvSpPr>
          <p:spPr>
            <a:xfrm>
              <a:off x="5453921" y="2947804"/>
              <a:ext cx="1666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Transmission Rate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70A2AC8E-AF57-7381-2815-98D799DA077B}"/>
                </a:ext>
              </a:extLst>
            </p:cNvPr>
            <p:cNvSpPr txBox="1"/>
            <p:nvPr/>
          </p:nvSpPr>
          <p:spPr>
            <a:xfrm>
              <a:off x="5479747" y="3493337"/>
              <a:ext cx="1666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Transmission Rate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C4D4815-F662-C4C9-D872-4EA31EFB38B8}"/>
                </a:ext>
              </a:extLst>
            </p:cNvPr>
            <p:cNvSpPr/>
            <p:nvPr/>
          </p:nvSpPr>
          <p:spPr>
            <a:xfrm>
              <a:off x="3657599" y="2804159"/>
              <a:ext cx="904923" cy="102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DF818A0-3024-996E-37C6-F47EAA331BE9}"/>
                </a:ext>
              </a:extLst>
            </p:cNvPr>
            <p:cNvSpPr/>
            <p:nvPr/>
          </p:nvSpPr>
          <p:spPr>
            <a:xfrm>
              <a:off x="4897965" y="3043213"/>
              <a:ext cx="813453" cy="2814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2E63778-250B-0EEE-36AA-2359177A0220}"/>
                </a:ext>
              </a:extLst>
            </p:cNvPr>
            <p:cNvSpPr/>
            <p:nvPr/>
          </p:nvSpPr>
          <p:spPr>
            <a:xfrm>
              <a:off x="4897965" y="3563759"/>
              <a:ext cx="813453" cy="281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920426B-1183-0B53-2616-F2CBB1FE3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2523" y="3324705"/>
              <a:ext cx="335442" cy="5081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5FBED5B-9DC1-4A49-5718-C77946C03B9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23" y="3832856"/>
              <a:ext cx="3354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2AFFF74-FFC2-AB46-E0A1-78AD619A8B77}"/>
                </a:ext>
              </a:extLst>
            </p:cNvPr>
            <p:cNvSpPr txBox="1"/>
            <p:nvPr/>
          </p:nvSpPr>
          <p:spPr>
            <a:xfrm>
              <a:off x="3768273" y="2823673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60887B6-9F1D-478C-6849-144AD8877B54}"/>
                </a:ext>
              </a:extLst>
            </p:cNvPr>
            <p:cNvSpPr txBox="1"/>
            <p:nvPr/>
          </p:nvSpPr>
          <p:spPr>
            <a:xfrm>
              <a:off x="4970963" y="3055626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0ADA9C2-79B4-4878-58D9-D58CF8EAE4D5}"/>
                </a:ext>
              </a:extLst>
            </p:cNvPr>
            <p:cNvSpPr txBox="1"/>
            <p:nvPr/>
          </p:nvSpPr>
          <p:spPr>
            <a:xfrm>
              <a:off x="4976031" y="3583641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75BC5E1-F373-E281-81CC-27CB37F8D2A4}"/>
                    </a:ext>
                  </a:extLst>
                </p:cNvPr>
                <p:cNvSpPr txBox="1"/>
                <p:nvPr/>
              </p:nvSpPr>
              <p:spPr>
                <a:xfrm>
                  <a:off x="5137874" y="3275111"/>
                  <a:ext cx="316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A75BC5E1-F373-E281-81CC-27CB37F8D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874" y="3275111"/>
                  <a:ext cx="316047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80C0871-098E-7888-14C3-64135E1CD6FA}"/>
                </a:ext>
              </a:extLst>
            </p:cNvPr>
            <p:cNvCxnSpPr>
              <a:cxnSpLocks/>
            </p:cNvCxnSpPr>
            <p:nvPr/>
          </p:nvCxnSpPr>
          <p:spPr>
            <a:xfrm>
              <a:off x="3480647" y="3180778"/>
              <a:ext cx="107996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2336205B-E0B9-8A56-590B-3540F8CE2A8B}"/>
                </a:ext>
              </a:extLst>
            </p:cNvPr>
            <p:cNvCxnSpPr>
              <a:cxnSpLocks/>
            </p:cNvCxnSpPr>
            <p:nvPr/>
          </p:nvCxnSpPr>
          <p:spPr>
            <a:xfrm>
              <a:off x="2004926" y="2956134"/>
              <a:ext cx="16662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7E601B51-21EB-623D-B74E-A236405C447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39323" y="2602589"/>
              <a:ext cx="451840" cy="40544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E8AD459-E09B-E61F-ADA7-46047F7C713F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04" y="3714446"/>
              <a:ext cx="12519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44BB5DC-AABD-F581-B3EE-A4A924294E2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04" y="3191019"/>
              <a:ext cx="12519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63DA5C8E-300C-F5A4-22AA-BCCD056567F4}"/>
                    </a:ext>
                  </a:extLst>
                </p:cNvPr>
                <p:cNvSpPr txBox="1"/>
                <p:nvPr/>
              </p:nvSpPr>
              <p:spPr>
                <a:xfrm>
                  <a:off x="1993557" y="2703090"/>
                  <a:ext cx="1666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Job Arrival Rate </a:t>
                  </a:r>
                  <a14:m>
                    <m:oMath xmlns:m="http://schemas.openxmlformats.org/officeDocument/2006/math">
                      <m:r>
                        <a:rPr lang="zh-CN" altLang="en-US" sz="105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0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05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sz="105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63DA5C8E-300C-F5A4-22AA-BCCD05656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557" y="2703090"/>
                  <a:ext cx="1666254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8BE660D-98BD-9D4E-1D4B-D27523F56B01}"/>
                    </a:ext>
                  </a:extLst>
                </p:cNvPr>
                <p:cNvSpPr txBox="1"/>
                <p:nvPr/>
              </p:nvSpPr>
              <p:spPr>
                <a:xfrm>
                  <a:off x="1979976" y="2933216"/>
                  <a:ext cx="1666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Job Size 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MB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A8BE660D-98BD-9D4E-1D4B-D27523F56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76" y="2933216"/>
                  <a:ext cx="1666254" cy="253916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6A48FBF-4A0D-DC78-E0A8-72A6179E5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647" y="3168913"/>
              <a:ext cx="0" cy="66255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A41D1523-7C54-D83B-A8C2-ED6EC0004370}"/>
                </a:ext>
              </a:extLst>
            </p:cNvPr>
            <p:cNvCxnSpPr>
              <a:cxnSpLocks/>
            </p:cNvCxnSpPr>
            <p:nvPr/>
          </p:nvCxnSpPr>
          <p:spPr>
            <a:xfrm>
              <a:off x="3482556" y="3832856"/>
              <a:ext cx="1086498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CB79EF97-4F7A-59A3-73BE-B76E01F859B9}"/>
                    </a:ext>
                  </a:extLst>
                </p:cNvPr>
                <p:cNvSpPr txBox="1"/>
                <p:nvPr/>
              </p:nvSpPr>
              <p:spPr>
                <a:xfrm>
                  <a:off x="2100033" y="3300925"/>
                  <a:ext cx="1666254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Buffer Occupancy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5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9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MB</a:t>
                  </a:r>
                  <a:r>
                    <a:rPr lang="en-US" altLang="zh-CN" sz="105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CB79EF97-4F7A-59A3-73BE-B76E01F85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033" y="3300925"/>
                  <a:ext cx="1666254" cy="415498"/>
                </a:xfrm>
                <a:prstGeom prst="rect">
                  <a:avLst/>
                </a:prstGeom>
                <a:blipFill>
                  <a:blip r:embed="rId5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BAA5DAAE-74FA-816E-B015-8E9271338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236" y="2797961"/>
              <a:ext cx="0" cy="1041092"/>
            </a:xfrm>
            <a:prstGeom prst="straightConnector1">
              <a:avLst/>
            </a:prstGeom>
            <a:ln w="12700">
              <a:solidFill>
                <a:srgbClr val="C30F0F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DCBD76AB-AD8F-D1B6-8DA5-AA6C326B2370}"/>
                    </a:ext>
                  </a:extLst>
                </p:cNvPr>
                <p:cNvSpPr txBox="1"/>
                <p:nvPr/>
              </p:nvSpPr>
              <p:spPr>
                <a:xfrm>
                  <a:off x="3359036" y="3266709"/>
                  <a:ext cx="1666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Size </a:t>
                  </a:r>
                  <a14:m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a14:m>
                  <a:r>
                    <a:rPr lang="en-US" altLang="zh-CN" sz="105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:r>
                    <a:rPr lang="en-US" altLang="zh-CN" sz="9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MB</a:t>
                  </a:r>
                  <a:r>
                    <a:rPr lang="en-US" altLang="zh-CN" sz="105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DCBD76AB-AD8F-D1B6-8DA5-AA6C326B2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036" y="3266709"/>
                  <a:ext cx="1666254" cy="253916"/>
                </a:xfrm>
                <a:prstGeom prst="rect">
                  <a:avLst/>
                </a:prstGeom>
                <a:blipFill>
                  <a:blip r:embed="rId6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CBE6F9F-4752-1844-0964-1C7131FA5626}"/>
                </a:ext>
              </a:extLst>
            </p:cNvPr>
            <p:cNvSpPr txBox="1"/>
            <p:nvPr/>
          </p:nvSpPr>
          <p:spPr>
            <a:xfrm>
              <a:off x="4604437" y="2626739"/>
              <a:ext cx="1666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Rejected Data</a:t>
              </a:r>
              <a:r>
                <a: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8C2202E2-499B-394E-A2C1-3B8D14E6354B}"/>
                    </a:ext>
                  </a:extLst>
                </p:cNvPr>
                <p:cNvSpPr txBox="1"/>
                <p:nvPr/>
              </p:nvSpPr>
              <p:spPr>
                <a:xfrm>
                  <a:off x="5401798" y="3168913"/>
                  <a:ext cx="1666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MB</m:t>
                      </m:r>
                      <m:r>
                        <a:rPr lang="en-US" altLang="zh-CN" sz="9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sz="9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8C2202E2-499B-394E-A2C1-3B8D14E63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798" y="3168913"/>
                  <a:ext cx="1666254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7437D9CA-D658-0320-CA4A-781ABF87D199}"/>
                    </a:ext>
                  </a:extLst>
                </p:cNvPr>
                <p:cNvSpPr txBox="1"/>
                <p:nvPr/>
              </p:nvSpPr>
              <p:spPr>
                <a:xfrm>
                  <a:off x="5402181" y="3704505"/>
                  <a:ext cx="1666254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MB</m:t>
                      </m:r>
                      <m:r>
                        <a:rPr lang="en-US" altLang="zh-CN" sz="9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9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sz="9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7437D9CA-D658-0320-CA4A-781ABF87D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81" y="3704505"/>
                  <a:ext cx="166625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A3E937AB-49E0-2D28-18D6-73F1B1D1FD52}"/>
              </a:ext>
            </a:extLst>
          </p:cNvPr>
          <p:cNvGrpSpPr/>
          <p:nvPr/>
        </p:nvGrpSpPr>
        <p:grpSpPr>
          <a:xfrm>
            <a:off x="1375959" y="2574153"/>
            <a:ext cx="4911210" cy="2394941"/>
            <a:chOff x="1375959" y="2574153"/>
            <a:chExt cx="4911210" cy="2394941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6207201-F21F-79AC-7D17-122B6CD23FB5}"/>
                </a:ext>
              </a:extLst>
            </p:cNvPr>
            <p:cNvGrpSpPr/>
            <p:nvPr/>
          </p:nvGrpSpPr>
          <p:grpSpPr>
            <a:xfrm>
              <a:off x="1375959" y="2574153"/>
              <a:ext cx="4911210" cy="2394941"/>
              <a:chOff x="2155367" y="2974321"/>
              <a:chExt cx="4911210" cy="2394941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4BC11172-CA30-466A-655D-25FE5853CC17}"/>
                  </a:ext>
                </a:extLst>
              </p:cNvPr>
              <p:cNvGrpSpPr/>
              <p:nvPr/>
            </p:nvGrpSpPr>
            <p:grpSpPr>
              <a:xfrm>
                <a:off x="2854560" y="4171875"/>
                <a:ext cx="350044" cy="409937"/>
                <a:chOff x="2229271" y="1003264"/>
                <a:chExt cx="350044" cy="409937"/>
              </a:xfrm>
            </p:grpSpPr>
            <p:sp>
              <p:nvSpPr>
                <p:cNvPr id="237" name="椭圆 236">
                  <a:extLst>
                    <a:ext uri="{FF2B5EF4-FFF2-40B4-BE49-F238E27FC236}">
                      <a16:creationId xmlns:a16="http://schemas.microsoft.com/office/drawing/2014/main" id="{828BA398-1447-2C91-ECAE-80CED6B97F1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29271" y="1070301"/>
                  <a:ext cx="350044" cy="3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0BCA5FB4-9BCA-E950-8006-BA0C62474FA7}"/>
                    </a:ext>
                  </a:extLst>
                </p:cNvPr>
                <p:cNvSpPr txBox="1"/>
                <p:nvPr/>
              </p:nvSpPr>
              <p:spPr>
                <a:xfrm>
                  <a:off x="2261838" y="1003264"/>
                  <a:ext cx="31604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US" altLang="zh-CN" sz="2000" b="1" dirty="0">
                      <a:latin typeface="Aldhabi" panose="01000000000000000000" pitchFamily="2" charset="-78"/>
                      <a:cs typeface="Aldhabi" panose="01000000000000000000" pitchFamily="2" charset="-78"/>
                    </a:rPr>
                    <a:t>x</a:t>
                  </a:r>
                  <a:endParaRPr lang="zh-CN" altLang="en-US" sz="2000" b="1" dirty="0">
                    <a:latin typeface="Aldhabi" panose="01000000000000000000" pitchFamily="2" charset="-78"/>
                    <a:cs typeface="Aldhabi" panose="01000000000000000000" pitchFamily="2" charset="-78"/>
                  </a:endParaRPr>
                </a:p>
              </p:txBody>
            </p:sp>
          </p:grp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C0E34690-BE80-2534-882A-9009D7F74CA8}"/>
                  </a:ext>
                </a:extLst>
              </p:cNvPr>
              <p:cNvGrpSpPr/>
              <p:nvPr/>
            </p:nvGrpSpPr>
            <p:grpSpPr>
              <a:xfrm>
                <a:off x="3681785" y="3685186"/>
                <a:ext cx="355060" cy="1469792"/>
                <a:chOff x="3643480" y="2011038"/>
                <a:chExt cx="355060" cy="1469792"/>
              </a:xfrm>
            </p:grpSpPr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EEAA9EF9-C2AD-2827-F192-ACA6822A2EEE}"/>
                    </a:ext>
                  </a:extLst>
                </p:cNvPr>
                <p:cNvGrpSpPr/>
                <p:nvPr/>
              </p:nvGrpSpPr>
              <p:grpSpPr>
                <a:xfrm>
                  <a:off x="3648496" y="2011038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35" name="椭圆 234">
                    <a:extLst>
                      <a:ext uri="{FF2B5EF4-FFF2-40B4-BE49-F238E27FC236}">
                        <a16:creationId xmlns:a16="http://schemas.microsoft.com/office/drawing/2014/main" id="{97BE5D47-BC23-7C37-0F14-890F0B2DFB9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6" name="文本框 235">
                        <a:extLst>
                          <a:ext uri="{FF2B5EF4-FFF2-40B4-BE49-F238E27FC236}">
                            <a16:creationId xmlns:a16="http://schemas.microsoft.com/office/drawing/2014/main" id="{3D895ABB-7310-4841-BECD-7C7A3E652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66528" y="1096249"/>
                        <a:ext cx="27552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5" name="文本框 294">
                        <a:extLst>
                          <a:ext uri="{FF2B5EF4-FFF2-40B4-BE49-F238E27FC236}">
                            <a16:creationId xmlns:a16="http://schemas.microsoft.com/office/drawing/2014/main" id="{B3AC0E3F-707D-14F8-1469-90C297255D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66528" y="1096249"/>
                        <a:ext cx="275529" cy="2769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4C669061-7DCC-2BC1-3507-2CA52EFC0676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4052"/>
                  <a:chOff x="2229271" y="1070301"/>
                  <a:chExt cx="350044" cy="344052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2AB914D2-5EF4-959B-6A62-D90D3030B5E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4" name="文本框 233">
                        <a:extLst>
                          <a:ext uri="{FF2B5EF4-FFF2-40B4-BE49-F238E27FC236}">
                            <a16:creationId xmlns:a16="http://schemas.microsoft.com/office/drawing/2014/main" id="{E689FEAD-80CB-51DF-A736-ABC8D4B55D5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636" y="1106576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93" name="文本框 292">
                        <a:extLst>
                          <a:ext uri="{FF2B5EF4-FFF2-40B4-BE49-F238E27FC236}">
                            <a16:creationId xmlns:a16="http://schemas.microsoft.com/office/drawing/2014/main" id="{4429A7C2-A3C0-47C2-20F0-CFEAFFEED60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636" y="1106576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1CBE2818-7C74-49F8-D350-A7F745212996}"/>
                    </a:ext>
                  </a:extLst>
                </p:cNvPr>
                <p:cNvGrpSpPr/>
                <p:nvPr/>
              </p:nvGrpSpPr>
              <p:grpSpPr>
                <a:xfrm>
                  <a:off x="3643480" y="3137930"/>
                  <a:ext cx="355060" cy="342900"/>
                  <a:chOff x="2224255" y="1070301"/>
                  <a:chExt cx="355060" cy="342900"/>
                </a:xfrm>
              </p:grpSpPr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897EC699-6937-5BB8-C9D5-614A98ECC2B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2" name="文本框 231">
                        <a:extLst>
                          <a:ext uri="{FF2B5EF4-FFF2-40B4-BE49-F238E27FC236}">
                            <a16:creationId xmlns:a16="http://schemas.microsoft.com/office/drawing/2014/main" id="{9713A134-3B44-3701-A91A-D7366F4968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24255" y="1096290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91" name="文本框 290">
                        <a:extLst>
                          <a:ext uri="{FF2B5EF4-FFF2-40B4-BE49-F238E27FC236}">
                            <a16:creationId xmlns:a16="http://schemas.microsoft.com/office/drawing/2014/main" id="{0616FCD2-9C93-F57A-46E1-C1915E5C2F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24255" y="1096290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2EA09B55-F48B-3DE4-6900-7F1204443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2655" y="3490427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4A7F5AF1-6D1E-5BBB-EDBA-3AD0A9234860}"/>
                  </a:ext>
                </a:extLst>
              </p:cNvPr>
              <p:cNvGrpSpPr/>
              <p:nvPr/>
            </p:nvGrpSpPr>
            <p:grpSpPr>
              <a:xfrm>
                <a:off x="4488554" y="3685185"/>
                <a:ext cx="350044" cy="1469793"/>
                <a:chOff x="3648496" y="2011037"/>
                <a:chExt cx="350044" cy="1469793"/>
              </a:xfrm>
            </p:grpSpPr>
            <p:grpSp>
              <p:nvGrpSpPr>
                <p:cNvPr id="219" name="组合 218">
                  <a:extLst>
                    <a:ext uri="{FF2B5EF4-FFF2-40B4-BE49-F238E27FC236}">
                      <a16:creationId xmlns:a16="http://schemas.microsoft.com/office/drawing/2014/main" id="{207DCDC0-44E6-8267-AF86-6D2002E4A224}"/>
                    </a:ext>
                  </a:extLst>
                </p:cNvPr>
                <p:cNvGrpSpPr/>
                <p:nvPr/>
              </p:nvGrpSpPr>
              <p:grpSpPr>
                <a:xfrm>
                  <a:off x="3648496" y="2011037"/>
                  <a:ext cx="350044" cy="342901"/>
                  <a:chOff x="2229271" y="1070300"/>
                  <a:chExt cx="350044" cy="342901"/>
                </a:xfrm>
              </p:grpSpPr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1A168EEA-FF6F-700F-8FF8-05B610D63C1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7" name="文本框 226">
                        <a:extLst>
                          <a:ext uri="{FF2B5EF4-FFF2-40B4-BE49-F238E27FC236}">
                            <a16:creationId xmlns:a16="http://schemas.microsoft.com/office/drawing/2014/main" id="{84A2D1E2-4077-7CA3-916B-4C1338581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636" y="1070300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6" name="文本框 285">
                        <a:extLst>
                          <a:ext uri="{FF2B5EF4-FFF2-40B4-BE49-F238E27FC236}">
                            <a16:creationId xmlns:a16="http://schemas.microsoft.com/office/drawing/2014/main" id="{259829E1-2FD0-62BE-3C48-B7EC23488E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636" y="1070300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0" name="组合 219">
                  <a:extLst>
                    <a:ext uri="{FF2B5EF4-FFF2-40B4-BE49-F238E27FC236}">
                      <a16:creationId xmlns:a16="http://schemas.microsoft.com/office/drawing/2014/main" id="{A3FA5BE7-CD56-9E04-6233-291528BC3735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53F19A91-7918-5097-1A94-EC012514BD2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5" name="文本框 224">
                        <a:extLst>
                          <a:ext uri="{FF2B5EF4-FFF2-40B4-BE49-F238E27FC236}">
                            <a16:creationId xmlns:a16="http://schemas.microsoft.com/office/drawing/2014/main" id="{6ED84B85-69B0-AB51-05ED-7A3281DB95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4465" y="1096970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4" name="文本框 283">
                        <a:extLst>
                          <a:ext uri="{FF2B5EF4-FFF2-40B4-BE49-F238E27FC236}">
                            <a16:creationId xmlns:a16="http://schemas.microsoft.com/office/drawing/2014/main" id="{270CFF95-BB54-82CE-C912-6907FDA9A2A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4465" y="1096970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1" name="组合 220">
                  <a:extLst>
                    <a:ext uri="{FF2B5EF4-FFF2-40B4-BE49-F238E27FC236}">
                      <a16:creationId xmlns:a16="http://schemas.microsoft.com/office/drawing/2014/main" id="{80834936-84D8-2621-6171-3B1A9CC87855}"/>
                    </a:ext>
                  </a:extLst>
                </p:cNvPr>
                <p:cNvGrpSpPr/>
                <p:nvPr/>
              </p:nvGrpSpPr>
              <p:grpSpPr>
                <a:xfrm>
                  <a:off x="3648496" y="3137930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22" name="椭圆 221">
                    <a:extLst>
                      <a:ext uri="{FF2B5EF4-FFF2-40B4-BE49-F238E27FC236}">
                        <a16:creationId xmlns:a16="http://schemas.microsoft.com/office/drawing/2014/main" id="{89C3E3A5-EE3D-DAFD-0690-E08B6380D2A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3" name="文本框 222">
                        <a:extLst>
                          <a:ext uri="{FF2B5EF4-FFF2-40B4-BE49-F238E27FC236}">
                            <a16:creationId xmlns:a16="http://schemas.microsoft.com/office/drawing/2014/main" id="{85BF300E-943B-1D88-48F7-E3F420AAD6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37484" y="1080902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82" name="文本框 281">
                        <a:extLst>
                          <a:ext uri="{FF2B5EF4-FFF2-40B4-BE49-F238E27FC236}">
                            <a16:creationId xmlns:a16="http://schemas.microsoft.com/office/drawing/2014/main" id="{27ABEA0E-236A-563B-E2D9-7E3F2A60B5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37484" y="1080902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09841E3F-8F1B-36FD-BEF8-F1213C54AB60}"/>
                  </a:ext>
                </a:extLst>
              </p:cNvPr>
              <p:cNvGrpSpPr/>
              <p:nvPr/>
            </p:nvGrpSpPr>
            <p:grpSpPr>
              <a:xfrm>
                <a:off x="5320795" y="3686338"/>
                <a:ext cx="350044" cy="1469792"/>
                <a:chOff x="3648496" y="2011038"/>
                <a:chExt cx="350044" cy="1469792"/>
              </a:xfrm>
            </p:grpSpPr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9693BD7D-35CD-0F10-7655-ED0A25C773DC}"/>
                    </a:ext>
                  </a:extLst>
                </p:cNvPr>
                <p:cNvGrpSpPr/>
                <p:nvPr/>
              </p:nvGrpSpPr>
              <p:grpSpPr>
                <a:xfrm>
                  <a:off x="3648496" y="2011038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63257868-F0FD-BC8E-1BEC-D0A7D09434F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8" name="文本框 217">
                        <a:extLst>
                          <a:ext uri="{FF2B5EF4-FFF2-40B4-BE49-F238E27FC236}">
                            <a16:creationId xmlns:a16="http://schemas.microsoft.com/office/drawing/2014/main" id="{E9DE026A-BE3A-C73E-F509-F174E87797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0321" y="1091154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7" name="文本框 276">
                        <a:extLst>
                          <a:ext uri="{FF2B5EF4-FFF2-40B4-BE49-F238E27FC236}">
                            <a16:creationId xmlns:a16="http://schemas.microsoft.com/office/drawing/2014/main" id="{AA1D3FDC-3CB3-E779-D973-5E64744FEB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0321" y="1091154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9A7DB056-42A2-7248-6FFE-9D9C57CB2D94}"/>
                    </a:ext>
                  </a:extLst>
                </p:cNvPr>
                <p:cNvGrpSpPr/>
                <p:nvPr/>
              </p:nvGrpSpPr>
              <p:grpSpPr>
                <a:xfrm>
                  <a:off x="3648496" y="2563612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15" name="椭圆 214">
                    <a:extLst>
                      <a:ext uri="{FF2B5EF4-FFF2-40B4-BE49-F238E27FC236}">
                        <a16:creationId xmlns:a16="http://schemas.microsoft.com/office/drawing/2014/main" id="{B57F7C3E-C620-ED37-0CD1-7DF495794471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文本框 215">
                        <a:extLst>
                          <a:ext uri="{FF2B5EF4-FFF2-40B4-BE49-F238E27FC236}">
                            <a16:creationId xmlns:a16="http://schemas.microsoft.com/office/drawing/2014/main" id="{1DCD6898-6C34-C66D-B122-9C84EFCC582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53012" y="1091818"/>
                        <a:ext cx="31604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275" name="文本框 274">
                        <a:extLst>
                          <a:ext uri="{FF2B5EF4-FFF2-40B4-BE49-F238E27FC236}">
                            <a16:creationId xmlns:a16="http://schemas.microsoft.com/office/drawing/2014/main" id="{BC54E319-98A6-6267-AD31-FED1B9B172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53012" y="1091818"/>
                        <a:ext cx="316047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2" name="组合 211">
                  <a:extLst>
                    <a:ext uri="{FF2B5EF4-FFF2-40B4-BE49-F238E27FC236}">
                      <a16:creationId xmlns:a16="http://schemas.microsoft.com/office/drawing/2014/main" id="{F53AA9EF-F994-9587-3577-CFE777EF1916}"/>
                    </a:ext>
                  </a:extLst>
                </p:cNvPr>
                <p:cNvGrpSpPr/>
                <p:nvPr/>
              </p:nvGrpSpPr>
              <p:grpSpPr>
                <a:xfrm>
                  <a:off x="3648496" y="3137930"/>
                  <a:ext cx="350044" cy="342900"/>
                  <a:chOff x="2229271" y="1070301"/>
                  <a:chExt cx="350044" cy="342900"/>
                </a:xfrm>
              </p:grpSpPr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68BD8776-E7BC-A234-36EC-C8157A1F1FB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2229271" y="1070301"/>
                    <a:ext cx="350044" cy="3429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4" name="文本框 213">
                        <a:extLst>
                          <a:ext uri="{FF2B5EF4-FFF2-40B4-BE49-F238E27FC236}">
                            <a16:creationId xmlns:a16="http://schemas.microsoft.com/office/drawing/2014/main" id="{0112B620-6931-485D-DC8E-C7D2652CDA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4949" y="1077182"/>
                        <a:ext cx="3160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3" name="文本框 272">
                        <a:extLst>
                          <a:ext uri="{FF2B5EF4-FFF2-40B4-BE49-F238E27FC236}">
                            <a16:creationId xmlns:a16="http://schemas.microsoft.com/office/drawing/2014/main" id="{30752049-C394-7EDB-8A94-50A80F2A5EA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4949" y="1077182"/>
                        <a:ext cx="31604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755001A1-D0C7-7ECA-5DFB-D2F748437076}"/>
                  </a:ext>
                </a:extLst>
              </p:cNvPr>
              <p:cNvCxnSpPr>
                <a:cxnSpLocks/>
                <a:stCxn id="237" idx="6"/>
                <a:endCxn id="235" idx="2"/>
              </p:cNvCxnSpPr>
              <p:nvPr/>
            </p:nvCxnSpPr>
            <p:spPr>
              <a:xfrm flipV="1">
                <a:off x="3204604" y="3856636"/>
                <a:ext cx="482197" cy="55372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C9E95CAF-789A-9FBB-4010-1EA59CFE56DA}"/>
                  </a:ext>
                </a:extLst>
              </p:cNvPr>
              <p:cNvCxnSpPr>
                <a:cxnSpLocks/>
                <a:stCxn id="237" idx="6"/>
                <a:endCxn id="233" idx="2"/>
              </p:cNvCxnSpPr>
              <p:nvPr/>
            </p:nvCxnSpPr>
            <p:spPr>
              <a:xfrm flipV="1">
                <a:off x="3204604" y="4409210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90A8793A-64DF-3A8D-1682-FEC5C88BE290}"/>
                  </a:ext>
                </a:extLst>
              </p:cNvPr>
              <p:cNvCxnSpPr>
                <a:cxnSpLocks/>
                <a:stCxn id="237" idx="6"/>
                <a:endCxn id="231" idx="2"/>
              </p:cNvCxnSpPr>
              <p:nvPr/>
            </p:nvCxnSpPr>
            <p:spPr>
              <a:xfrm>
                <a:off x="3204604" y="4410362"/>
                <a:ext cx="482197" cy="5731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50D2BBC-B844-DFE0-431F-0DBC88AD8431}"/>
                  </a:ext>
                </a:extLst>
              </p:cNvPr>
              <p:cNvCxnSpPr>
                <a:cxnSpLocks/>
                <a:stCxn id="235" idx="6"/>
                <a:endCxn id="226" idx="2"/>
              </p:cNvCxnSpPr>
              <p:nvPr/>
            </p:nvCxnSpPr>
            <p:spPr>
              <a:xfrm>
                <a:off x="4036845" y="3856636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642544ED-A747-2072-2515-F2746FF2591B}"/>
                  </a:ext>
                </a:extLst>
              </p:cNvPr>
              <p:cNvCxnSpPr>
                <a:cxnSpLocks/>
                <a:stCxn id="235" idx="6"/>
                <a:endCxn id="224" idx="1"/>
              </p:cNvCxnSpPr>
              <p:nvPr/>
            </p:nvCxnSpPr>
            <p:spPr>
              <a:xfrm>
                <a:off x="4036845" y="3856636"/>
                <a:ext cx="502972" cy="43134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5A9B7C0A-C866-9A12-8A04-9F6A9318B8D1}"/>
                  </a:ext>
                </a:extLst>
              </p:cNvPr>
              <p:cNvCxnSpPr>
                <a:cxnSpLocks/>
                <a:stCxn id="235" idx="6"/>
                <a:endCxn id="222" idx="1"/>
              </p:cNvCxnSpPr>
              <p:nvPr/>
            </p:nvCxnSpPr>
            <p:spPr>
              <a:xfrm>
                <a:off x="4036845" y="3856636"/>
                <a:ext cx="502972" cy="10056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1657FAC1-A8CA-F608-D5B6-BD670786BB73}"/>
                  </a:ext>
                </a:extLst>
              </p:cNvPr>
              <p:cNvCxnSpPr>
                <a:cxnSpLocks/>
                <a:stCxn id="233" idx="6"/>
                <a:endCxn id="226" idx="2"/>
              </p:cNvCxnSpPr>
              <p:nvPr/>
            </p:nvCxnSpPr>
            <p:spPr>
              <a:xfrm flipV="1">
                <a:off x="4036845" y="3856636"/>
                <a:ext cx="451709" cy="55257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3E6D77F5-446E-A72B-3152-6A288F7E480C}"/>
                  </a:ext>
                </a:extLst>
              </p:cNvPr>
              <p:cNvCxnSpPr>
                <a:cxnSpLocks/>
                <a:stCxn id="233" idx="6"/>
                <a:endCxn id="224" idx="2"/>
              </p:cNvCxnSpPr>
              <p:nvPr/>
            </p:nvCxnSpPr>
            <p:spPr>
              <a:xfrm>
                <a:off x="4036845" y="4409210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319C0EE7-1B66-B6BE-AA91-96E5B32388EA}"/>
                  </a:ext>
                </a:extLst>
              </p:cNvPr>
              <p:cNvCxnSpPr>
                <a:cxnSpLocks/>
                <a:stCxn id="233" idx="6"/>
                <a:endCxn id="222" idx="2"/>
              </p:cNvCxnSpPr>
              <p:nvPr/>
            </p:nvCxnSpPr>
            <p:spPr>
              <a:xfrm>
                <a:off x="4036845" y="4409210"/>
                <a:ext cx="451709" cy="57431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BC08A18E-DF5E-DE79-76D7-7AEA2808923F}"/>
                  </a:ext>
                </a:extLst>
              </p:cNvPr>
              <p:cNvCxnSpPr>
                <a:cxnSpLocks/>
                <a:stCxn id="231" idx="6"/>
                <a:endCxn id="222" idx="2"/>
              </p:cNvCxnSpPr>
              <p:nvPr/>
            </p:nvCxnSpPr>
            <p:spPr>
              <a:xfrm>
                <a:off x="4036845" y="4983528"/>
                <a:ext cx="451709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143D2160-194F-C63A-17CD-8062D46BB007}"/>
                  </a:ext>
                </a:extLst>
              </p:cNvPr>
              <p:cNvCxnSpPr>
                <a:cxnSpLocks/>
                <a:stCxn id="231" idx="6"/>
                <a:endCxn id="224" idx="3"/>
              </p:cNvCxnSpPr>
              <p:nvPr/>
            </p:nvCxnSpPr>
            <p:spPr>
              <a:xfrm flipV="1">
                <a:off x="4036845" y="4530443"/>
                <a:ext cx="502972" cy="45308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4471ABC7-28B5-0282-6EEE-77903D194619}"/>
                  </a:ext>
                </a:extLst>
              </p:cNvPr>
              <p:cNvCxnSpPr>
                <a:cxnSpLocks/>
                <a:stCxn id="231" idx="6"/>
                <a:endCxn id="226" idx="3"/>
              </p:cNvCxnSpPr>
              <p:nvPr/>
            </p:nvCxnSpPr>
            <p:spPr>
              <a:xfrm flipV="1">
                <a:off x="4036845" y="3977869"/>
                <a:ext cx="502972" cy="100565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270E56A4-F6EF-EE8E-1231-68AB5923E98B}"/>
                  </a:ext>
                </a:extLst>
              </p:cNvPr>
              <p:cNvCxnSpPr>
                <a:cxnSpLocks/>
                <a:stCxn id="226" idx="6"/>
                <a:endCxn id="217" idx="2"/>
              </p:cNvCxnSpPr>
              <p:nvPr/>
            </p:nvCxnSpPr>
            <p:spPr>
              <a:xfrm>
                <a:off x="4838598" y="3856636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C5EB3E1-D3FD-A9AD-D206-E5CDFB8C08C9}"/>
                  </a:ext>
                </a:extLst>
              </p:cNvPr>
              <p:cNvCxnSpPr>
                <a:cxnSpLocks/>
                <a:stCxn id="226" idx="6"/>
                <a:endCxn id="215" idx="1"/>
              </p:cNvCxnSpPr>
              <p:nvPr/>
            </p:nvCxnSpPr>
            <p:spPr>
              <a:xfrm>
                <a:off x="4838598" y="3856636"/>
                <a:ext cx="533460" cy="43249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8112CE21-FD22-B2D0-72D8-14F39C6A6AB0}"/>
                  </a:ext>
                </a:extLst>
              </p:cNvPr>
              <p:cNvCxnSpPr>
                <a:cxnSpLocks/>
                <a:stCxn id="226" idx="6"/>
                <a:endCxn id="213" idx="1"/>
              </p:cNvCxnSpPr>
              <p:nvPr/>
            </p:nvCxnSpPr>
            <p:spPr>
              <a:xfrm>
                <a:off x="4838598" y="3856636"/>
                <a:ext cx="533460" cy="10068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F77DDAE3-66EC-64D7-90CB-50BD7B47134E}"/>
                  </a:ext>
                </a:extLst>
              </p:cNvPr>
              <p:cNvCxnSpPr>
                <a:cxnSpLocks/>
                <a:stCxn id="224" idx="6"/>
                <a:endCxn id="217" idx="2"/>
              </p:cNvCxnSpPr>
              <p:nvPr/>
            </p:nvCxnSpPr>
            <p:spPr>
              <a:xfrm flipV="1">
                <a:off x="4838598" y="3857788"/>
                <a:ext cx="482197" cy="5514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9E8C3C4E-5D2F-1BC7-0855-FA3C297F1B81}"/>
                  </a:ext>
                </a:extLst>
              </p:cNvPr>
              <p:cNvCxnSpPr>
                <a:cxnSpLocks/>
                <a:stCxn id="224" idx="6"/>
                <a:endCxn id="215" idx="2"/>
              </p:cNvCxnSpPr>
              <p:nvPr/>
            </p:nvCxnSpPr>
            <p:spPr>
              <a:xfrm>
                <a:off x="4838598" y="4409210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6E4E74EE-AC0E-63D8-6AE4-EF852AFFF4CA}"/>
                  </a:ext>
                </a:extLst>
              </p:cNvPr>
              <p:cNvCxnSpPr>
                <a:cxnSpLocks/>
                <a:stCxn id="224" idx="6"/>
                <a:endCxn id="213" idx="2"/>
              </p:cNvCxnSpPr>
              <p:nvPr/>
            </p:nvCxnSpPr>
            <p:spPr>
              <a:xfrm>
                <a:off x="4838598" y="4409210"/>
                <a:ext cx="482197" cy="5754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AE0006D3-A9A4-502D-F4FC-83AB1E5F57A6}"/>
                  </a:ext>
                </a:extLst>
              </p:cNvPr>
              <p:cNvCxnSpPr>
                <a:cxnSpLocks/>
                <a:stCxn id="222" idx="6"/>
                <a:endCxn id="213" idx="2"/>
              </p:cNvCxnSpPr>
              <p:nvPr/>
            </p:nvCxnSpPr>
            <p:spPr>
              <a:xfrm>
                <a:off x="4838598" y="4983528"/>
                <a:ext cx="482197" cy="115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6845D00B-152D-8B43-0400-04256D5D9A27}"/>
                  </a:ext>
                </a:extLst>
              </p:cNvPr>
              <p:cNvCxnSpPr>
                <a:cxnSpLocks/>
                <a:stCxn id="222" idx="6"/>
                <a:endCxn id="215" idx="3"/>
              </p:cNvCxnSpPr>
              <p:nvPr/>
            </p:nvCxnSpPr>
            <p:spPr>
              <a:xfrm flipV="1">
                <a:off x="4838598" y="4531595"/>
                <a:ext cx="533460" cy="45193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4F71AEAD-151B-1C12-1C50-283C4409FA72}"/>
                  </a:ext>
                </a:extLst>
              </p:cNvPr>
              <p:cNvCxnSpPr>
                <a:cxnSpLocks/>
                <a:stCxn id="222" idx="6"/>
                <a:endCxn id="217" idx="3"/>
              </p:cNvCxnSpPr>
              <p:nvPr/>
            </p:nvCxnSpPr>
            <p:spPr>
              <a:xfrm flipV="1">
                <a:off x="4838598" y="3979021"/>
                <a:ext cx="533460" cy="100450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89A49D4C-6E15-8E11-9C1E-040F72A81FA1}"/>
                  </a:ext>
                </a:extLst>
              </p:cNvPr>
              <p:cNvCxnSpPr>
                <a:cxnSpLocks/>
                <a:stCxn id="215" idx="6"/>
                <a:endCxn id="155" idx="2"/>
              </p:cNvCxnSpPr>
              <p:nvPr/>
            </p:nvCxnSpPr>
            <p:spPr>
              <a:xfrm flipV="1">
                <a:off x="5670839" y="3661877"/>
                <a:ext cx="351816" cy="74848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35DF2FA0-A40E-93BF-2E8A-0BA786A8C468}"/>
                  </a:ext>
                </a:extLst>
              </p:cNvPr>
              <p:cNvCxnSpPr>
                <a:cxnSpLocks/>
                <a:stCxn id="155" idx="6"/>
              </p:cNvCxnSpPr>
              <p:nvPr/>
            </p:nvCxnSpPr>
            <p:spPr>
              <a:xfrm>
                <a:off x="6372699" y="3661877"/>
                <a:ext cx="60829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167F75D9-E8B9-DF4D-6186-06E1589A74AC}"/>
                  </a:ext>
                </a:extLst>
              </p:cNvPr>
              <p:cNvCxnSpPr>
                <a:cxnSpLocks/>
                <a:stCxn id="213" idx="6"/>
                <a:endCxn id="155" idx="2"/>
              </p:cNvCxnSpPr>
              <p:nvPr/>
            </p:nvCxnSpPr>
            <p:spPr>
              <a:xfrm flipV="1">
                <a:off x="5670839" y="3661877"/>
                <a:ext cx="351816" cy="13228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>
                <a:extLst>
                  <a:ext uri="{FF2B5EF4-FFF2-40B4-BE49-F238E27FC236}">
                    <a16:creationId xmlns:a16="http://schemas.microsoft.com/office/drawing/2014/main" id="{E584F7DE-0C4E-3FD1-FF6A-90A5881A625A}"/>
                  </a:ext>
                </a:extLst>
              </p:cNvPr>
              <p:cNvCxnSpPr>
                <a:cxnSpLocks/>
                <a:stCxn id="217" idx="6"/>
                <a:endCxn id="155" idx="2"/>
              </p:cNvCxnSpPr>
              <p:nvPr/>
            </p:nvCxnSpPr>
            <p:spPr>
              <a:xfrm flipV="1">
                <a:off x="5670839" y="3661877"/>
                <a:ext cx="351816" cy="19591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D5F9062D-083C-3A7C-57B9-77FCB05EEF87}"/>
                  </a:ext>
                </a:extLst>
              </p:cNvPr>
              <p:cNvCxnSpPr>
                <a:cxnSpLocks/>
                <a:endCxn id="237" idx="2"/>
              </p:cNvCxnSpPr>
              <p:nvPr/>
            </p:nvCxnSpPr>
            <p:spPr>
              <a:xfrm>
                <a:off x="2155367" y="4410361"/>
                <a:ext cx="699193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0A482CD2-A6ED-75A8-9E81-7C84E5933F92}"/>
                  </a:ext>
                </a:extLst>
              </p:cNvPr>
              <p:cNvSpPr txBox="1"/>
              <p:nvPr/>
            </p:nvSpPr>
            <p:spPr>
              <a:xfrm>
                <a:off x="2287608" y="4173126"/>
                <a:ext cx="68219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3D61D72-0688-9697-EF5E-4F19224A9046}"/>
                  </a:ext>
                </a:extLst>
              </p:cNvPr>
              <p:cNvSpPr txBox="1"/>
              <p:nvPr/>
            </p:nvSpPr>
            <p:spPr>
              <a:xfrm>
                <a:off x="6321436" y="3426514"/>
                <a:ext cx="74514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 1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5080897A-6535-C496-2A0F-EE74A4975128}"/>
                  </a:ext>
                </a:extLst>
              </p:cNvPr>
              <p:cNvGrpSpPr/>
              <p:nvPr/>
            </p:nvGrpSpPr>
            <p:grpSpPr>
              <a:xfrm>
                <a:off x="2694317" y="2974321"/>
                <a:ext cx="3868705" cy="419334"/>
                <a:chOff x="2612152" y="1273195"/>
                <a:chExt cx="3868705" cy="419334"/>
              </a:xfrm>
            </p:grpSpPr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96742C00-F132-1868-CAF0-DA2568626989}"/>
                    </a:ext>
                  </a:extLst>
                </p:cNvPr>
                <p:cNvSpPr txBox="1"/>
                <p:nvPr/>
              </p:nvSpPr>
              <p:spPr>
                <a:xfrm>
                  <a:off x="2612152" y="1284208"/>
                  <a:ext cx="6821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</a:t>
                  </a:r>
                </a:p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Layer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A2271F9F-209E-4A1E-0040-0F216DD99787}"/>
                    </a:ext>
                  </a:extLst>
                </p:cNvPr>
                <p:cNvSpPr txBox="1"/>
                <p:nvPr/>
              </p:nvSpPr>
              <p:spPr>
                <a:xfrm>
                  <a:off x="3494251" y="1284207"/>
                  <a:ext cx="6821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</a:t>
                  </a:r>
                </a:p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Layer 1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7" name="文本框 206">
                      <a:extLst>
                        <a:ext uri="{FF2B5EF4-FFF2-40B4-BE49-F238E27FC236}">
                          <a16:creationId xmlns:a16="http://schemas.microsoft.com/office/drawing/2014/main" id="{46875E7D-5723-D5EE-8092-70AE5E1AC0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5817" y="1284207"/>
                      <a:ext cx="68219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</a:t>
                      </a:r>
                    </a:p>
                    <a:p>
                      <a:pPr algn="ctr"/>
                      <a:r>
                        <a:rPr lang="en-US" altLang="zh-C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a14:m>
                      <a:endParaRPr lang="zh-CN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8" name="文本框 227">
                      <a:extLst>
                        <a:ext uri="{FF2B5EF4-FFF2-40B4-BE49-F238E27FC236}">
                          <a16:creationId xmlns:a16="http://schemas.microsoft.com/office/drawing/2014/main" id="{9BFE26CB-DD00-2572-11E7-A8A898AFC6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5817" y="1284207"/>
                      <a:ext cx="682195" cy="4001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15CC1B2-4216-1141-EC1A-71F1EB12229E}"/>
                    </a:ext>
                  </a:extLst>
                </p:cNvPr>
                <p:cNvSpPr txBox="1"/>
                <p:nvPr/>
              </p:nvSpPr>
              <p:spPr>
                <a:xfrm>
                  <a:off x="5798662" y="1292419"/>
                  <a:ext cx="68219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</a:t>
                  </a:r>
                </a:p>
                <a:p>
                  <a:pPr algn="ctr"/>
                  <a:r>
                    <a:rPr lang="en-US" altLang="zh-CN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Layer</a:t>
                  </a:r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文本框 208">
                      <a:extLst>
                        <a:ext uri="{FF2B5EF4-FFF2-40B4-BE49-F238E27FC236}">
                          <a16:creationId xmlns:a16="http://schemas.microsoft.com/office/drawing/2014/main" id="{8F67C5D3-BC05-F173-764E-AD9D0E54F2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5034" y="1273195"/>
                      <a:ext cx="6821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0" name="文本框 229">
                      <a:extLst>
                        <a:ext uri="{FF2B5EF4-FFF2-40B4-BE49-F238E27FC236}">
                          <a16:creationId xmlns:a16="http://schemas.microsoft.com/office/drawing/2014/main" id="{4ABD0B89-C2D0-11C8-2DEB-4F1CA26B1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5034" y="1273195"/>
                      <a:ext cx="68219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9B325432-C84D-884A-2B39-A4C7DEB788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6011" y="3983121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46C47BD-6F9A-77B7-3503-D306CC673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1081" y="4489674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B5545DE9-CC64-F2A8-CD24-1D0CF0308B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1081" y="5026362"/>
                <a:ext cx="350044" cy="342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3811B79E-C1FC-B625-1162-78F058713775}"/>
                  </a:ext>
                </a:extLst>
              </p:cNvPr>
              <p:cNvCxnSpPr>
                <a:cxnSpLocks/>
                <a:stCxn id="217" idx="6"/>
                <a:endCxn id="187" idx="2"/>
              </p:cNvCxnSpPr>
              <p:nvPr/>
            </p:nvCxnSpPr>
            <p:spPr>
              <a:xfrm>
                <a:off x="5670839" y="3857788"/>
                <a:ext cx="355172" cy="29678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DAF99521-53EC-E05C-4D70-882B3F12370D}"/>
                  </a:ext>
                </a:extLst>
              </p:cNvPr>
              <p:cNvCxnSpPr>
                <a:cxnSpLocks/>
                <a:stCxn id="215" idx="6"/>
                <a:endCxn id="187" idx="2"/>
              </p:cNvCxnSpPr>
              <p:nvPr/>
            </p:nvCxnSpPr>
            <p:spPr>
              <a:xfrm flipV="1">
                <a:off x="5670839" y="4154571"/>
                <a:ext cx="355172" cy="2557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94AE4003-B9A4-F988-95D6-8EA6637A3D19}"/>
                  </a:ext>
                </a:extLst>
              </p:cNvPr>
              <p:cNvCxnSpPr>
                <a:cxnSpLocks/>
                <a:stCxn id="213" idx="6"/>
                <a:endCxn id="187" idx="2"/>
              </p:cNvCxnSpPr>
              <p:nvPr/>
            </p:nvCxnSpPr>
            <p:spPr>
              <a:xfrm flipV="1">
                <a:off x="5670839" y="4154571"/>
                <a:ext cx="355172" cy="83010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A950C341-DBC5-D864-5DE1-0ACC0191A87B}"/>
                  </a:ext>
                </a:extLst>
              </p:cNvPr>
              <p:cNvCxnSpPr>
                <a:cxnSpLocks/>
                <a:stCxn id="217" idx="6"/>
                <a:endCxn id="188" idx="2"/>
              </p:cNvCxnSpPr>
              <p:nvPr/>
            </p:nvCxnSpPr>
            <p:spPr>
              <a:xfrm>
                <a:off x="5670839" y="3857788"/>
                <a:ext cx="360242" cy="80333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386B6BA2-6883-E96B-E916-2330A42D0EB6}"/>
                  </a:ext>
                </a:extLst>
              </p:cNvPr>
              <p:cNvCxnSpPr>
                <a:cxnSpLocks/>
                <a:stCxn id="215" idx="6"/>
                <a:endCxn id="188" idx="2"/>
              </p:cNvCxnSpPr>
              <p:nvPr/>
            </p:nvCxnSpPr>
            <p:spPr>
              <a:xfrm>
                <a:off x="5670839" y="4410362"/>
                <a:ext cx="360242" cy="25076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E515F3D1-CF23-5F0B-D8AA-5BAD7AE11170}"/>
                  </a:ext>
                </a:extLst>
              </p:cNvPr>
              <p:cNvCxnSpPr>
                <a:cxnSpLocks/>
                <a:stCxn id="213" idx="6"/>
                <a:endCxn id="188" idx="2"/>
              </p:cNvCxnSpPr>
              <p:nvPr/>
            </p:nvCxnSpPr>
            <p:spPr>
              <a:xfrm flipV="1">
                <a:off x="5670839" y="4661124"/>
                <a:ext cx="360242" cy="32355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CEAEDAC9-FF46-1934-2F83-9F6D29007522}"/>
                  </a:ext>
                </a:extLst>
              </p:cNvPr>
              <p:cNvCxnSpPr>
                <a:cxnSpLocks/>
                <a:stCxn id="217" idx="6"/>
                <a:endCxn id="189" idx="2"/>
              </p:cNvCxnSpPr>
              <p:nvPr/>
            </p:nvCxnSpPr>
            <p:spPr>
              <a:xfrm>
                <a:off x="5670839" y="3857788"/>
                <a:ext cx="360242" cy="134002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0008B707-769B-5902-CBBD-37282F0728E1}"/>
                  </a:ext>
                </a:extLst>
              </p:cNvPr>
              <p:cNvCxnSpPr>
                <a:cxnSpLocks/>
                <a:stCxn id="215" idx="6"/>
                <a:endCxn id="189" idx="2"/>
              </p:cNvCxnSpPr>
              <p:nvPr/>
            </p:nvCxnSpPr>
            <p:spPr>
              <a:xfrm>
                <a:off x="5670839" y="4410362"/>
                <a:ext cx="360242" cy="78745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B5DA71F2-477E-C19A-B00A-1964917C1A28}"/>
                  </a:ext>
                </a:extLst>
              </p:cNvPr>
              <p:cNvCxnSpPr>
                <a:cxnSpLocks/>
                <a:stCxn id="213" idx="6"/>
                <a:endCxn id="189" idx="2"/>
              </p:cNvCxnSpPr>
              <p:nvPr/>
            </p:nvCxnSpPr>
            <p:spPr>
              <a:xfrm>
                <a:off x="5670839" y="4984680"/>
                <a:ext cx="360242" cy="21313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B9B38451-D577-63F1-1593-6ECDB4BD423D}"/>
                  </a:ext>
                </a:extLst>
              </p:cNvPr>
              <p:cNvCxnSpPr>
                <a:cxnSpLocks/>
                <a:stCxn id="187" idx="6"/>
              </p:cNvCxnSpPr>
              <p:nvPr/>
            </p:nvCxnSpPr>
            <p:spPr>
              <a:xfrm flipV="1">
                <a:off x="6376055" y="4152223"/>
                <a:ext cx="604942" cy="23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D751EE77-4627-7C90-1E42-0845A027EA46}"/>
                  </a:ext>
                </a:extLst>
              </p:cNvPr>
              <p:cNvCxnSpPr>
                <a:cxnSpLocks/>
                <a:stCxn id="188" idx="6"/>
              </p:cNvCxnSpPr>
              <p:nvPr/>
            </p:nvCxnSpPr>
            <p:spPr>
              <a:xfrm>
                <a:off x="6381125" y="4661124"/>
                <a:ext cx="608433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>
                <a:extLst>
                  <a:ext uri="{FF2B5EF4-FFF2-40B4-BE49-F238E27FC236}">
                    <a16:creationId xmlns:a16="http://schemas.microsoft.com/office/drawing/2014/main" id="{C7476668-F395-EADF-0B32-18DD1A754BE5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6381125" y="5197812"/>
                <a:ext cx="62250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258B1DBA-F2F1-211D-72A1-88CA51DAD7C9}"/>
                  </a:ext>
                </a:extLst>
              </p:cNvPr>
              <p:cNvSpPr txBox="1"/>
              <p:nvPr/>
            </p:nvSpPr>
            <p:spPr>
              <a:xfrm>
                <a:off x="6245438" y="4903343"/>
                <a:ext cx="82113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文本框 202">
                    <a:extLst>
                      <a:ext uri="{FF2B5EF4-FFF2-40B4-BE49-F238E27FC236}">
                        <a16:creationId xmlns:a16="http://schemas.microsoft.com/office/drawing/2014/main" id="{ACCB73E9-7585-928C-884E-F4A446496E22}"/>
                      </a:ext>
                    </a:extLst>
                  </p:cNvPr>
                  <p:cNvSpPr txBox="1"/>
                  <p:nvPr/>
                </p:nvSpPr>
                <p:spPr>
                  <a:xfrm>
                    <a:off x="6039653" y="4007168"/>
                    <a:ext cx="3160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76" name="文本框 375">
                    <a:extLst>
                      <a:ext uri="{FF2B5EF4-FFF2-40B4-BE49-F238E27FC236}">
                        <a16:creationId xmlns:a16="http://schemas.microsoft.com/office/drawing/2014/main" id="{802D25C4-8D7E-F0EF-9BCF-1A42306F5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9653" y="4007168"/>
                    <a:ext cx="31604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E4BE619B-34C1-8AB9-150B-52949A8A3D13}"/>
                      </a:ext>
                    </a:extLst>
                  </p:cNvPr>
                  <p:cNvSpPr txBox="1"/>
                  <p:nvPr/>
                </p:nvSpPr>
                <p:spPr>
                  <a:xfrm>
                    <a:off x="6046275" y="4526711"/>
                    <a:ext cx="31604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377" name="文本框 376">
                    <a:extLst>
                      <a:ext uri="{FF2B5EF4-FFF2-40B4-BE49-F238E27FC236}">
                        <a16:creationId xmlns:a16="http://schemas.microsoft.com/office/drawing/2014/main" id="{90DB5434-E085-4ABA-D63C-3EF047104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6275" y="4526711"/>
                    <a:ext cx="31604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EF4D967B-5C00-2E86-08A4-C0D5F5B51F2B}"/>
                </a:ext>
              </a:extLst>
            </p:cNvPr>
            <p:cNvSpPr txBox="1"/>
            <p:nvPr/>
          </p:nvSpPr>
          <p:spPr>
            <a:xfrm>
              <a:off x="1502582" y="3995738"/>
              <a:ext cx="68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矩形 485">
            <a:extLst>
              <a:ext uri="{FF2B5EF4-FFF2-40B4-BE49-F238E27FC236}">
                <a16:creationId xmlns:a16="http://schemas.microsoft.com/office/drawing/2014/main" id="{5E228900-37E1-E735-6C4D-FB19D2702675}"/>
              </a:ext>
            </a:extLst>
          </p:cNvPr>
          <p:cNvSpPr/>
          <p:nvPr/>
        </p:nvSpPr>
        <p:spPr>
          <a:xfrm>
            <a:off x="2880063" y="3737524"/>
            <a:ext cx="397371" cy="330588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8" name="直接连接符 417">
            <a:extLst>
              <a:ext uri="{FF2B5EF4-FFF2-40B4-BE49-F238E27FC236}">
                <a16:creationId xmlns:a16="http://schemas.microsoft.com/office/drawing/2014/main" id="{369D851D-9942-D0B8-513B-F96485719EB7}"/>
              </a:ext>
            </a:extLst>
          </p:cNvPr>
          <p:cNvCxnSpPr>
            <a:cxnSpLocks/>
          </p:cNvCxnSpPr>
          <p:nvPr/>
        </p:nvCxnSpPr>
        <p:spPr>
          <a:xfrm>
            <a:off x="9516551" y="4058084"/>
            <a:ext cx="755113" cy="639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连接符 414">
            <a:extLst>
              <a:ext uri="{FF2B5EF4-FFF2-40B4-BE49-F238E27FC236}">
                <a16:creationId xmlns:a16="http://schemas.microsoft.com/office/drawing/2014/main" id="{F3511884-5ACA-6291-2A81-73C5B2F37CB2}"/>
              </a:ext>
            </a:extLst>
          </p:cNvPr>
          <p:cNvCxnSpPr>
            <a:cxnSpLocks/>
          </p:cNvCxnSpPr>
          <p:nvPr/>
        </p:nvCxnSpPr>
        <p:spPr>
          <a:xfrm>
            <a:off x="9518754" y="3101280"/>
            <a:ext cx="755113" cy="6394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365ED322-EBCE-E0F4-7528-997803092F88}"/>
              </a:ext>
            </a:extLst>
          </p:cNvPr>
          <p:cNvCxnSpPr>
            <a:cxnSpLocks/>
          </p:cNvCxnSpPr>
          <p:nvPr/>
        </p:nvCxnSpPr>
        <p:spPr>
          <a:xfrm flipV="1">
            <a:off x="9510948" y="2826760"/>
            <a:ext cx="7806" cy="148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081E6EA1-FB73-0F1B-D593-63367E2039BD}"/>
              </a:ext>
            </a:extLst>
          </p:cNvPr>
          <p:cNvCxnSpPr>
            <a:cxnSpLocks/>
          </p:cNvCxnSpPr>
          <p:nvPr/>
        </p:nvCxnSpPr>
        <p:spPr>
          <a:xfrm flipH="1">
            <a:off x="9516221" y="3101280"/>
            <a:ext cx="5685" cy="959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E251240-43F8-A20F-73F2-5A42E477BFDB}"/>
              </a:ext>
            </a:extLst>
          </p:cNvPr>
          <p:cNvCxnSpPr>
            <a:cxnSpLocks/>
          </p:cNvCxnSpPr>
          <p:nvPr/>
        </p:nvCxnSpPr>
        <p:spPr>
          <a:xfrm flipV="1">
            <a:off x="7012775" y="2843213"/>
            <a:ext cx="7806" cy="148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连接符 412">
            <a:extLst>
              <a:ext uri="{FF2B5EF4-FFF2-40B4-BE49-F238E27FC236}">
                <a16:creationId xmlns:a16="http://schemas.microsoft.com/office/drawing/2014/main" id="{E1BE946F-55D9-74EE-149B-DAF3AF681DFD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7011318" y="3139993"/>
            <a:ext cx="7715" cy="976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数据 67">
            <a:extLst>
              <a:ext uri="{FF2B5EF4-FFF2-40B4-BE49-F238E27FC236}">
                <a16:creationId xmlns:a16="http://schemas.microsoft.com/office/drawing/2014/main" id="{7B0248E5-2EDA-8B7E-7FBC-DC0A24F2C867}"/>
              </a:ext>
            </a:extLst>
          </p:cNvPr>
          <p:cNvSpPr/>
          <p:nvPr/>
        </p:nvSpPr>
        <p:spPr>
          <a:xfrm flipH="1">
            <a:off x="5760227" y="1170568"/>
            <a:ext cx="1775642" cy="97787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15940 w 17940"/>
              <a:gd name="connsiteY3" fmla="*/ 10000 h 14187"/>
              <a:gd name="connsiteX4" fmla="*/ 0 w 17940"/>
              <a:gd name="connsiteY4" fmla="*/ 14187 h 14187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7814 w 17940"/>
              <a:gd name="connsiteY3" fmla="*/ 14143 h 14187"/>
              <a:gd name="connsiteX4" fmla="*/ 0 w 17940"/>
              <a:gd name="connsiteY4" fmla="*/ 14187 h 14187"/>
              <a:gd name="connsiteX0" fmla="*/ 0 w 17909"/>
              <a:gd name="connsiteY0" fmla="*/ 14187 h 14187"/>
              <a:gd name="connsiteX1" fmla="*/ 9940 w 17909"/>
              <a:gd name="connsiteY1" fmla="*/ 0 h 14187"/>
              <a:gd name="connsiteX2" fmla="*/ 17909 w 17909"/>
              <a:gd name="connsiteY2" fmla="*/ 131 h 14187"/>
              <a:gd name="connsiteX3" fmla="*/ 7814 w 17909"/>
              <a:gd name="connsiteY3" fmla="*/ 14143 h 14187"/>
              <a:gd name="connsiteX4" fmla="*/ 0 w 17909"/>
              <a:gd name="connsiteY4" fmla="*/ 14187 h 14187"/>
              <a:gd name="connsiteX0" fmla="*/ 0 w 17979"/>
              <a:gd name="connsiteY0" fmla="*/ 14187 h 14187"/>
              <a:gd name="connsiteX1" fmla="*/ 9940 w 17979"/>
              <a:gd name="connsiteY1" fmla="*/ 0 h 14187"/>
              <a:gd name="connsiteX2" fmla="*/ 17979 w 17979"/>
              <a:gd name="connsiteY2" fmla="*/ 98 h 14187"/>
              <a:gd name="connsiteX3" fmla="*/ 7814 w 17979"/>
              <a:gd name="connsiteY3" fmla="*/ 14143 h 14187"/>
              <a:gd name="connsiteX4" fmla="*/ 0 w 17979"/>
              <a:gd name="connsiteY4" fmla="*/ 14187 h 14187"/>
              <a:gd name="connsiteX0" fmla="*/ 0 w 17979"/>
              <a:gd name="connsiteY0" fmla="*/ 14187 h 14307"/>
              <a:gd name="connsiteX1" fmla="*/ 9940 w 17979"/>
              <a:gd name="connsiteY1" fmla="*/ 0 h 14307"/>
              <a:gd name="connsiteX2" fmla="*/ 17979 w 17979"/>
              <a:gd name="connsiteY2" fmla="*/ 98 h 14307"/>
              <a:gd name="connsiteX3" fmla="*/ 7744 w 17979"/>
              <a:gd name="connsiteY3" fmla="*/ 14307 h 14307"/>
              <a:gd name="connsiteX4" fmla="*/ 0 w 17979"/>
              <a:gd name="connsiteY4" fmla="*/ 14187 h 14307"/>
              <a:gd name="connsiteX0" fmla="*/ 0 w 17979"/>
              <a:gd name="connsiteY0" fmla="*/ 14154 h 14274"/>
              <a:gd name="connsiteX1" fmla="*/ 10196 w 17979"/>
              <a:gd name="connsiteY1" fmla="*/ 0 h 14274"/>
              <a:gd name="connsiteX2" fmla="*/ 17979 w 17979"/>
              <a:gd name="connsiteY2" fmla="*/ 65 h 14274"/>
              <a:gd name="connsiteX3" fmla="*/ 7744 w 17979"/>
              <a:gd name="connsiteY3" fmla="*/ 14274 h 14274"/>
              <a:gd name="connsiteX4" fmla="*/ 0 w 17979"/>
              <a:gd name="connsiteY4" fmla="*/ 14154 h 14274"/>
              <a:gd name="connsiteX0" fmla="*/ 0 w 18656"/>
              <a:gd name="connsiteY0" fmla="*/ 14154 h 14274"/>
              <a:gd name="connsiteX1" fmla="*/ 10873 w 18656"/>
              <a:gd name="connsiteY1" fmla="*/ 0 h 14274"/>
              <a:gd name="connsiteX2" fmla="*/ 18656 w 18656"/>
              <a:gd name="connsiteY2" fmla="*/ 65 h 14274"/>
              <a:gd name="connsiteX3" fmla="*/ 8421 w 18656"/>
              <a:gd name="connsiteY3" fmla="*/ 14274 h 14274"/>
              <a:gd name="connsiteX4" fmla="*/ 0 w 18656"/>
              <a:gd name="connsiteY4" fmla="*/ 14154 h 14274"/>
              <a:gd name="connsiteX0" fmla="*/ 0 w 18656"/>
              <a:gd name="connsiteY0" fmla="*/ 14154 h 14274"/>
              <a:gd name="connsiteX1" fmla="*/ 10221 w 18656"/>
              <a:gd name="connsiteY1" fmla="*/ 0 h 14274"/>
              <a:gd name="connsiteX2" fmla="*/ 18656 w 18656"/>
              <a:gd name="connsiteY2" fmla="*/ 65 h 14274"/>
              <a:gd name="connsiteX3" fmla="*/ 8421 w 18656"/>
              <a:gd name="connsiteY3" fmla="*/ 14274 h 14274"/>
              <a:gd name="connsiteX4" fmla="*/ 0 w 18656"/>
              <a:gd name="connsiteY4" fmla="*/ 14154 h 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6" h="14274">
                <a:moveTo>
                  <a:pt x="0" y="14154"/>
                </a:moveTo>
                <a:lnTo>
                  <a:pt x="10221" y="0"/>
                </a:lnTo>
                <a:lnTo>
                  <a:pt x="18656" y="65"/>
                </a:lnTo>
                <a:lnTo>
                  <a:pt x="8421" y="14274"/>
                </a:lnTo>
                <a:lnTo>
                  <a:pt x="0" y="1415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数据 67">
            <a:extLst>
              <a:ext uri="{FF2B5EF4-FFF2-40B4-BE49-F238E27FC236}">
                <a16:creationId xmlns:a16="http://schemas.microsoft.com/office/drawing/2014/main" id="{7AA2BDF9-72E0-1EF9-BED9-D8C22D888694}"/>
              </a:ext>
            </a:extLst>
          </p:cNvPr>
          <p:cNvSpPr/>
          <p:nvPr/>
        </p:nvSpPr>
        <p:spPr>
          <a:xfrm>
            <a:off x="6738375" y="1106683"/>
            <a:ext cx="1840482" cy="103921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15940 w 17940"/>
              <a:gd name="connsiteY3" fmla="*/ 10000 h 14187"/>
              <a:gd name="connsiteX4" fmla="*/ 0 w 17940"/>
              <a:gd name="connsiteY4" fmla="*/ 14187 h 14187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7814 w 17940"/>
              <a:gd name="connsiteY3" fmla="*/ 14143 h 14187"/>
              <a:gd name="connsiteX4" fmla="*/ 0 w 17940"/>
              <a:gd name="connsiteY4" fmla="*/ 14187 h 14187"/>
              <a:gd name="connsiteX0" fmla="*/ 0 w 17909"/>
              <a:gd name="connsiteY0" fmla="*/ 14187 h 14187"/>
              <a:gd name="connsiteX1" fmla="*/ 9940 w 17909"/>
              <a:gd name="connsiteY1" fmla="*/ 0 h 14187"/>
              <a:gd name="connsiteX2" fmla="*/ 17909 w 17909"/>
              <a:gd name="connsiteY2" fmla="*/ 131 h 14187"/>
              <a:gd name="connsiteX3" fmla="*/ 7814 w 17909"/>
              <a:gd name="connsiteY3" fmla="*/ 14143 h 14187"/>
              <a:gd name="connsiteX4" fmla="*/ 0 w 17909"/>
              <a:gd name="connsiteY4" fmla="*/ 14187 h 14187"/>
              <a:gd name="connsiteX0" fmla="*/ 0 w 17979"/>
              <a:gd name="connsiteY0" fmla="*/ 14187 h 14187"/>
              <a:gd name="connsiteX1" fmla="*/ 9940 w 17979"/>
              <a:gd name="connsiteY1" fmla="*/ 0 h 14187"/>
              <a:gd name="connsiteX2" fmla="*/ 17979 w 17979"/>
              <a:gd name="connsiteY2" fmla="*/ 98 h 14187"/>
              <a:gd name="connsiteX3" fmla="*/ 7814 w 17979"/>
              <a:gd name="connsiteY3" fmla="*/ 14143 h 14187"/>
              <a:gd name="connsiteX4" fmla="*/ 0 w 17979"/>
              <a:gd name="connsiteY4" fmla="*/ 14187 h 14187"/>
              <a:gd name="connsiteX0" fmla="*/ 0 w 17979"/>
              <a:gd name="connsiteY0" fmla="*/ 14187 h 14307"/>
              <a:gd name="connsiteX1" fmla="*/ 9940 w 17979"/>
              <a:gd name="connsiteY1" fmla="*/ 0 h 14307"/>
              <a:gd name="connsiteX2" fmla="*/ 17979 w 17979"/>
              <a:gd name="connsiteY2" fmla="*/ 98 h 14307"/>
              <a:gd name="connsiteX3" fmla="*/ 7744 w 17979"/>
              <a:gd name="connsiteY3" fmla="*/ 14307 h 14307"/>
              <a:gd name="connsiteX4" fmla="*/ 0 w 17979"/>
              <a:gd name="connsiteY4" fmla="*/ 14187 h 14307"/>
              <a:gd name="connsiteX0" fmla="*/ 0 w 17979"/>
              <a:gd name="connsiteY0" fmla="*/ 14154 h 14274"/>
              <a:gd name="connsiteX1" fmla="*/ 10196 w 17979"/>
              <a:gd name="connsiteY1" fmla="*/ 0 h 14274"/>
              <a:gd name="connsiteX2" fmla="*/ 17979 w 17979"/>
              <a:gd name="connsiteY2" fmla="*/ 65 h 14274"/>
              <a:gd name="connsiteX3" fmla="*/ 7744 w 17979"/>
              <a:gd name="connsiteY3" fmla="*/ 14274 h 14274"/>
              <a:gd name="connsiteX4" fmla="*/ 0 w 17979"/>
              <a:gd name="connsiteY4" fmla="*/ 14154 h 1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79" h="14274">
                <a:moveTo>
                  <a:pt x="0" y="14154"/>
                </a:moveTo>
                <a:lnTo>
                  <a:pt x="10196" y="0"/>
                </a:lnTo>
                <a:lnTo>
                  <a:pt x="17979" y="65"/>
                </a:lnTo>
                <a:lnTo>
                  <a:pt x="7744" y="14274"/>
                </a:lnTo>
                <a:lnTo>
                  <a:pt x="0" y="1415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E1563B82-2B3C-8C1E-8F95-399737FDB3B9}"/>
              </a:ext>
            </a:extLst>
          </p:cNvPr>
          <p:cNvSpPr/>
          <p:nvPr/>
        </p:nvSpPr>
        <p:spPr>
          <a:xfrm>
            <a:off x="6732106" y="1737351"/>
            <a:ext cx="812592" cy="40498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D9981D-B232-2A98-ED58-F92E8E45D565}"/>
              </a:ext>
            </a:extLst>
          </p:cNvPr>
          <p:cNvSpPr/>
          <p:nvPr/>
        </p:nvSpPr>
        <p:spPr>
          <a:xfrm>
            <a:off x="1477818" y="1099127"/>
            <a:ext cx="1052946" cy="11914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87E69F7-5D5D-4C67-FF88-324130A85B37}"/>
              </a:ext>
            </a:extLst>
          </p:cNvPr>
          <p:cNvSpPr/>
          <p:nvPr/>
        </p:nvSpPr>
        <p:spPr>
          <a:xfrm>
            <a:off x="3420280" y="1099127"/>
            <a:ext cx="1052946" cy="11914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7278106-0D70-8304-EFC2-3B2998B28E16}"/>
              </a:ext>
            </a:extLst>
          </p:cNvPr>
          <p:cNvSpPr/>
          <p:nvPr/>
        </p:nvSpPr>
        <p:spPr>
          <a:xfrm>
            <a:off x="2011681" y="1672011"/>
            <a:ext cx="45719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268357-ABF4-1A8E-2557-52C6844EAD5F}"/>
              </a:ext>
            </a:extLst>
          </p:cNvPr>
          <p:cNvSpPr/>
          <p:nvPr/>
        </p:nvSpPr>
        <p:spPr>
          <a:xfrm>
            <a:off x="2057400" y="1794303"/>
            <a:ext cx="45719" cy="4571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7610F5B-AA4B-EF05-0B6D-BCF1C819FABF}"/>
              </a:ext>
            </a:extLst>
          </p:cNvPr>
          <p:cNvSpPr/>
          <p:nvPr/>
        </p:nvSpPr>
        <p:spPr>
          <a:xfrm>
            <a:off x="3708023" y="1649154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C1C3B2-623D-A697-F953-F4941BC00141}"/>
              </a:ext>
            </a:extLst>
          </p:cNvPr>
          <p:cNvSpPr/>
          <p:nvPr/>
        </p:nvSpPr>
        <p:spPr>
          <a:xfrm>
            <a:off x="3730882" y="1803758"/>
            <a:ext cx="45719" cy="4571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CB6357-0669-F782-DAC7-B1CCFDA40636}"/>
                  </a:ext>
                </a:extLst>
              </p:cNvPr>
              <p:cNvSpPr txBox="1"/>
              <p:nvPr/>
            </p:nvSpPr>
            <p:spPr>
              <a:xfrm>
                <a:off x="3805176" y="1556744"/>
                <a:ext cx="28315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CB6357-0669-F782-DAC7-B1CCFDA4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176" y="1556744"/>
                <a:ext cx="283154" cy="123111"/>
              </a:xfrm>
              <a:prstGeom prst="rect">
                <a:avLst/>
              </a:prstGeom>
              <a:blipFill>
                <a:blip r:embed="rId2"/>
                <a:stretch>
                  <a:fillRect l="-10638" r="-14894"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1CEF24E-EA41-D971-F90B-CB486CB6B313}"/>
                  </a:ext>
                </a:extLst>
              </p:cNvPr>
              <p:cNvSpPr txBox="1"/>
              <p:nvPr/>
            </p:nvSpPr>
            <p:spPr>
              <a:xfrm>
                <a:off x="3855894" y="1765061"/>
                <a:ext cx="23243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1CEF24E-EA41-D971-F90B-CB486CB6B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94" y="1765061"/>
                <a:ext cx="232436" cy="123111"/>
              </a:xfrm>
              <a:prstGeom prst="rect">
                <a:avLst/>
              </a:prstGeom>
              <a:blipFill>
                <a:blip r:embed="rId3"/>
                <a:stretch>
                  <a:fillRect l="-18421" t="-5000" r="-15789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8ED45E-AC13-CF1A-DD7D-014F72E01F00}"/>
                  </a:ext>
                </a:extLst>
              </p:cNvPr>
              <p:cNvSpPr txBox="1"/>
              <p:nvPr/>
            </p:nvSpPr>
            <p:spPr>
              <a:xfrm>
                <a:off x="1744306" y="1772754"/>
                <a:ext cx="28514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7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7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7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8ED45E-AC13-CF1A-DD7D-014F72E01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06" y="1772754"/>
                <a:ext cx="285142" cy="107722"/>
              </a:xfrm>
              <a:prstGeom prst="rect">
                <a:avLst/>
              </a:prstGeom>
              <a:blipFill>
                <a:blip r:embed="rId4"/>
                <a:stretch>
                  <a:fillRect l="-4255" r="-638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1D2F2B-3495-86BF-29AF-B607B7E1D4E9}"/>
                  </a:ext>
                </a:extLst>
              </p:cNvPr>
              <p:cNvSpPr txBox="1"/>
              <p:nvPr/>
            </p:nvSpPr>
            <p:spPr>
              <a:xfrm>
                <a:off x="1922576" y="1656993"/>
                <a:ext cx="75341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1D2F2B-3495-86BF-29AF-B607B7E1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76" y="1656993"/>
                <a:ext cx="75341" cy="107722"/>
              </a:xfrm>
              <a:prstGeom prst="rect">
                <a:avLst/>
              </a:prstGeom>
              <a:blipFill>
                <a:blip r:embed="rId5"/>
                <a:stretch>
                  <a:fillRect l="-15385" r="-1538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9345E593-B425-25D4-4808-5AF734DBCCB5}"/>
              </a:ext>
            </a:extLst>
          </p:cNvPr>
          <p:cNvSpPr/>
          <p:nvPr/>
        </p:nvSpPr>
        <p:spPr>
          <a:xfrm>
            <a:off x="2889588" y="1158873"/>
            <a:ext cx="174670" cy="467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1BF9C7-EE7E-FFD2-CDE4-6A252005C7FB}"/>
              </a:ext>
            </a:extLst>
          </p:cNvPr>
          <p:cNvCxnSpPr>
            <a:cxnSpLocks/>
          </p:cNvCxnSpPr>
          <p:nvPr/>
        </p:nvCxnSpPr>
        <p:spPr>
          <a:xfrm>
            <a:off x="2040903" y="1712540"/>
            <a:ext cx="29555" cy="83268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AFFC59D-8CC0-7FD0-75A7-2F9516D216B9}"/>
                  </a:ext>
                </a:extLst>
              </p:cNvPr>
              <p:cNvSpPr txBox="1"/>
              <p:nvPr/>
            </p:nvSpPr>
            <p:spPr>
              <a:xfrm>
                <a:off x="2914263" y="1331027"/>
                <a:ext cx="13728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8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AFFC59D-8CC0-7FD0-75A7-2F9516D2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63" y="1331027"/>
                <a:ext cx="137281" cy="123111"/>
              </a:xfrm>
              <a:prstGeom prst="rect">
                <a:avLst/>
              </a:prstGeom>
              <a:blipFill>
                <a:blip r:embed="rId6"/>
                <a:stretch>
                  <a:fillRect l="-26087" b="-38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AD483FCE-9B88-4F1C-24C9-0930F1DF5454}"/>
              </a:ext>
            </a:extLst>
          </p:cNvPr>
          <p:cNvSpPr/>
          <p:nvPr/>
        </p:nvSpPr>
        <p:spPr>
          <a:xfrm>
            <a:off x="2888187" y="1712540"/>
            <a:ext cx="174670" cy="467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ACB3386-728D-2B7C-07FD-54F5E261F787}"/>
                  </a:ext>
                </a:extLst>
              </p:cNvPr>
              <p:cNvSpPr txBox="1"/>
              <p:nvPr/>
            </p:nvSpPr>
            <p:spPr>
              <a:xfrm>
                <a:off x="2939622" y="1884692"/>
                <a:ext cx="8656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ACB3386-728D-2B7C-07FD-54F5E261F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22" y="1884692"/>
                <a:ext cx="86562" cy="123111"/>
              </a:xfrm>
              <a:prstGeom prst="rect">
                <a:avLst/>
              </a:prstGeom>
              <a:blipFill>
                <a:blip r:embed="rId7"/>
                <a:stretch>
                  <a:fillRect l="-42857" r="-50000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4404DEB-124D-58D4-67D6-1417DED5EF4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061456" y="1374140"/>
            <a:ext cx="653262" cy="281709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89B4CB9-22E5-172B-DA7D-945586BE0F1F}"/>
              </a:ext>
            </a:extLst>
          </p:cNvPr>
          <p:cNvCxnSpPr>
            <a:stCxn id="7" idx="7"/>
            <a:endCxn id="17" idx="1"/>
          </p:cNvCxnSpPr>
          <p:nvPr/>
        </p:nvCxnSpPr>
        <p:spPr>
          <a:xfrm flipV="1">
            <a:off x="2050705" y="1392582"/>
            <a:ext cx="838883" cy="28612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4F94B32-4BAD-6B26-FAEB-CCAB9B1F40A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109482" y="1817162"/>
            <a:ext cx="778705" cy="1290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64E8D7-ECD5-4997-DFD8-9E927A514721}"/>
              </a:ext>
            </a:extLst>
          </p:cNvPr>
          <p:cNvCxnSpPr>
            <a:cxnSpLocks/>
          </p:cNvCxnSpPr>
          <p:nvPr/>
        </p:nvCxnSpPr>
        <p:spPr>
          <a:xfrm flipV="1">
            <a:off x="3061456" y="1689683"/>
            <a:ext cx="646567" cy="25656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80A50BB-37AD-9BBA-CC98-08CFC88EB5F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057400" y="1675359"/>
            <a:ext cx="830787" cy="27089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2D1012-4DD8-89AF-EB6B-963F7D0577F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61838" y="1826618"/>
            <a:ext cx="669044" cy="12427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283BD41E-EE74-3D93-8730-B7A0351F7CB4}"/>
              </a:ext>
            </a:extLst>
          </p:cNvPr>
          <p:cNvSpPr/>
          <p:nvPr/>
        </p:nvSpPr>
        <p:spPr>
          <a:xfrm>
            <a:off x="9746712" y="970226"/>
            <a:ext cx="1183481" cy="1176338"/>
          </a:xfrm>
          <a:custGeom>
            <a:avLst/>
            <a:gdLst>
              <a:gd name="connsiteX0" fmla="*/ 0 w 1183481"/>
              <a:gd name="connsiteY0" fmla="*/ 0 h 1176338"/>
              <a:gd name="connsiteX1" fmla="*/ 257175 w 1183481"/>
              <a:gd name="connsiteY1" fmla="*/ 847725 h 1176338"/>
              <a:gd name="connsiteX2" fmla="*/ 1183481 w 1183481"/>
              <a:gd name="connsiteY2" fmla="*/ 1176338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176338">
                <a:moveTo>
                  <a:pt x="0" y="0"/>
                </a:moveTo>
                <a:cubicBezTo>
                  <a:pt x="29964" y="325834"/>
                  <a:pt x="59928" y="651669"/>
                  <a:pt x="257175" y="847725"/>
                </a:cubicBezTo>
                <a:cubicBezTo>
                  <a:pt x="454422" y="1043781"/>
                  <a:pt x="818951" y="1110059"/>
                  <a:pt x="1183481" y="11763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54E3D0-F38A-D73D-2F4A-49551AE4A91F}"/>
              </a:ext>
            </a:extLst>
          </p:cNvPr>
          <p:cNvCxnSpPr>
            <a:cxnSpLocks/>
          </p:cNvCxnSpPr>
          <p:nvPr/>
        </p:nvCxnSpPr>
        <p:spPr>
          <a:xfrm>
            <a:off x="9747586" y="2148362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18AC413-6A2F-C5C0-1B60-35F1ED6D8416}"/>
              </a:ext>
            </a:extLst>
          </p:cNvPr>
          <p:cNvCxnSpPr>
            <a:cxnSpLocks/>
          </p:cNvCxnSpPr>
          <p:nvPr/>
        </p:nvCxnSpPr>
        <p:spPr>
          <a:xfrm flipV="1">
            <a:off x="9747586" y="718458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F1802C-0DFF-8D7F-2A43-87EF94BAFC31}"/>
                  </a:ext>
                </a:extLst>
              </p:cNvPr>
              <p:cNvSpPr txBox="1"/>
              <p:nvPr/>
            </p:nvSpPr>
            <p:spPr>
              <a:xfrm>
                <a:off x="9619882" y="618874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F1802C-0DFF-8D7F-2A43-87EF94BAF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882" y="618874"/>
                <a:ext cx="49739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15251E-E869-1401-380A-D94457BF50A5}"/>
                  </a:ext>
                </a:extLst>
              </p:cNvPr>
              <p:cNvSpPr txBox="1"/>
              <p:nvPr/>
            </p:nvSpPr>
            <p:spPr>
              <a:xfrm>
                <a:off x="11226803" y="1906238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15251E-E869-1401-380A-D94457BF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803" y="1906238"/>
                <a:ext cx="4973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9F8E6994-E6BE-D8F4-8DA3-F48CFA828A60}"/>
              </a:ext>
            </a:extLst>
          </p:cNvPr>
          <p:cNvSpPr/>
          <p:nvPr/>
        </p:nvSpPr>
        <p:spPr>
          <a:xfrm>
            <a:off x="10470896" y="123164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0B2F113-814E-337B-33AA-EAEA53400FF1}"/>
                  </a:ext>
                </a:extLst>
              </p:cNvPr>
              <p:cNvSpPr txBox="1"/>
              <p:nvPr/>
            </p:nvSpPr>
            <p:spPr>
              <a:xfrm>
                <a:off x="10601775" y="1891201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0B2F113-814E-337B-33AA-EAEA53400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75" y="1891201"/>
                <a:ext cx="4973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BFF27DBD-FCFF-1B87-D850-94CBD56B19F1}"/>
              </a:ext>
            </a:extLst>
          </p:cNvPr>
          <p:cNvSpPr/>
          <p:nvPr/>
        </p:nvSpPr>
        <p:spPr>
          <a:xfrm rot="180750">
            <a:off x="9947244" y="1260306"/>
            <a:ext cx="520700" cy="485775"/>
          </a:xfrm>
          <a:custGeom>
            <a:avLst/>
            <a:gdLst>
              <a:gd name="connsiteX0" fmla="*/ 0 w 520700"/>
              <a:gd name="connsiteY0" fmla="*/ 485775 h 485775"/>
              <a:gd name="connsiteX1" fmla="*/ 111125 w 520700"/>
              <a:gd name="connsiteY1" fmla="*/ 209550 h 485775"/>
              <a:gd name="connsiteX2" fmla="*/ 520700 w 520700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485775">
                <a:moveTo>
                  <a:pt x="0" y="485775"/>
                </a:moveTo>
                <a:cubicBezTo>
                  <a:pt x="12171" y="388143"/>
                  <a:pt x="24342" y="290512"/>
                  <a:pt x="111125" y="209550"/>
                </a:cubicBezTo>
                <a:cubicBezTo>
                  <a:pt x="197908" y="128588"/>
                  <a:pt x="359304" y="64294"/>
                  <a:pt x="520700" y="0"/>
                </a:cubicBezTo>
              </a:path>
            </a:pathLst>
          </a:custGeom>
          <a:noFill/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5E0343B5-775D-0ADB-2DB8-6410D6FDE88E}"/>
              </a:ext>
            </a:extLst>
          </p:cNvPr>
          <p:cNvSpPr/>
          <p:nvPr/>
        </p:nvSpPr>
        <p:spPr>
          <a:xfrm>
            <a:off x="9852721" y="1274251"/>
            <a:ext cx="613201" cy="299641"/>
          </a:xfrm>
          <a:custGeom>
            <a:avLst/>
            <a:gdLst>
              <a:gd name="connsiteX0" fmla="*/ 0 w 520700"/>
              <a:gd name="connsiteY0" fmla="*/ 485775 h 485775"/>
              <a:gd name="connsiteX1" fmla="*/ 111125 w 520700"/>
              <a:gd name="connsiteY1" fmla="*/ 209550 h 485775"/>
              <a:gd name="connsiteX2" fmla="*/ 520700 w 520700"/>
              <a:gd name="connsiteY2" fmla="*/ 0 h 485775"/>
              <a:gd name="connsiteX0" fmla="*/ 0 w 520700"/>
              <a:gd name="connsiteY0" fmla="*/ 485775 h 485775"/>
              <a:gd name="connsiteX1" fmla="*/ 161002 w 520700"/>
              <a:gd name="connsiteY1" fmla="*/ 121523 h 485775"/>
              <a:gd name="connsiteX2" fmla="*/ 520700 w 520700"/>
              <a:gd name="connsiteY2" fmla="*/ 0 h 485775"/>
              <a:gd name="connsiteX0" fmla="*/ 0 w 520700"/>
              <a:gd name="connsiteY0" fmla="*/ 485775 h 485775"/>
              <a:gd name="connsiteX1" fmla="*/ 173135 w 520700"/>
              <a:gd name="connsiteY1" fmla="*/ 90639 h 485775"/>
              <a:gd name="connsiteX2" fmla="*/ 520700 w 520700"/>
              <a:gd name="connsiteY2" fmla="*/ 0 h 485775"/>
              <a:gd name="connsiteX0" fmla="*/ 0 w 520700"/>
              <a:gd name="connsiteY0" fmla="*/ 485775 h 485775"/>
              <a:gd name="connsiteX1" fmla="*/ 173135 w 520700"/>
              <a:gd name="connsiteY1" fmla="*/ 90639 h 485775"/>
              <a:gd name="connsiteX2" fmla="*/ 520700 w 520700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485775">
                <a:moveTo>
                  <a:pt x="0" y="485775"/>
                </a:moveTo>
                <a:cubicBezTo>
                  <a:pt x="12171" y="388143"/>
                  <a:pt x="86352" y="171601"/>
                  <a:pt x="173135" y="90639"/>
                </a:cubicBezTo>
                <a:cubicBezTo>
                  <a:pt x="288226" y="-25067"/>
                  <a:pt x="359304" y="64294"/>
                  <a:pt x="520700" y="0"/>
                </a:cubicBez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89E20A1E-0B10-2EC4-454B-37CC978D0046}"/>
              </a:ext>
            </a:extLst>
          </p:cNvPr>
          <p:cNvSpPr/>
          <p:nvPr/>
        </p:nvSpPr>
        <p:spPr>
          <a:xfrm rot="21251634" flipH="1" flipV="1">
            <a:off x="10197657" y="1295020"/>
            <a:ext cx="321414" cy="657236"/>
          </a:xfrm>
          <a:custGeom>
            <a:avLst/>
            <a:gdLst>
              <a:gd name="connsiteX0" fmla="*/ 0 w 520700"/>
              <a:gd name="connsiteY0" fmla="*/ 485775 h 485775"/>
              <a:gd name="connsiteX1" fmla="*/ 111125 w 520700"/>
              <a:gd name="connsiteY1" fmla="*/ 209550 h 485775"/>
              <a:gd name="connsiteX2" fmla="*/ 520700 w 520700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485775">
                <a:moveTo>
                  <a:pt x="0" y="485775"/>
                </a:moveTo>
                <a:cubicBezTo>
                  <a:pt x="12171" y="388143"/>
                  <a:pt x="24342" y="290512"/>
                  <a:pt x="111125" y="209550"/>
                </a:cubicBezTo>
                <a:cubicBezTo>
                  <a:pt x="197908" y="128588"/>
                  <a:pt x="359304" y="64294"/>
                  <a:pt x="520700" y="0"/>
                </a:cubicBezTo>
              </a:path>
            </a:pathLst>
          </a:cu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9AD16B3-3FBC-F7E0-5C44-E1AAF76D304A}"/>
              </a:ext>
            </a:extLst>
          </p:cNvPr>
          <p:cNvSpPr/>
          <p:nvPr/>
        </p:nvSpPr>
        <p:spPr>
          <a:xfrm rot="20382502" flipH="1" flipV="1">
            <a:off x="10277752" y="1309244"/>
            <a:ext cx="337723" cy="688879"/>
          </a:xfrm>
          <a:custGeom>
            <a:avLst/>
            <a:gdLst>
              <a:gd name="connsiteX0" fmla="*/ 0 w 520700"/>
              <a:gd name="connsiteY0" fmla="*/ 485775 h 485775"/>
              <a:gd name="connsiteX1" fmla="*/ 111125 w 520700"/>
              <a:gd name="connsiteY1" fmla="*/ 209550 h 485775"/>
              <a:gd name="connsiteX2" fmla="*/ 520700 w 520700"/>
              <a:gd name="connsiteY2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485775">
                <a:moveTo>
                  <a:pt x="0" y="485775"/>
                </a:moveTo>
                <a:cubicBezTo>
                  <a:pt x="12171" y="388143"/>
                  <a:pt x="24342" y="290512"/>
                  <a:pt x="111125" y="209550"/>
                </a:cubicBezTo>
                <a:cubicBezTo>
                  <a:pt x="197908" y="128588"/>
                  <a:pt x="359304" y="64294"/>
                  <a:pt x="520700" y="0"/>
                </a:cubicBez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082AC545-E243-21E8-763A-F88759ADD53C}"/>
              </a:ext>
            </a:extLst>
          </p:cNvPr>
          <p:cNvSpPr/>
          <p:nvPr/>
        </p:nvSpPr>
        <p:spPr>
          <a:xfrm rot="21093011">
            <a:off x="9785113" y="1255868"/>
            <a:ext cx="686622" cy="64426"/>
          </a:xfrm>
          <a:custGeom>
            <a:avLst/>
            <a:gdLst>
              <a:gd name="connsiteX0" fmla="*/ 0 w 690562"/>
              <a:gd name="connsiteY0" fmla="*/ 104851 h 119139"/>
              <a:gd name="connsiteX1" fmla="*/ 259556 w 690562"/>
              <a:gd name="connsiteY1" fmla="*/ 76 h 119139"/>
              <a:gd name="connsiteX2" fmla="*/ 690562 w 690562"/>
              <a:gd name="connsiteY2" fmla="*/ 119139 h 119139"/>
              <a:gd name="connsiteX0" fmla="*/ 0 w 690562"/>
              <a:gd name="connsiteY0" fmla="*/ 119689 h 133977"/>
              <a:gd name="connsiteX1" fmla="*/ 338197 w 690562"/>
              <a:gd name="connsiteY1" fmla="*/ 61 h 133977"/>
              <a:gd name="connsiteX2" fmla="*/ 690562 w 690562"/>
              <a:gd name="connsiteY2" fmla="*/ 133977 h 13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62" h="133977">
                <a:moveTo>
                  <a:pt x="0" y="119689"/>
                </a:moveTo>
                <a:cubicBezTo>
                  <a:pt x="72231" y="66111"/>
                  <a:pt x="223103" y="-2320"/>
                  <a:pt x="338197" y="61"/>
                </a:cubicBezTo>
                <a:cubicBezTo>
                  <a:pt x="453291" y="2442"/>
                  <a:pt x="532606" y="75636"/>
                  <a:pt x="690562" y="133977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9155EB8-DCC3-9C4C-D367-0B9429FFA59A}"/>
              </a:ext>
            </a:extLst>
          </p:cNvPr>
          <p:cNvCxnSpPr>
            <a:cxnSpLocks/>
          </p:cNvCxnSpPr>
          <p:nvPr/>
        </p:nvCxnSpPr>
        <p:spPr>
          <a:xfrm flipV="1">
            <a:off x="10064055" y="1276049"/>
            <a:ext cx="417752" cy="599177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E1DFA1-BEDB-93C0-DA7A-8122B2709450}"/>
                  </a:ext>
                </a:extLst>
              </p:cNvPr>
              <p:cNvSpPr txBox="1"/>
              <p:nvPr/>
            </p:nvSpPr>
            <p:spPr>
              <a:xfrm>
                <a:off x="9640666" y="1061963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E1DFA1-BEDB-93C0-DA7A-8122B270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666" y="1061963"/>
                <a:ext cx="49739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BD86826-FA60-6181-D837-B828CA818A15}"/>
                  </a:ext>
                </a:extLst>
              </p:cNvPr>
              <p:cNvSpPr txBox="1"/>
              <p:nvPr/>
            </p:nvSpPr>
            <p:spPr>
              <a:xfrm>
                <a:off x="9569717" y="1492833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BD86826-FA60-6181-D837-B828CA81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717" y="1492833"/>
                <a:ext cx="497393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104A834-45FC-3496-6CF1-D7C8D3518BEA}"/>
                  </a:ext>
                </a:extLst>
              </p:cNvPr>
              <p:cNvSpPr txBox="1"/>
              <p:nvPr/>
            </p:nvSpPr>
            <p:spPr>
              <a:xfrm>
                <a:off x="9631031" y="1650899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0104A834-45FC-3496-6CF1-D7C8D3518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31" y="1650899"/>
                <a:ext cx="49739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F46F04C-8422-7972-5160-D663BF334445}"/>
                  </a:ext>
                </a:extLst>
              </p:cNvPr>
              <p:cNvSpPr txBox="1"/>
              <p:nvPr/>
            </p:nvSpPr>
            <p:spPr>
              <a:xfrm>
                <a:off x="9759235" y="1781704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F46F04C-8422-7972-5160-D663BF33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235" y="1781704"/>
                <a:ext cx="497393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A33B8A6-9404-9E4B-645C-959C17FB0DAD}"/>
                  </a:ext>
                </a:extLst>
              </p:cNvPr>
              <p:cNvSpPr txBox="1"/>
              <p:nvPr/>
            </p:nvSpPr>
            <p:spPr>
              <a:xfrm>
                <a:off x="9941041" y="1874965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FA33B8A6-9404-9E4B-645C-959C17FB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41" y="1874965"/>
                <a:ext cx="49739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AD798C2-AE1D-C8DB-6ABC-4BDCB0C7EEB7}"/>
                  </a:ext>
                </a:extLst>
              </p:cNvPr>
              <p:cNvSpPr txBox="1"/>
              <p:nvPr/>
            </p:nvSpPr>
            <p:spPr>
              <a:xfrm>
                <a:off x="10138059" y="1933817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AD798C2-AE1D-C8DB-6ABC-4BDCB0C7E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059" y="1933817"/>
                <a:ext cx="49739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4C1C7D4-FC78-073D-1B5D-AD61EF9522A0}"/>
                  </a:ext>
                </a:extLst>
              </p:cNvPr>
              <p:cNvSpPr txBox="1"/>
              <p:nvPr/>
            </p:nvSpPr>
            <p:spPr>
              <a:xfrm>
                <a:off x="10382385" y="1085678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4C1C7D4-FC78-073D-1B5D-AD61EF95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385" y="1085678"/>
                <a:ext cx="49739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DF40B7-9C0F-1EB4-44DB-B2A1B5AB0266}"/>
              </a:ext>
            </a:extLst>
          </p:cNvPr>
          <p:cNvCxnSpPr>
            <a:cxnSpLocks/>
          </p:cNvCxnSpPr>
          <p:nvPr/>
        </p:nvCxnSpPr>
        <p:spPr>
          <a:xfrm flipV="1">
            <a:off x="5760227" y="2140677"/>
            <a:ext cx="2906356" cy="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B214E7-BDCB-AF6E-62D8-68A8042EA173}"/>
              </a:ext>
            </a:extLst>
          </p:cNvPr>
          <p:cNvCxnSpPr>
            <a:cxnSpLocks/>
          </p:cNvCxnSpPr>
          <p:nvPr/>
        </p:nvCxnSpPr>
        <p:spPr>
          <a:xfrm flipV="1">
            <a:off x="7135257" y="720694"/>
            <a:ext cx="0" cy="142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776E4-11E3-6158-16FA-A79B83D0D780}"/>
                  </a:ext>
                </a:extLst>
              </p:cNvPr>
              <p:cNvSpPr txBox="1"/>
              <p:nvPr/>
            </p:nvSpPr>
            <p:spPr>
              <a:xfrm>
                <a:off x="7141740" y="608787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64776E4-11E3-6158-16FA-A79B83D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40" y="608787"/>
                <a:ext cx="49739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1FE205-50E1-7B91-B57B-116CC3D69EDA}"/>
                  </a:ext>
                </a:extLst>
              </p:cNvPr>
              <p:cNvSpPr txBox="1"/>
              <p:nvPr/>
            </p:nvSpPr>
            <p:spPr>
              <a:xfrm>
                <a:off x="7555462" y="1933817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71FE205-50E1-7B91-B57B-116CC3D69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462" y="1933817"/>
                <a:ext cx="49739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FB0AC37-72A8-5DE1-500F-46C9704EADF8}"/>
              </a:ext>
            </a:extLst>
          </p:cNvPr>
          <p:cNvCxnSpPr>
            <a:cxnSpLocks/>
            <a:endCxn id="56" idx="4"/>
          </p:cNvCxnSpPr>
          <p:nvPr/>
        </p:nvCxnSpPr>
        <p:spPr>
          <a:xfrm>
            <a:off x="6732106" y="2142085"/>
            <a:ext cx="812592" cy="2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5A4457-03A0-F1F3-456B-FB3BACAD462E}"/>
              </a:ext>
            </a:extLst>
          </p:cNvPr>
          <p:cNvCxnSpPr>
            <a:cxnSpLocks/>
          </p:cNvCxnSpPr>
          <p:nvPr/>
        </p:nvCxnSpPr>
        <p:spPr>
          <a:xfrm flipV="1">
            <a:off x="6732107" y="1089924"/>
            <a:ext cx="1065570" cy="10452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C75576-0C17-3B22-6466-CA7A4ED38C75}"/>
                  </a:ext>
                </a:extLst>
              </p:cNvPr>
              <p:cNvSpPr txBox="1"/>
              <p:nvPr/>
            </p:nvSpPr>
            <p:spPr>
              <a:xfrm>
                <a:off x="6985313" y="1821878"/>
                <a:ext cx="4973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9C75576-0C17-3B22-6466-CA7A4ED3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13" y="1821878"/>
                <a:ext cx="497393" cy="200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0D9DC08-0413-8551-44E2-DBA61D1C36BA}"/>
              </a:ext>
            </a:extLst>
          </p:cNvPr>
          <p:cNvCxnSpPr>
            <a:cxnSpLocks/>
          </p:cNvCxnSpPr>
          <p:nvPr/>
        </p:nvCxnSpPr>
        <p:spPr>
          <a:xfrm flipH="1" flipV="1">
            <a:off x="6526360" y="1130151"/>
            <a:ext cx="1009650" cy="1011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FFDD87-766E-8091-6553-AF32821905F6}"/>
              </a:ext>
            </a:extLst>
          </p:cNvPr>
          <p:cNvCxnSpPr>
            <a:cxnSpLocks/>
          </p:cNvCxnSpPr>
          <p:nvPr/>
        </p:nvCxnSpPr>
        <p:spPr>
          <a:xfrm flipV="1">
            <a:off x="7536010" y="1095742"/>
            <a:ext cx="1065570" cy="10452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F349B4B-120F-FD14-3E82-AEDF99D6EB9B}"/>
              </a:ext>
            </a:extLst>
          </p:cNvPr>
          <p:cNvCxnSpPr>
            <a:cxnSpLocks/>
          </p:cNvCxnSpPr>
          <p:nvPr/>
        </p:nvCxnSpPr>
        <p:spPr>
          <a:xfrm flipV="1">
            <a:off x="7128775" y="1097627"/>
            <a:ext cx="1065570" cy="10452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871E7FE-608F-63EF-5E6F-2F5F61F151A3}"/>
              </a:ext>
            </a:extLst>
          </p:cNvPr>
          <p:cNvCxnSpPr>
            <a:cxnSpLocks/>
          </p:cNvCxnSpPr>
          <p:nvPr/>
        </p:nvCxnSpPr>
        <p:spPr>
          <a:xfrm flipH="1" flipV="1">
            <a:off x="6117817" y="1126364"/>
            <a:ext cx="1009650" cy="1011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19D711A-27AE-D8FA-230D-E5626D41FFA9}"/>
              </a:ext>
            </a:extLst>
          </p:cNvPr>
          <p:cNvCxnSpPr>
            <a:cxnSpLocks/>
          </p:cNvCxnSpPr>
          <p:nvPr/>
        </p:nvCxnSpPr>
        <p:spPr>
          <a:xfrm flipH="1" flipV="1">
            <a:off x="5722457" y="1134012"/>
            <a:ext cx="1009650" cy="1011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8682310-A251-8B9C-1373-67FA633445A2}"/>
              </a:ext>
            </a:extLst>
          </p:cNvPr>
          <p:cNvCxnSpPr>
            <a:cxnSpLocks/>
          </p:cNvCxnSpPr>
          <p:nvPr/>
        </p:nvCxnSpPr>
        <p:spPr>
          <a:xfrm flipH="1" flipV="1">
            <a:off x="6363549" y="1136511"/>
            <a:ext cx="1009650" cy="101193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A024E4B-09D3-7D9E-C2DA-4485BE93F21D}"/>
              </a:ext>
            </a:extLst>
          </p:cNvPr>
          <p:cNvCxnSpPr>
            <a:cxnSpLocks/>
          </p:cNvCxnSpPr>
          <p:nvPr/>
        </p:nvCxnSpPr>
        <p:spPr>
          <a:xfrm flipV="1">
            <a:off x="6909760" y="1090840"/>
            <a:ext cx="1065570" cy="10452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969475C7-2A5E-29F5-A426-A910F4D42D90}"/>
              </a:ext>
            </a:extLst>
          </p:cNvPr>
          <p:cNvSpPr/>
          <p:nvPr/>
        </p:nvSpPr>
        <p:spPr>
          <a:xfrm>
            <a:off x="7113075" y="189329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51844C-4A7B-D580-BF77-34F289534B25}"/>
              </a:ext>
            </a:extLst>
          </p:cNvPr>
          <p:cNvCxnSpPr>
            <a:cxnSpLocks/>
          </p:cNvCxnSpPr>
          <p:nvPr/>
        </p:nvCxnSpPr>
        <p:spPr>
          <a:xfrm>
            <a:off x="6390109" y="3589636"/>
            <a:ext cx="1662746" cy="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DA31CABA-24A0-7B09-4D1B-6A6829169648}"/>
              </a:ext>
            </a:extLst>
          </p:cNvPr>
          <p:cNvCxnSpPr>
            <a:cxnSpLocks/>
          </p:cNvCxnSpPr>
          <p:nvPr/>
        </p:nvCxnSpPr>
        <p:spPr>
          <a:xfrm>
            <a:off x="8888282" y="3573183"/>
            <a:ext cx="1662746" cy="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CA286FF4-964C-B39F-ACBC-237F933A2332}"/>
              </a:ext>
            </a:extLst>
          </p:cNvPr>
          <p:cNvSpPr/>
          <p:nvPr/>
        </p:nvSpPr>
        <p:spPr>
          <a:xfrm>
            <a:off x="9494346" y="323140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E3634902-05A9-67E7-4B50-8A0F208087A3}"/>
              </a:ext>
            </a:extLst>
          </p:cNvPr>
          <p:cNvSpPr/>
          <p:nvPr/>
        </p:nvSpPr>
        <p:spPr>
          <a:xfrm>
            <a:off x="9494346" y="3403300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7C0D8B82-55AA-175F-75AD-AA69F4979FBF}"/>
              </a:ext>
            </a:extLst>
          </p:cNvPr>
          <p:cNvSpPr/>
          <p:nvPr/>
        </p:nvSpPr>
        <p:spPr>
          <a:xfrm>
            <a:off x="9675220" y="3083527"/>
            <a:ext cx="45719" cy="457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BFB82854-EAD6-62BA-D73F-8BCC0A00FE78}"/>
              </a:ext>
            </a:extLst>
          </p:cNvPr>
          <p:cNvSpPr/>
          <p:nvPr/>
        </p:nvSpPr>
        <p:spPr>
          <a:xfrm>
            <a:off x="9673936" y="323140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4A860D60-590B-B510-737C-0F52C36A82C7}"/>
              </a:ext>
            </a:extLst>
          </p:cNvPr>
          <p:cNvCxnSpPr>
            <a:cxnSpLocks/>
            <a:endCxn id="280" idx="2"/>
          </p:cNvCxnSpPr>
          <p:nvPr/>
        </p:nvCxnSpPr>
        <p:spPr>
          <a:xfrm>
            <a:off x="9536888" y="3255609"/>
            <a:ext cx="138332" cy="1751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A3FB0C17-F55C-8FDB-B925-2AC6CCA47E83}"/>
              </a:ext>
            </a:extLst>
          </p:cNvPr>
          <p:cNvCxnSpPr>
            <a:cxnSpLocks/>
            <a:stCxn id="261" idx="6"/>
            <a:endCxn id="264" idx="2"/>
          </p:cNvCxnSpPr>
          <p:nvPr/>
        </p:nvCxnSpPr>
        <p:spPr>
          <a:xfrm>
            <a:off x="9540065" y="3254268"/>
            <a:ext cx="13387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>
            <a:extLst>
              <a:ext uri="{FF2B5EF4-FFF2-40B4-BE49-F238E27FC236}">
                <a16:creationId xmlns:a16="http://schemas.microsoft.com/office/drawing/2014/main" id="{5E3C878C-3853-F767-D6D6-2C7724C22E84}"/>
              </a:ext>
            </a:extLst>
          </p:cNvPr>
          <p:cNvSpPr/>
          <p:nvPr/>
        </p:nvSpPr>
        <p:spPr>
          <a:xfrm>
            <a:off x="9494349" y="355792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0B14286E-63E4-9056-D4F9-CE79627946E9}"/>
              </a:ext>
            </a:extLst>
          </p:cNvPr>
          <p:cNvSpPr/>
          <p:nvPr/>
        </p:nvSpPr>
        <p:spPr>
          <a:xfrm>
            <a:off x="9494349" y="372981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ED01122C-C6E4-E615-24A2-7BBCC0A81A29}"/>
              </a:ext>
            </a:extLst>
          </p:cNvPr>
          <p:cNvSpPr/>
          <p:nvPr/>
        </p:nvSpPr>
        <p:spPr>
          <a:xfrm>
            <a:off x="9675223" y="355723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7CF76FC2-9899-FB12-24B2-029E0AE0C69A}"/>
              </a:ext>
            </a:extLst>
          </p:cNvPr>
          <p:cNvCxnSpPr>
            <a:cxnSpLocks/>
            <a:endCxn id="270" idx="2"/>
          </p:cNvCxnSpPr>
          <p:nvPr/>
        </p:nvCxnSpPr>
        <p:spPr>
          <a:xfrm>
            <a:off x="9543941" y="3578014"/>
            <a:ext cx="131282" cy="20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椭圆 273">
            <a:extLst>
              <a:ext uri="{FF2B5EF4-FFF2-40B4-BE49-F238E27FC236}">
                <a16:creationId xmlns:a16="http://schemas.microsoft.com/office/drawing/2014/main" id="{D3B80326-BF88-B50B-94E0-5C2DAD07A922}"/>
              </a:ext>
            </a:extLst>
          </p:cNvPr>
          <p:cNvSpPr/>
          <p:nvPr/>
        </p:nvSpPr>
        <p:spPr>
          <a:xfrm>
            <a:off x="9494347" y="388271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0E889AEA-9674-070D-6882-C2AD71D9A441}"/>
              </a:ext>
            </a:extLst>
          </p:cNvPr>
          <p:cNvSpPr/>
          <p:nvPr/>
        </p:nvSpPr>
        <p:spPr>
          <a:xfrm>
            <a:off x="9680823" y="388477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FA878661-0F7E-8B33-7736-E5729B890946}"/>
              </a:ext>
            </a:extLst>
          </p:cNvPr>
          <p:cNvCxnSpPr>
            <a:cxnSpLocks/>
            <a:stCxn id="284" idx="2"/>
          </p:cNvCxnSpPr>
          <p:nvPr/>
        </p:nvCxnSpPr>
        <p:spPr>
          <a:xfrm flipH="1">
            <a:off x="9540193" y="3753309"/>
            <a:ext cx="140757" cy="15570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823982A2-E43A-5749-2647-D60089C5692D}"/>
              </a:ext>
            </a:extLst>
          </p:cNvPr>
          <p:cNvCxnSpPr>
            <a:cxnSpLocks/>
            <a:endCxn id="263" idx="3"/>
          </p:cNvCxnSpPr>
          <p:nvPr/>
        </p:nvCxnSpPr>
        <p:spPr>
          <a:xfrm flipV="1">
            <a:off x="9541669" y="3122551"/>
            <a:ext cx="140246" cy="13306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椭圆 279">
            <a:extLst>
              <a:ext uri="{FF2B5EF4-FFF2-40B4-BE49-F238E27FC236}">
                <a16:creationId xmlns:a16="http://schemas.microsoft.com/office/drawing/2014/main" id="{4ADE2D01-989D-BD91-93DF-0097E7C72DDA}"/>
              </a:ext>
            </a:extLst>
          </p:cNvPr>
          <p:cNvSpPr/>
          <p:nvPr/>
        </p:nvSpPr>
        <p:spPr>
          <a:xfrm>
            <a:off x="9675220" y="340793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792FD6CE-4B72-94CF-B8D5-3737FB237A78}"/>
              </a:ext>
            </a:extLst>
          </p:cNvPr>
          <p:cNvCxnSpPr>
            <a:cxnSpLocks/>
            <a:stCxn id="264" idx="2"/>
            <a:endCxn id="262" idx="6"/>
          </p:cNvCxnSpPr>
          <p:nvPr/>
        </p:nvCxnSpPr>
        <p:spPr>
          <a:xfrm flipH="1">
            <a:off x="9540065" y="3254268"/>
            <a:ext cx="133871" cy="17189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A410AE35-2800-920D-7CA6-EBC33A0CABBD}"/>
              </a:ext>
            </a:extLst>
          </p:cNvPr>
          <p:cNvCxnSpPr>
            <a:cxnSpLocks/>
            <a:stCxn id="262" idx="6"/>
            <a:endCxn id="280" idx="2"/>
          </p:cNvCxnSpPr>
          <p:nvPr/>
        </p:nvCxnSpPr>
        <p:spPr>
          <a:xfrm>
            <a:off x="9540065" y="3426160"/>
            <a:ext cx="135155" cy="4636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2FE3804E-3E86-5E2F-ABFE-F8F4F9769163}"/>
              </a:ext>
            </a:extLst>
          </p:cNvPr>
          <p:cNvSpPr/>
          <p:nvPr/>
        </p:nvSpPr>
        <p:spPr>
          <a:xfrm>
            <a:off x="9680950" y="373044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49D4F82A-442C-1834-AA16-D01F033EB0F8}"/>
              </a:ext>
            </a:extLst>
          </p:cNvPr>
          <p:cNvCxnSpPr>
            <a:cxnSpLocks/>
            <a:stCxn id="262" idx="6"/>
            <a:endCxn id="270" idx="2"/>
          </p:cNvCxnSpPr>
          <p:nvPr/>
        </p:nvCxnSpPr>
        <p:spPr>
          <a:xfrm>
            <a:off x="9540065" y="3426160"/>
            <a:ext cx="135158" cy="153938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CCB65851-63A0-0216-FE58-63B24F8C754D}"/>
              </a:ext>
            </a:extLst>
          </p:cNvPr>
          <p:cNvCxnSpPr>
            <a:cxnSpLocks/>
            <a:stCxn id="270" idx="2"/>
            <a:endCxn id="269" idx="6"/>
          </p:cNvCxnSpPr>
          <p:nvPr/>
        </p:nvCxnSpPr>
        <p:spPr>
          <a:xfrm flipH="1">
            <a:off x="9540068" y="3580098"/>
            <a:ext cx="135155" cy="17257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F344E8CA-BB84-5633-FC3C-135CC185CA2D}"/>
              </a:ext>
            </a:extLst>
          </p:cNvPr>
          <p:cNvCxnSpPr>
            <a:cxnSpLocks/>
            <a:stCxn id="269" idx="6"/>
            <a:endCxn id="284" idx="2"/>
          </p:cNvCxnSpPr>
          <p:nvPr/>
        </p:nvCxnSpPr>
        <p:spPr>
          <a:xfrm>
            <a:off x="9540068" y="3752675"/>
            <a:ext cx="140882" cy="634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B8E6AD23-5987-934E-0489-B348281FFF03}"/>
              </a:ext>
            </a:extLst>
          </p:cNvPr>
          <p:cNvCxnSpPr>
            <a:cxnSpLocks/>
          </p:cNvCxnSpPr>
          <p:nvPr/>
        </p:nvCxnSpPr>
        <p:spPr>
          <a:xfrm>
            <a:off x="9542452" y="3909694"/>
            <a:ext cx="140882" cy="63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DFAE47D4-E167-7593-6C9C-A13651B1F0B9}"/>
              </a:ext>
            </a:extLst>
          </p:cNvPr>
          <p:cNvCxnSpPr>
            <a:cxnSpLocks/>
            <a:stCxn id="269" idx="6"/>
            <a:endCxn id="276" idx="2"/>
          </p:cNvCxnSpPr>
          <p:nvPr/>
        </p:nvCxnSpPr>
        <p:spPr>
          <a:xfrm>
            <a:off x="9540068" y="3752675"/>
            <a:ext cx="140755" cy="15496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52B6A23D-59AA-2616-7D20-826EB328AE23}"/>
              </a:ext>
            </a:extLst>
          </p:cNvPr>
          <p:cNvCxnSpPr>
            <a:cxnSpLocks/>
            <a:stCxn id="268" idx="6"/>
            <a:endCxn id="280" idx="2"/>
          </p:cNvCxnSpPr>
          <p:nvPr/>
        </p:nvCxnSpPr>
        <p:spPr>
          <a:xfrm flipV="1">
            <a:off x="9540068" y="3430796"/>
            <a:ext cx="135152" cy="1499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F3CA18B1-31C0-E447-7C4D-62EDE5D56E58}"/>
              </a:ext>
            </a:extLst>
          </p:cNvPr>
          <p:cNvCxnSpPr>
            <a:cxnSpLocks/>
            <a:stCxn id="274" idx="6"/>
          </p:cNvCxnSpPr>
          <p:nvPr/>
        </p:nvCxnSpPr>
        <p:spPr>
          <a:xfrm>
            <a:off x="9540066" y="3905577"/>
            <a:ext cx="137566" cy="163665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5FE7191C-3FC4-9F98-1651-580611930E32}"/>
              </a:ext>
            </a:extLst>
          </p:cNvPr>
          <p:cNvCxnSpPr>
            <a:cxnSpLocks/>
            <a:stCxn id="268" idx="6"/>
            <a:endCxn id="284" idx="2"/>
          </p:cNvCxnSpPr>
          <p:nvPr/>
        </p:nvCxnSpPr>
        <p:spPr>
          <a:xfrm>
            <a:off x="9540068" y="3580783"/>
            <a:ext cx="140882" cy="17252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椭圆 353">
            <a:extLst>
              <a:ext uri="{FF2B5EF4-FFF2-40B4-BE49-F238E27FC236}">
                <a16:creationId xmlns:a16="http://schemas.microsoft.com/office/drawing/2014/main" id="{E259E323-2C25-CCB6-0F37-5557A5C86ECB}"/>
              </a:ext>
            </a:extLst>
          </p:cNvPr>
          <p:cNvSpPr/>
          <p:nvPr/>
        </p:nvSpPr>
        <p:spPr>
          <a:xfrm>
            <a:off x="9861762" y="3083527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1ADF26DF-F411-B9DB-163D-2D031B9A9882}"/>
              </a:ext>
            </a:extLst>
          </p:cNvPr>
          <p:cNvSpPr/>
          <p:nvPr/>
        </p:nvSpPr>
        <p:spPr>
          <a:xfrm>
            <a:off x="9860478" y="323140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39C14D38-102A-23D8-8841-31FC82BF17E7}"/>
              </a:ext>
            </a:extLst>
          </p:cNvPr>
          <p:cNvCxnSpPr>
            <a:cxnSpLocks/>
            <a:endCxn id="366" idx="2"/>
          </p:cNvCxnSpPr>
          <p:nvPr/>
        </p:nvCxnSpPr>
        <p:spPr>
          <a:xfrm>
            <a:off x="9723430" y="3255609"/>
            <a:ext cx="138332" cy="1751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C2E4DE96-94DB-BE08-69F7-2F94BF119743}"/>
              </a:ext>
            </a:extLst>
          </p:cNvPr>
          <p:cNvCxnSpPr>
            <a:cxnSpLocks/>
            <a:endCxn id="355" idx="2"/>
          </p:cNvCxnSpPr>
          <p:nvPr/>
        </p:nvCxnSpPr>
        <p:spPr>
          <a:xfrm>
            <a:off x="9726607" y="3254268"/>
            <a:ext cx="13387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椭圆 359">
            <a:extLst>
              <a:ext uri="{FF2B5EF4-FFF2-40B4-BE49-F238E27FC236}">
                <a16:creationId xmlns:a16="http://schemas.microsoft.com/office/drawing/2014/main" id="{9A382186-7584-2066-7BDC-D60EB2DA8226}"/>
              </a:ext>
            </a:extLst>
          </p:cNvPr>
          <p:cNvSpPr/>
          <p:nvPr/>
        </p:nvSpPr>
        <p:spPr>
          <a:xfrm>
            <a:off x="9861765" y="355723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EF781F9E-B89E-E87C-151C-985FE067400C}"/>
              </a:ext>
            </a:extLst>
          </p:cNvPr>
          <p:cNvCxnSpPr>
            <a:cxnSpLocks/>
            <a:endCxn id="360" idx="2"/>
          </p:cNvCxnSpPr>
          <p:nvPr/>
        </p:nvCxnSpPr>
        <p:spPr>
          <a:xfrm>
            <a:off x="9730483" y="3578014"/>
            <a:ext cx="131282" cy="20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4BFB454B-4B73-AD53-E53C-1EA19EB28181}"/>
              </a:ext>
            </a:extLst>
          </p:cNvPr>
          <p:cNvSpPr/>
          <p:nvPr/>
        </p:nvSpPr>
        <p:spPr>
          <a:xfrm>
            <a:off x="9867365" y="388477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1C5D9879-40A7-A557-1FF5-A73F810858AB}"/>
              </a:ext>
            </a:extLst>
          </p:cNvPr>
          <p:cNvCxnSpPr>
            <a:cxnSpLocks/>
            <a:stCxn id="369" idx="2"/>
          </p:cNvCxnSpPr>
          <p:nvPr/>
        </p:nvCxnSpPr>
        <p:spPr>
          <a:xfrm flipH="1">
            <a:off x="9726735" y="3753309"/>
            <a:ext cx="140757" cy="15570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3152EE3E-17D2-E932-5E3A-1B483AFF9093}"/>
              </a:ext>
            </a:extLst>
          </p:cNvPr>
          <p:cNvCxnSpPr>
            <a:cxnSpLocks/>
            <a:endCxn id="354" idx="3"/>
          </p:cNvCxnSpPr>
          <p:nvPr/>
        </p:nvCxnSpPr>
        <p:spPr>
          <a:xfrm flipV="1">
            <a:off x="9728211" y="3122551"/>
            <a:ext cx="140246" cy="13306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椭圆 365">
            <a:extLst>
              <a:ext uri="{FF2B5EF4-FFF2-40B4-BE49-F238E27FC236}">
                <a16:creationId xmlns:a16="http://schemas.microsoft.com/office/drawing/2014/main" id="{DD10F6ED-4FD0-CF15-A0D4-225711A2826F}"/>
              </a:ext>
            </a:extLst>
          </p:cNvPr>
          <p:cNvSpPr/>
          <p:nvPr/>
        </p:nvSpPr>
        <p:spPr>
          <a:xfrm>
            <a:off x="9861762" y="340793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530A000F-1A8F-86D9-E1CF-C44EAA1CF5B3}"/>
              </a:ext>
            </a:extLst>
          </p:cNvPr>
          <p:cNvCxnSpPr>
            <a:cxnSpLocks/>
            <a:stCxn id="355" idx="2"/>
          </p:cNvCxnSpPr>
          <p:nvPr/>
        </p:nvCxnSpPr>
        <p:spPr>
          <a:xfrm flipH="1">
            <a:off x="9726607" y="3254268"/>
            <a:ext cx="133871" cy="17189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连接符 367">
            <a:extLst>
              <a:ext uri="{FF2B5EF4-FFF2-40B4-BE49-F238E27FC236}">
                <a16:creationId xmlns:a16="http://schemas.microsoft.com/office/drawing/2014/main" id="{99C45893-7CAC-6555-EA82-B0D51AD0F1A6}"/>
              </a:ext>
            </a:extLst>
          </p:cNvPr>
          <p:cNvCxnSpPr>
            <a:cxnSpLocks/>
            <a:endCxn id="366" idx="2"/>
          </p:cNvCxnSpPr>
          <p:nvPr/>
        </p:nvCxnSpPr>
        <p:spPr>
          <a:xfrm>
            <a:off x="9726607" y="3426160"/>
            <a:ext cx="135155" cy="4636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椭圆 368">
            <a:extLst>
              <a:ext uri="{FF2B5EF4-FFF2-40B4-BE49-F238E27FC236}">
                <a16:creationId xmlns:a16="http://schemas.microsoft.com/office/drawing/2014/main" id="{AC5CB07B-9302-D25A-95BF-E1ADD80C1A59}"/>
              </a:ext>
            </a:extLst>
          </p:cNvPr>
          <p:cNvSpPr/>
          <p:nvPr/>
        </p:nvSpPr>
        <p:spPr>
          <a:xfrm>
            <a:off x="9867492" y="373044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A9127521-8D64-02C3-CC04-B19316909B2B}"/>
              </a:ext>
            </a:extLst>
          </p:cNvPr>
          <p:cNvCxnSpPr>
            <a:cxnSpLocks/>
            <a:endCxn id="360" idx="2"/>
          </p:cNvCxnSpPr>
          <p:nvPr/>
        </p:nvCxnSpPr>
        <p:spPr>
          <a:xfrm>
            <a:off x="9726607" y="3426160"/>
            <a:ext cx="135158" cy="153938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8E1F4078-EEEC-E3A0-9A46-996AD327A5C8}"/>
              </a:ext>
            </a:extLst>
          </p:cNvPr>
          <p:cNvCxnSpPr>
            <a:cxnSpLocks/>
            <a:stCxn id="360" idx="2"/>
          </p:cNvCxnSpPr>
          <p:nvPr/>
        </p:nvCxnSpPr>
        <p:spPr>
          <a:xfrm flipH="1">
            <a:off x="9726610" y="3580098"/>
            <a:ext cx="135155" cy="17257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950D8D07-858C-45A3-36C5-B4383BD0EB59}"/>
              </a:ext>
            </a:extLst>
          </p:cNvPr>
          <p:cNvCxnSpPr>
            <a:cxnSpLocks/>
            <a:endCxn id="369" idx="2"/>
          </p:cNvCxnSpPr>
          <p:nvPr/>
        </p:nvCxnSpPr>
        <p:spPr>
          <a:xfrm>
            <a:off x="9726610" y="3752675"/>
            <a:ext cx="140882" cy="634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3CEF63C0-BFCE-107C-8FBC-C76B79E62083}"/>
              </a:ext>
            </a:extLst>
          </p:cNvPr>
          <p:cNvCxnSpPr>
            <a:cxnSpLocks/>
          </p:cNvCxnSpPr>
          <p:nvPr/>
        </p:nvCxnSpPr>
        <p:spPr>
          <a:xfrm>
            <a:off x="9728994" y="3909694"/>
            <a:ext cx="140882" cy="63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661C73A5-39F9-3FDF-E585-926C69785544}"/>
              </a:ext>
            </a:extLst>
          </p:cNvPr>
          <p:cNvCxnSpPr>
            <a:cxnSpLocks/>
            <a:endCxn id="363" idx="2"/>
          </p:cNvCxnSpPr>
          <p:nvPr/>
        </p:nvCxnSpPr>
        <p:spPr>
          <a:xfrm>
            <a:off x="9726610" y="3752675"/>
            <a:ext cx="140755" cy="15496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5F5FBA4D-AECF-B399-B02D-BC85E4D538ED}"/>
              </a:ext>
            </a:extLst>
          </p:cNvPr>
          <p:cNvCxnSpPr>
            <a:cxnSpLocks/>
            <a:endCxn id="366" idx="2"/>
          </p:cNvCxnSpPr>
          <p:nvPr/>
        </p:nvCxnSpPr>
        <p:spPr>
          <a:xfrm flipV="1">
            <a:off x="9726610" y="3430796"/>
            <a:ext cx="135152" cy="1499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>
            <a:extLst>
              <a:ext uri="{FF2B5EF4-FFF2-40B4-BE49-F238E27FC236}">
                <a16:creationId xmlns:a16="http://schemas.microsoft.com/office/drawing/2014/main" id="{7985E0E1-CC39-7217-4E21-AFE94DB484F8}"/>
              </a:ext>
            </a:extLst>
          </p:cNvPr>
          <p:cNvCxnSpPr>
            <a:cxnSpLocks/>
          </p:cNvCxnSpPr>
          <p:nvPr/>
        </p:nvCxnSpPr>
        <p:spPr>
          <a:xfrm>
            <a:off x="9726608" y="3905577"/>
            <a:ext cx="137566" cy="163665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8BDDC674-5AA2-5DDA-6EE4-DA11D91C8FE1}"/>
              </a:ext>
            </a:extLst>
          </p:cNvPr>
          <p:cNvCxnSpPr>
            <a:cxnSpLocks/>
            <a:endCxn id="369" idx="2"/>
          </p:cNvCxnSpPr>
          <p:nvPr/>
        </p:nvCxnSpPr>
        <p:spPr>
          <a:xfrm>
            <a:off x="9726610" y="3580783"/>
            <a:ext cx="140882" cy="17252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椭圆 381">
            <a:extLst>
              <a:ext uri="{FF2B5EF4-FFF2-40B4-BE49-F238E27FC236}">
                <a16:creationId xmlns:a16="http://schemas.microsoft.com/office/drawing/2014/main" id="{2A2F27D2-D28F-079D-BD26-AAFE93512808}"/>
              </a:ext>
            </a:extLst>
          </p:cNvPr>
          <p:cNvSpPr/>
          <p:nvPr/>
        </p:nvSpPr>
        <p:spPr>
          <a:xfrm>
            <a:off x="10041292" y="3090602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3" name="椭圆 382">
            <a:extLst>
              <a:ext uri="{FF2B5EF4-FFF2-40B4-BE49-F238E27FC236}">
                <a16:creationId xmlns:a16="http://schemas.microsoft.com/office/drawing/2014/main" id="{E2AD3DC1-B758-A176-6A47-2F88A18F6A36}"/>
              </a:ext>
            </a:extLst>
          </p:cNvPr>
          <p:cNvSpPr/>
          <p:nvPr/>
        </p:nvSpPr>
        <p:spPr>
          <a:xfrm>
            <a:off x="10040008" y="323848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F0E7D1B5-5041-C66C-C963-E59213D930EA}"/>
              </a:ext>
            </a:extLst>
          </p:cNvPr>
          <p:cNvCxnSpPr>
            <a:cxnSpLocks/>
            <a:endCxn id="394" idx="2"/>
          </p:cNvCxnSpPr>
          <p:nvPr/>
        </p:nvCxnSpPr>
        <p:spPr>
          <a:xfrm>
            <a:off x="9902960" y="3262684"/>
            <a:ext cx="138332" cy="1751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C6C21A48-5863-0FF5-48EF-DFECB933FD9B}"/>
              </a:ext>
            </a:extLst>
          </p:cNvPr>
          <p:cNvCxnSpPr>
            <a:cxnSpLocks/>
            <a:endCxn id="383" idx="2"/>
          </p:cNvCxnSpPr>
          <p:nvPr/>
        </p:nvCxnSpPr>
        <p:spPr>
          <a:xfrm>
            <a:off x="9906137" y="3261343"/>
            <a:ext cx="133871" cy="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椭圆 387">
            <a:extLst>
              <a:ext uri="{FF2B5EF4-FFF2-40B4-BE49-F238E27FC236}">
                <a16:creationId xmlns:a16="http://schemas.microsoft.com/office/drawing/2014/main" id="{891F0495-6F30-BF95-2E09-1E5A32781E9E}"/>
              </a:ext>
            </a:extLst>
          </p:cNvPr>
          <p:cNvSpPr/>
          <p:nvPr/>
        </p:nvSpPr>
        <p:spPr>
          <a:xfrm>
            <a:off x="10041295" y="356431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9" name="直接连接符 388">
            <a:extLst>
              <a:ext uri="{FF2B5EF4-FFF2-40B4-BE49-F238E27FC236}">
                <a16:creationId xmlns:a16="http://schemas.microsoft.com/office/drawing/2014/main" id="{45F2286C-D965-B22B-D6C4-87A8EA305318}"/>
              </a:ext>
            </a:extLst>
          </p:cNvPr>
          <p:cNvCxnSpPr>
            <a:cxnSpLocks/>
            <a:endCxn id="388" idx="2"/>
          </p:cNvCxnSpPr>
          <p:nvPr/>
        </p:nvCxnSpPr>
        <p:spPr>
          <a:xfrm>
            <a:off x="9910013" y="3585089"/>
            <a:ext cx="131282" cy="20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椭圆 390">
            <a:extLst>
              <a:ext uri="{FF2B5EF4-FFF2-40B4-BE49-F238E27FC236}">
                <a16:creationId xmlns:a16="http://schemas.microsoft.com/office/drawing/2014/main" id="{AA492555-2004-5592-A22E-74E63308886C}"/>
              </a:ext>
            </a:extLst>
          </p:cNvPr>
          <p:cNvSpPr/>
          <p:nvPr/>
        </p:nvSpPr>
        <p:spPr>
          <a:xfrm>
            <a:off x="10046895" y="389185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8460FC1C-35D9-570C-F582-0C7596351607}"/>
              </a:ext>
            </a:extLst>
          </p:cNvPr>
          <p:cNvCxnSpPr>
            <a:cxnSpLocks/>
            <a:stCxn id="397" idx="2"/>
          </p:cNvCxnSpPr>
          <p:nvPr/>
        </p:nvCxnSpPr>
        <p:spPr>
          <a:xfrm flipH="1">
            <a:off x="9906265" y="3760384"/>
            <a:ext cx="140757" cy="15570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FC2C5F6F-52FF-021B-9832-461C417E6794}"/>
              </a:ext>
            </a:extLst>
          </p:cNvPr>
          <p:cNvCxnSpPr>
            <a:cxnSpLocks/>
            <a:endCxn id="382" idx="3"/>
          </p:cNvCxnSpPr>
          <p:nvPr/>
        </p:nvCxnSpPr>
        <p:spPr>
          <a:xfrm flipV="1">
            <a:off x="9907741" y="3129626"/>
            <a:ext cx="140246" cy="13306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椭圆 393">
            <a:extLst>
              <a:ext uri="{FF2B5EF4-FFF2-40B4-BE49-F238E27FC236}">
                <a16:creationId xmlns:a16="http://schemas.microsoft.com/office/drawing/2014/main" id="{58AC0C44-3829-CBB0-55B4-6FBB473628C5}"/>
              </a:ext>
            </a:extLst>
          </p:cNvPr>
          <p:cNvSpPr/>
          <p:nvPr/>
        </p:nvSpPr>
        <p:spPr>
          <a:xfrm>
            <a:off x="10041292" y="341501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1FD77B41-A558-7D84-3BBF-B04B6FCCD8E1}"/>
              </a:ext>
            </a:extLst>
          </p:cNvPr>
          <p:cNvCxnSpPr>
            <a:cxnSpLocks/>
            <a:stCxn id="383" idx="2"/>
          </p:cNvCxnSpPr>
          <p:nvPr/>
        </p:nvCxnSpPr>
        <p:spPr>
          <a:xfrm flipH="1">
            <a:off x="9906137" y="3261343"/>
            <a:ext cx="133871" cy="17189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E4F6A697-9904-60A3-8EA9-6BC8BCA96D36}"/>
              </a:ext>
            </a:extLst>
          </p:cNvPr>
          <p:cNvCxnSpPr>
            <a:cxnSpLocks/>
            <a:endCxn id="394" idx="2"/>
          </p:cNvCxnSpPr>
          <p:nvPr/>
        </p:nvCxnSpPr>
        <p:spPr>
          <a:xfrm>
            <a:off x="9906137" y="3433235"/>
            <a:ext cx="135155" cy="4636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椭圆 396">
            <a:extLst>
              <a:ext uri="{FF2B5EF4-FFF2-40B4-BE49-F238E27FC236}">
                <a16:creationId xmlns:a16="http://schemas.microsoft.com/office/drawing/2014/main" id="{B2F8E3EA-85AA-52E5-F88C-A46F0B5D6EC4}"/>
              </a:ext>
            </a:extLst>
          </p:cNvPr>
          <p:cNvSpPr/>
          <p:nvPr/>
        </p:nvSpPr>
        <p:spPr>
          <a:xfrm>
            <a:off x="10047022" y="373752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A5EB3AD0-3C8E-E82C-5115-6E87369C1B1C}"/>
              </a:ext>
            </a:extLst>
          </p:cNvPr>
          <p:cNvCxnSpPr>
            <a:cxnSpLocks/>
            <a:endCxn id="388" idx="2"/>
          </p:cNvCxnSpPr>
          <p:nvPr/>
        </p:nvCxnSpPr>
        <p:spPr>
          <a:xfrm>
            <a:off x="9906137" y="3433235"/>
            <a:ext cx="135158" cy="153938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连接符 398">
            <a:extLst>
              <a:ext uri="{FF2B5EF4-FFF2-40B4-BE49-F238E27FC236}">
                <a16:creationId xmlns:a16="http://schemas.microsoft.com/office/drawing/2014/main" id="{5663980A-4A4E-5FD0-AD7D-C613178153BB}"/>
              </a:ext>
            </a:extLst>
          </p:cNvPr>
          <p:cNvCxnSpPr>
            <a:cxnSpLocks/>
            <a:stCxn id="388" idx="2"/>
          </p:cNvCxnSpPr>
          <p:nvPr/>
        </p:nvCxnSpPr>
        <p:spPr>
          <a:xfrm flipH="1">
            <a:off x="9906140" y="3587173"/>
            <a:ext cx="135155" cy="17257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接连接符 399">
            <a:extLst>
              <a:ext uri="{FF2B5EF4-FFF2-40B4-BE49-F238E27FC236}">
                <a16:creationId xmlns:a16="http://schemas.microsoft.com/office/drawing/2014/main" id="{13844ADA-5131-1E12-C0D0-EC4971EFBF79}"/>
              </a:ext>
            </a:extLst>
          </p:cNvPr>
          <p:cNvCxnSpPr>
            <a:cxnSpLocks/>
            <a:endCxn id="397" idx="2"/>
          </p:cNvCxnSpPr>
          <p:nvPr/>
        </p:nvCxnSpPr>
        <p:spPr>
          <a:xfrm>
            <a:off x="9906140" y="3759750"/>
            <a:ext cx="140882" cy="634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连接符 400">
            <a:extLst>
              <a:ext uri="{FF2B5EF4-FFF2-40B4-BE49-F238E27FC236}">
                <a16:creationId xmlns:a16="http://schemas.microsoft.com/office/drawing/2014/main" id="{628FC943-941A-68D1-C2F4-14EAA2DE2AAD}"/>
              </a:ext>
            </a:extLst>
          </p:cNvPr>
          <p:cNvCxnSpPr>
            <a:cxnSpLocks/>
          </p:cNvCxnSpPr>
          <p:nvPr/>
        </p:nvCxnSpPr>
        <p:spPr>
          <a:xfrm>
            <a:off x="9908524" y="3916769"/>
            <a:ext cx="140882" cy="63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>
            <a:extLst>
              <a:ext uri="{FF2B5EF4-FFF2-40B4-BE49-F238E27FC236}">
                <a16:creationId xmlns:a16="http://schemas.microsoft.com/office/drawing/2014/main" id="{C3A5F614-5186-5F11-C025-C4B3CCC0FF66}"/>
              </a:ext>
            </a:extLst>
          </p:cNvPr>
          <p:cNvCxnSpPr>
            <a:cxnSpLocks/>
            <a:endCxn id="391" idx="2"/>
          </p:cNvCxnSpPr>
          <p:nvPr/>
        </p:nvCxnSpPr>
        <p:spPr>
          <a:xfrm>
            <a:off x="9906140" y="3759750"/>
            <a:ext cx="140755" cy="15496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连接符 403">
            <a:extLst>
              <a:ext uri="{FF2B5EF4-FFF2-40B4-BE49-F238E27FC236}">
                <a16:creationId xmlns:a16="http://schemas.microsoft.com/office/drawing/2014/main" id="{8D633D88-38D7-D064-A451-935FF955F6F6}"/>
              </a:ext>
            </a:extLst>
          </p:cNvPr>
          <p:cNvCxnSpPr>
            <a:cxnSpLocks/>
            <a:endCxn id="394" idx="2"/>
          </p:cNvCxnSpPr>
          <p:nvPr/>
        </p:nvCxnSpPr>
        <p:spPr>
          <a:xfrm flipV="1">
            <a:off x="9906140" y="3437871"/>
            <a:ext cx="135152" cy="14998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连接符 405">
            <a:extLst>
              <a:ext uri="{FF2B5EF4-FFF2-40B4-BE49-F238E27FC236}">
                <a16:creationId xmlns:a16="http://schemas.microsoft.com/office/drawing/2014/main" id="{E90A586C-5AE3-D849-F469-FDCC93B965CA}"/>
              </a:ext>
            </a:extLst>
          </p:cNvPr>
          <p:cNvCxnSpPr>
            <a:cxnSpLocks/>
          </p:cNvCxnSpPr>
          <p:nvPr/>
        </p:nvCxnSpPr>
        <p:spPr>
          <a:xfrm>
            <a:off x="9906138" y="3912652"/>
            <a:ext cx="137566" cy="163665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连接符 406">
            <a:extLst>
              <a:ext uri="{FF2B5EF4-FFF2-40B4-BE49-F238E27FC236}">
                <a16:creationId xmlns:a16="http://schemas.microsoft.com/office/drawing/2014/main" id="{E0AEA34B-81BA-7D7F-2751-23A8B917A751}"/>
              </a:ext>
            </a:extLst>
          </p:cNvPr>
          <p:cNvCxnSpPr>
            <a:cxnSpLocks/>
            <a:endCxn id="397" idx="2"/>
          </p:cNvCxnSpPr>
          <p:nvPr/>
        </p:nvCxnSpPr>
        <p:spPr>
          <a:xfrm>
            <a:off x="9906140" y="3587858"/>
            <a:ext cx="140882" cy="17252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椭圆 407">
            <a:extLst>
              <a:ext uri="{FF2B5EF4-FFF2-40B4-BE49-F238E27FC236}">
                <a16:creationId xmlns:a16="http://schemas.microsoft.com/office/drawing/2014/main" id="{0B2FAF29-CDE7-F57B-AD87-486705284E69}"/>
              </a:ext>
            </a:extLst>
          </p:cNvPr>
          <p:cNvSpPr/>
          <p:nvPr/>
        </p:nvSpPr>
        <p:spPr>
          <a:xfrm>
            <a:off x="9672649" y="4037681"/>
            <a:ext cx="45719" cy="457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2A69FDAE-F52D-A9D1-3964-19650264BC77}"/>
              </a:ext>
            </a:extLst>
          </p:cNvPr>
          <p:cNvSpPr/>
          <p:nvPr/>
        </p:nvSpPr>
        <p:spPr>
          <a:xfrm>
            <a:off x="9859191" y="4037681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B5FCCBBD-3994-80F7-2E30-195A50EC548E}"/>
              </a:ext>
            </a:extLst>
          </p:cNvPr>
          <p:cNvSpPr/>
          <p:nvPr/>
        </p:nvSpPr>
        <p:spPr>
          <a:xfrm>
            <a:off x="10038721" y="4044756"/>
            <a:ext cx="45719" cy="45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46F9CDB-D37E-20DE-2928-B98969B484D1}"/>
              </a:ext>
            </a:extLst>
          </p:cNvPr>
          <p:cNvSpPr/>
          <p:nvPr/>
        </p:nvSpPr>
        <p:spPr>
          <a:xfrm>
            <a:off x="6996173" y="324786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F762F38-B4DB-E8D8-D9A0-90C14EB267F4}"/>
              </a:ext>
            </a:extLst>
          </p:cNvPr>
          <p:cNvSpPr/>
          <p:nvPr/>
        </p:nvSpPr>
        <p:spPr>
          <a:xfrm>
            <a:off x="6996173" y="341975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157DE1C-A32F-B901-123F-2D90EAC94C0F}"/>
              </a:ext>
            </a:extLst>
          </p:cNvPr>
          <p:cNvSpPr/>
          <p:nvPr/>
        </p:nvSpPr>
        <p:spPr>
          <a:xfrm>
            <a:off x="6996173" y="309427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FE3A8D6-978E-B429-CCF7-288688E45410}"/>
              </a:ext>
            </a:extLst>
          </p:cNvPr>
          <p:cNvSpPr/>
          <p:nvPr/>
        </p:nvSpPr>
        <p:spPr>
          <a:xfrm>
            <a:off x="7177047" y="324717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7DDF653-A99E-567B-AC57-233FDE52FCC8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7041892" y="3117134"/>
            <a:ext cx="135155" cy="15290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E4300AE-783C-FA4F-BD62-4C497EA575C1}"/>
              </a:ext>
            </a:extLst>
          </p:cNvPr>
          <p:cNvCxnSpPr>
            <a:cxnSpLocks/>
            <a:stCxn id="45" idx="2"/>
            <a:endCxn id="40" idx="6"/>
          </p:cNvCxnSpPr>
          <p:nvPr/>
        </p:nvCxnSpPr>
        <p:spPr>
          <a:xfrm flipH="1">
            <a:off x="7041892" y="3270036"/>
            <a:ext cx="135155" cy="1725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48BB34-46AF-0444-DABA-07FFEF6E946F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7045765" y="3267952"/>
            <a:ext cx="131282" cy="20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E19061EF-FEB1-CD86-5682-093791B9893A}"/>
              </a:ext>
            </a:extLst>
          </p:cNvPr>
          <p:cNvSpPr/>
          <p:nvPr/>
        </p:nvSpPr>
        <p:spPr>
          <a:xfrm>
            <a:off x="6996176" y="357437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A1D4AE33-0BA1-BAF7-2626-39BE4A9ACCC7}"/>
              </a:ext>
            </a:extLst>
          </p:cNvPr>
          <p:cNvSpPr/>
          <p:nvPr/>
        </p:nvSpPr>
        <p:spPr>
          <a:xfrm>
            <a:off x="6996176" y="374626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774EBE7-B479-1CE6-1C87-94698D72AECD}"/>
              </a:ext>
            </a:extLst>
          </p:cNvPr>
          <p:cNvSpPr/>
          <p:nvPr/>
        </p:nvSpPr>
        <p:spPr>
          <a:xfrm>
            <a:off x="7177050" y="357369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C17CCBF-D6AE-EE9C-4120-04B515594A0D}"/>
              </a:ext>
            </a:extLst>
          </p:cNvPr>
          <p:cNvCxnSpPr>
            <a:cxnSpLocks/>
            <a:stCxn id="40" idx="5"/>
            <a:endCxn id="73" idx="2"/>
          </p:cNvCxnSpPr>
          <p:nvPr/>
        </p:nvCxnSpPr>
        <p:spPr>
          <a:xfrm>
            <a:off x="7035197" y="3458777"/>
            <a:ext cx="141853" cy="13777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617FBDF-5F45-D2D7-DA82-0BFE8575BC0A}"/>
              </a:ext>
            </a:extLst>
          </p:cNvPr>
          <p:cNvCxnSpPr>
            <a:cxnSpLocks/>
            <a:stCxn id="73" idx="2"/>
            <a:endCxn id="67" idx="6"/>
          </p:cNvCxnSpPr>
          <p:nvPr/>
        </p:nvCxnSpPr>
        <p:spPr>
          <a:xfrm flipH="1">
            <a:off x="7041895" y="3596551"/>
            <a:ext cx="135155" cy="17257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CC8DE4E-6D33-C1C4-E28E-CCAC68034A43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7045768" y="3594467"/>
            <a:ext cx="131282" cy="208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61CC781F-1DFA-8259-C872-E80DE2D63A50}"/>
              </a:ext>
            </a:extLst>
          </p:cNvPr>
          <p:cNvSpPr/>
          <p:nvPr/>
        </p:nvSpPr>
        <p:spPr>
          <a:xfrm>
            <a:off x="6996174" y="3899170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57673DDD-655D-6049-6ACD-D74898E82899}"/>
              </a:ext>
            </a:extLst>
          </p:cNvPr>
          <p:cNvSpPr/>
          <p:nvPr/>
        </p:nvSpPr>
        <p:spPr>
          <a:xfrm>
            <a:off x="6996174" y="407106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E6E7531-2A0D-C01C-1FD5-51D81EE6E097}"/>
              </a:ext>
            </a:extLst>
          </p:cNvPr>
          <p:cNvSpPr/>
          <p:nvPr/>
        </p:nvSpPr>
        <p:spPr>
          <a:xfrm>
            <a:off x="7182650" y="390123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8B504CF-39B0-BFDA-4674-18619DD8FCA2}"/>
              </a:ext>
            </a:extLst>
          </p:cNvPr>
          <p:cNvCxnSpPr>
            <a:cxnSpLocks/>
            <a:stCxn id="67" idx="6"/>
            <a:endCxn id="89" idx="2"/>
          </p:cNvCxnSpPr>
          <p:nvPr/>
        </p:nvCxnSpPr>
        <p:spPr>
          <a:xfrm>
            <a:off x="7041895" y="3769128"/>
            <a:ext cx="140755" cy="154963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ED9AEBA-D87C-EE8D-71A8-DFA3E4B18E49}"/>
              </a:ext>
            </a:extLst>
          </p:cNvPr>
          <p:cNvCxnSpPr>
            <a:cxnSpLocks/>
            <a:stCxn id="89" idx="2"/>
            <a:endCxn id="87" idx="6"/>
          </p:cNvCxnSpPr>
          <p:nvPr/>
        </p:nvCxnSpPr>
        <p:spPr>
          <a:xfrm flipH="1">
            <a:off x="7041893" y="3924091"/>
            <a:ext cx="140757" cy="16983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EADE544-046F-3A75-A314-93C6BF247B2F}"/>
              </a:ext>
            </a:extLst>
          </p:cNvPr>
          <p:cNvCxnSpPr>
            <a:cxnSpLocks/>
            <a:stCxn id="86" idx="6"/>
            <a:endCxn id="89" idx="2"/>
          </p:cNvCxnSpPr>
          <p:nvPr/>
        </p:nvCxnSpPr>
        <p:spPr>
          <a:xfrm>
            <a:off x="7041893" y="3922030"/>
            <a:ext cx="140757" cy="2061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FF26BF1F-A0DC-3729-ED21-73B2FF89D6DA}"/>
              </a:ext>
            </a:extLst>
          </p:cNvPr>
          <p:cNvSpPr/>
          <p:nvPr/>
        </p:nvSpPr>
        <p:spPr>
          <a:xfrm>
            <a:off x="7177047" y="342438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444ECED6-D8E7-A640-1C09-2F631810976A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7041894" y="3274038"/>
            <a:ext cx="135153" cy="17321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80576377-F6A1-D7CC-E44F-C3B09CDD8312}"/>
              </a:ext>
            </a:extLst>
          </p:cNvPr>
          <p:cNvCxnSpPr>
            <a:cxnSpLocks/>
            <a:stCxn id="164" idx="2"/>
          </p:cNvCxnSpPr>
          <p:nvPr/>
        </p:nvCxnSpPr>
        <p:spPr>
          <a:xfrm flipH="1">
            <a:off x="7041893" y="3447249"/>
            <a:ext cx="135154" cy="15545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017524DE-F84D-AE09-5188-619339187423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7041893" y="3447249"/>
            <a:ext cx="135154" cy="1865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5A1BBE77-6040-D0D5-DBDF-0D4A1FA69290}"/>
              </a:ext>
            </a:extLst>
          </p:cNvPr>
          <p:cNvSpPr/>
          <p:nvPr/>
        </p:nvSpPr>
        <p:spPr>
          <a:xfrm>
            <a:off x="7173175" y="374645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995DFA2F-81F9-671A-4C27-4623B9E7518E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7038022" y="3596108"/>
            <a:ext cx="135153" cy="17321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657006DA-9B69-B533-0C27-EEC8A2940398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7038021" y="3769319"/>
            <a:ext cx="135154" cy="15545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529FCB67-639A-5768-B13A-76AAFF421BC2}"/>
              </a:ext>
            </a:extLst>
          </p:cNvPr>
          <p:cNvCxnSpPr>
            <a:cxnSpLocks/>
            <a:endCxn id="186" idx="2"/>
          </p:cNvCxnSpPr>
          <p:nvPr/>
        </p:nvCxnSpPr>
        <p:spPr>
          <a:xfrm flipV="1">
            <a:off x="7038021" y="3769319"/>
            <a:ext cx="135154" cy="1865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8D46E8E0-C738-EE80-4143-6F0FE44F82BD}"/>
              </a:ext>
            </a:extLst>
          </p:cNvPr>
          <p:cNvSpPr/>
          <p:nvPr/>
        </p:nvSpPr>
        <p:spPr>
          <a:xfrm>
            <a:off x="7373179" y="342362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D817411B-B947-E1BD-F33C-2446EFE421D4}"/>
              </a:ext>
            </a:extLst>
          </p:cNvPr>
          <p:cNvCxnSpPr>
            <a:cxnSpLocks/>
            <a:stCxn id="45" idx="6"/>
            <a:endCxn id="197" idx="2"/>
          </p:cNvCxnSpPr>
          <p:nvPr/>
        </p:nvCxnSpPr>
        <p:spPr>
          <a:xfrm>
            <a:off x="7222766" y="3270036"/>
            <a:ext cx="150413" cy="176453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16FA9034-0F43-71E8-CF73-BB9D7A47E713}"/>
              </a:ext>
            </a:extLst>
          </p:cNvPr>
          <p:cNvCxnSpPr>
            <a:cxnSpLocks/>
            <a:stCxn id="197" idx="2"/>
            <a:endCxn id="73" idx="6"/>
          </p:cNvCxnSpPr>
          <p:nvPr/>
        </p:nvCxnSpPr>
        <p:spPr>
          <a:xfrm flipH="1">
            <a:off x="7222769" y="3446489"/>
            <a:ext cx="150410" cy="150062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AE301092-1488-CA40-3F5C-960C20518C03}"/>
              </a:ext>
            </a:extLst>
          </p:cNvPr>
          <p:cNvCxnSpPr>
            <a:cxnSpLocks/>
            <a:endCxn id="197" idx="2"/>
          </p:cNvCxnSpPr>
          <p:nvPr/>
        </p:nvCxnSpPr>
        <p:spPr>
          <a:xfrm>
            <a:off x="7226818" y="3445965"/>
            <a:ext cx="146361" cy="52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E0A0B1CE-FD30-59DB-8417-2DEDA80312DE}"/>
              </a:ext>
            </a:extLst>
          </p:cNvPr>
          <p:cNvSpPr/>
          <p:nvPr/>
        </p:nvSpPr>
        <p:spPr>
          <a:xfrm>
            <a:off x="7375512" y="374596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499254D8-CBB2-2B82-01AC-EAF8C187CB21}"/>
              </a:ext>
            </a:extLst>
          </p:cNvPr>
          <p:cNvCxnSpPr>
            <a:cxnSpLocks/>
            <a:endCxn id="207" idx="2"/>
          </p:cNvCxnSpPr>
          <p:nvPr/>
        </p:nvCxnSpPr>
        <p:spPr>
          <a:xfrm>
            <a:off x="7229153" y="3594401"/>
            <a:ext cx="146359" cy="17442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1D1234B7-7111-CCB6-ECCC-5133D715218A}"/>
              </a:ext>
            </a:extLst>
          </p:cNvPr>
          <p:cNvCxnSpPr>
            <a:cxnSpLocks/>
            <a:stCxn id="207" idx="2"/>
            <a:endCxn id="89" idx="6"/>
          </p:cNvCxnSpPr>
          <p:nvPr/>
        </p:nvCxnSpPr>
        <p:spPr>
          <a:xfrm flipH="1">
            <a:off x="7228369" y="3768821"/>
            <a:ext cx="147143" cy="155270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CFEBA038-3187-DE27-9D5E-4A360FF37F8E}"/>
              </a:ext>
            </a:extLst>
          </p:cNvPr>
          <p:cNvCxnSpPr>
            <a:cxnSpLocks/>
            <a:stCxn id="186" idx="6"/>
            <a:endCxn id="207" idx="2"/>
          </p:cNvCxnSpPr>
          <p:nvPr/>
        </p:nvCxnSpPr>
        <p:spPr>
          <a:xfrm flipV="1">
            <a:off x="7218894" y="3768821"/>
            <a:ext cx="156618" cy="498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椭圆 226">
            <a:extLst>
              <a:ext uri="{FF2B5EF4-FFF2-40B4-BE49-F238E27FC236}">
                <a16:creationId xmlns:a16="http://schemas.microsoft.com/office/drawing/2014/main" id="{D28EF651-2B86-3290-4AD6-D94B0DEBA743}"/>
              </a:ext>
            </a:extLst>
          </p:cNvPr>
          <p:cNvSpPr/>
          <p:nvPr/>
        </p:nvSpPr>
        <p:spPr>
          <a:xfrm>
            <a:off x="7372743" y="357175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7B7564AD-86C5-7ECD-8455-FE14E0153136}"/>
              </a:ext>
            </a:extLst>
          </p:cNvPr>
          <p:cNvCxnSpPr>
            <a:cxnSpLocks/>
            <a:stCxn id="164" idx="6"/>
            <a:endCxn id="227" idx="2"/>
          </p:cNvCxnSpPr>
          <p:nvPr/>
        </p:nvCxnSpPr>
        <p:spPr>
          <a:xfrm>
            <a:off x="7222766" y="3447249"/>
            <a:ext cx="149977" cy="14736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BA2BA9C6-E51A-E880-2713-9AD7346C8782}"/>
              </a:ext>
            </a:extLst>
          </p:cNvPr>
          <p:cNvCxnSpPr>
            <a:cxnSpLocks/>
            <a:stCxn id="227" idx="2"/>
            <a:endCxn id="186" idx="6"/>
          </p:cNvCxnSpPr>
          <p:nvPr/>
        </p:nvCxnSpPr>
        <p:spPr>
          <a:xfrm flipH="1">
            <a:off x="7218894" y="3594611"/>
            <a:ext cx="153849" cy="174708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D51BA42F-FEED-5F57-FE48-BB60BAD353B1}"/>
              </a:ext>
            </a:extLst>
          </p:cNvPr>
          <p:cNvCxnSpPr>
            <a:cxnSpLocks/>
            <a:endCxn id="227" idx="2"/>
          </p:cNvCxnSpPr>
          <p:nvPr/>
        </p:nvCxnSpPr>
        <p:spPr>
          <a:xfrm>
            <a:off x="7232667" y="3592509"/>
            <a:ext cx="140076" cy="210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椭圆 239">
            <a:extLst>
              <a:ext uri="{FF2B5EF4-FFF2-40B4-BE49-F238E27FC236}">
                <a16:creationId xmlns:a16="http://schemas.microsoft.com/office/drawing/2014/main" id="{80258D70-9B65-DBE3-BC43-18FD9F63E40B}"/>
              </a:ext>
            </a:extLst>
          </p:cNvPr>
          <p:cNvSpPr/>
          <p:nvPr/>
        </p:nvSpPr>
        <p:spPr>
          <a:xfrm>
            <a:off x="7570093" y="357117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AF19F07D-FF02-6F7E-838C-F3669CF63776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7415102" y="3433170"/>
            <a:ext cx="154991" cy="16086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D4DBC92E-A21C-A1EB-13BB-0B06974D2959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7417038" y="3594036"/>
            <a:ext cx="153055" cy="170407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40D4DCAA-7092-34F8-33FD-CEC03EC9387A}"/>
              </a:ext>
            </a:extLst>
          </p:cNvPr>
          <p:cNvCxnSpPr>
            <a:cxnSpLocks/>
            <a:endCxn id="240" idx="2"/>
          </p:cNvCxnSpPr>
          <p:nvPr/>
        </p:nvCxnSpPr>
        <p:spPr>
          <a:xfrm>
            <a:off x="7423732" y="3593512"/>
            <a:ext cx="146361" cy="524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61DFB4A7-E7BA-44E5-26FE-BDF306E54033}"/>
                  </a:ext>
                </a:extLst>
              </p:cNvPr>
              <p:cNvSpPr txBox="1"/>
              <p:nvPr/>
            </p:nvSpPr>
            <p:spPr>
              <a:xfrm>
                <a:off x="10138059" y="3396510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61DFB4A7-E7BA-44E5-26FE-BDF306E54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059" y="3396510"/>
                <a:ext cx="497393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49DA3D02-214A-2DC0-EF4D-81DD80EABECF}"/>
                  </a:ext>
                </a:extLst>
              </p:cNvPr>
              <p:cNvSpPr txBox="1"/>
              <p:nvPr/>
            </p:nvSpPr>
            <p:spPr>
              <a:xfrm>
                <a:off x="7639133" y="3393134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49DA3D02-214A-2DC0-EF4D-81DD80EA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33" y="3393134"/>
                <a:ext cx="497393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2675FB68-988B-DE42-B910-F0D2AA85EE69}"/>
                  </a:ext>
                </a:extLst>
              </p:cNvPr>
              <p:cNvSpPr txBox="1"/>
              <p:nvPr/>
            </p:nvSpPr>
            <p:spPr>
              <a:xfrm>
                <a:off x="6926339" y="2784236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2675FB68-988B-DE42-B910-F0D2AA85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39" y="2784236"/>
                <a:ext cx="497393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0514219C-62DB-2D91-4342-0A7F0D5F5E1E}"/>
                  </a:ext>
                </a:extLst>
              </p:cNvPr>
              <p:cNvSpPr txBox="1"/>
              <p:nvPr/>
            </p:nvSpPr>
            <p:spPr>
              <a:xfrm>
                <a:off x="9412620" y="2733687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0514219C-62DB-2D91-4342-0A7F0D5F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620" y="2733687"/>
                <a:ext cx="497393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F8C04ADE-E96E-66AB-84FE-48E313E36697}"/>
                  </a:ext>
                </a:extLst>
              </p:cNvPr>
              <p:cNvSpPr txBox="1"/>
              <p:nvPr/>
            </p:nvSpPr>
            <p:spPr>
              <a:xfrm>
                <a:off x="6544751" y="3944865"/>
                <a:ext cx="497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𝐈𝐂</m:t>
                      </m:r>
                    </m:oMath>
                  </m:oMathPara>
                </a14:m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F8C04ADE-E96E-66AB-84FE-48E313E36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751" y="3944865"/>
                <a:ext cx="497393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CF303614-A9ED-9AE1-B720-7A4B6027945B}"/>
                  </a:ext>
                </a:extLst>
              </p:cNvPr>
              <p:cNvSpPr txBox="1"/>
              <p:nvPr/>
            </p:nvSpPr>
            <p:spPr>
              <a:xfrm>
                <a:off x="9142694" y="3885118"/>
                <a:ext cx="497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𝐈𝐂</m:t>
                      </m:r>
                    </m:oMath>
                  </m:oMathPara>
                </a14:m>
                <a:endParaRPr lang="zh-CN" altLang="en-US" sz="1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CF303614-A9ED-9AE1-B720-7A4B6027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94" y="3885118"/>
                <a:ext cx="497393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D616C572-0947-74D2-1ED3-0B5517B692C8}"/>
                  </a:ext>
                </a:extLst>
              </p:cNvPr>
              <p:cNvSpPr txBox="1"/>
              <p:nvPr/>
            </p:nvSpPr>
            <p:spPr>
              <a:xfrm>
                <a:off x="10031207" y="3857076"/>
                <a:ext cx="497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𝐁𝐂</m:t>
                      </m:r>
                    </m:oMath>
                  </m:oMathPara>
                </a14:m>
                <a:endParaRPr lang="zh-CN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D616C572-0947-74D2-1ED3-0B5517B69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207" y="3857076"/>
                <a:ext cx="497393" cy="2308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08D1DF07-99A3-2559-4647-27FAD5E5DF7F}"/>
                  </a:ext>
                </a:extLst>
              </p:cNvPr>
              <p:cNvSpPr txBox="1"/>
              <p:nvPr/>
            </p:nvSpPr>
            <p:spPr>
              <a:xfrm>
                <a:off x="10016270" y="3094455"/>
                <a:ext cx="497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𝐁𝐂</m:t>
                      </m:r>
                    </m:oMath>
                  </m:oMathPara>
                </a14:m>
                <a:endParaRPr lang="zh-CN" altLang="en-US" sz="11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08D1DF07-99A3-2559-4647-27FAD5E5D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270" y="3094455"/>
                <a:ext cx="497393" cy="2308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010C223F-BCE4-82EF-F261-F200CE864251}"/>
                  </a:ext>
                </a:extLst>
              </p:cNvPr>
              <p:cNvSpPr txBox="1"/>
              <p:nvPr/>
            </p:nvSpPr>
            <p:spPr>
              <a:xfrm>
                <a:off x="9618668" y="4161909"/>
                <a:ext cx="543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𝐈𝐦𝐩𝐥𝐢𝐜𝐢𝐭</m:t>
                      </m:r>
                    </m:oMath>
                  </m:oMathPara>
                </a14:m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010C223F-BCE4-82EF-F261-F200CE864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668" y="4161909"/>
                <a:ext cx="543478" cy="230832"/>
              </a:xfrm>
              <a:prstGeom prst="rect">
                <a:avLst/>
              </a:prstGeom>
              <a:blipFill>
                <a:blip r:embed="rId28"/>
                <a:stretch>
                  <a:fillRect r="-561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842D65E8-AA4C-F642-8E1C-C6B8C5334C00}"/>
                  </a:ext>
                </a:extLst>
              </p:cNvPr>
              <p:cNvSpPr txBox="1"/>
              <p:nvPr/>
            </p:nvSpPr>
            <p:spPr>
              <a:xfrm>
                <a:off x="7072334" y="4136284"/>
                <a:ext cx="54347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𝐄𝐱𝐩𝐥𝐢𝐜𝐢𝐭</m:t>
                      </m:r>
                    </m:oMath>
                  </m:oMathPara>
                </a14:m>
                <a:endParaRPr lang="zh-CN" alt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842D65E8-AA4C-F642-8E1C-C6B8C5334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334" y="4136284"/>
                <a:ext cx="543478" cy="230832"/>
              </a:xfrm>
              <a:prstGeom prst="rect">
                <a:avLst/>
              </a:prstGeom>
              <a:blipFill>
                <a:blip r:embed="rId29"/>
                <a:stretch>
                  <a:fillRect r="-337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23D4A549-80DE-1C16-A932-FC0EBEA45AAB}"/>
              </a:ext>
            </a:extLst>
          </p:cNvPr>
          <p:cNvCxnSpPr>
            <a:cxnSpLocks/>
          </p:cNvCxnSpPr>
          <p:nvPr/>
        </p:nvCxnSpPr>
        <p:spPr>
          <a:xfrm flipV="1">
            <a:off x="2876844" y="3453655"/>
            <a:ext cx="0" cy="77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B7EA0D16-A9BD-2108-5990-2742FC06764A}"/>
              </a:ext>
            </a:extLst>
          </p:cNvPr>
          <p:cNvCxnSpPr>
            <a:cxnSpLocks/>
          </p:cNvCxnSpPr>
          <p:nvPr/>
        </p:nvCxnSpPr>
        <p:spPr>
          <a:xfrm flipV="1">
            <a:off x="2464331" y="3898098"/>
            <a:ext cx="1185937" cy="1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椭圆 439">
            <a:extLst>
              <a:ext uri="{FF2B5EF4-FFF2-40B4-BE49-F238E27FC236}">
                <a16:creationId xmlns:a16="http://schemas.microsoft.com/office/drawing/2014/main" id="{F514DE42-D1B0-EF8C-71D6-9242F5043889}"/>
              </a:ext>
            </a:extLst>
          </p:cNvPr>
          <p:cNvSpPr/>
          <p:nvPr/>
        </p:nvSpPr>
        <p:spPr>
          <a:xfrm>
            <a:off x="2853985" y="371623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椭圆 445">
            <a:extLst>
              <a:ext uri="{FF2B5EF4-FFF2-40B4-BE49-F238E27FC236}">
                <a16:creationId xmlns:a16="http://schemas.microsoft.com/office/drawing/2014/main" id="{30C5B4A3-7641-9B97-5C58-0EF398EAD3BD}"/>
              </a:ext>
            </a:extLst>
          </p:cNvPr>
          <p:cNvSpPr/>
          <p:nvPr/>
        </p:nvSpPr>
        <p:spPr>
          <a:xfrm>
            <a:off x="2857619" y="387366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椭圆 446">
            <a:extLst>
              <a:ext uri="{FF2B5EF4-FFF2-40B4-BE49-F238E27FC236}">
                <a16:creationId xmlns:a16="http://schemas.microsoft.com/office/drawing/2014/main" id="{3CED7BDC-033C-CF7E-79C1-55D160DBC581}"/>
              </a:ext>
            </a:extLst>
          </p:cNvPr>
          <p:cNvSpPr/>
          <p:nvPr/>
        </p:nvSpPr>
        <p:spPr>
          <a:xfrm>
            <a:off x="2853985" y="4032473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椭圆 447">
            <a:extLst>
              <a:ext uri="{FF2B5EF4-FFF2-40B4-BE49-F238E27FC236}">
                <a16:creationId xmlns:a16="http://schemas.microsoft.com/office/drawing/2014/main" id="{E99CC35E-05E7-A19B-B2A8-A0EF36B0C526}"/>
              </a:ext>
            </a:extLst>
          </p:cNvPr>
          <p:cNvSpPr/>
          <p:nvPr/>
        </p:nvSpPr>
        <p:spPr>
          <a:xfrm>
            <a:off x="3053347" y="3873667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椭圆 465">
            <a:extLst>
              <a:ext uri="{FF2B5EF4-FFF2-40B4-BE49-F238E27FC236}">
                <a16:creationId xmlns:a16="http://schemas.microsoft.com/office/drawing/2014/main" id="{130AEBD1-7325-DA4F-A1EB-EED78B4BAE1F}"/>
              </a:ext>
            </a:extLst>
          </p:cNvPr>
          <p:cNvSpPr/>
          <p:nvPr/>
        </p:nvSpPr>
        <p:spPr>
          <a:xfrm>
            <a:off x="3249550" y="371904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椭圆 469">
            <a:extLst>
              <a:ext uri="{FF2B5EF4-FFF2-40B4-BE49-F238E27FC236}">
                <a16:creationId xmlns:a16="http://schemas.microsoft.com/office/drawing/2014/main" id="{BB9F9BE1-D7F6-8165-69CD-C703FD708A70}"/>
              </a:ext>
            </a:extLst>
          </p:cNvPr>
          <p:cNvSpPr/>
          <p:nvPr/>
        </p:nvSpPr>
        <p:spPr>
          <a:xfrm>
            <a:off x="3254510" y="404065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椭圆 473">
            <a:extLst>
              <a:ext uri="{FF2B5EF4-FFF2-40B4-BE49-F238E27FC236}">
                <a16:creationId xmlns:a16="http://schemas.microsoft.com/office/drawing/2014/main" id="{34402967-2405-E2EE-F30A-74044B5F48DA}"/>
              </a:ext>
            </a:extLst>
          </p:cNvPr>
          <p:cNvSpPr/>
          <p:nvPr/>
        </p:nvSpPr>
        <p:spPr>
          <a:xfrm>
            <a:off x="3254511" y="3871612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D5CC4453-5C8F-FB3E-4FAC-088CFBA17C1F}"/>
                  </a:ext>
                </a:extLst>
              </p:cNvPr>
              <p:cNvSpPr txBox="1"/>
              <p:nvPr/>
            </p:nvSpPr>
            <p:spPr>
              <a:xfrm>
                <a:off x="3275694" y="3721585"/>
                <a:ext cx="497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D5CC4453-5C8F-FB3E-4FAC-088CFBA17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94" y="3721585"/>
                <a:ext cx="497393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162021B8-79CA-1EE9-F97C-E10388B5E6B5}"/>
                  </a:ext>
                </a:extLst>
              </p:cNvPr>
              <p:cNvSpPr txBox="1"/>
              <p:nvPr/>
            </p:nvSpPr>
            <p:spPr>
              <a:xfrm>
                <a:off x="2734206" y="3395407"/>
                <a:ext cx="497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162021B8-79CA-1EE9-F97C-E10388B5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06" y="3395407"/>
                <a:ext cx="497393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F4399FB2-446E-2FDB-878E-D1E95FCE03CE}"/>
                  </a:ext>
                </a:extLst>
              </p:cNvPr>
              <p:cNvSpPr txBox="1"/>
              <p:nvPr/>
            </p:nvSpPr>
            <p:spPr>
              <a:xfrm>
                <a:off x="2501571" y="3877650"/>
                <a:ext cx="49739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F4399FB2-446E-2FDB-878E-D1E95FCE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71" y="3877650"/>
                <a:ext cx="497393" cy="1692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E931DEC4-65C1-8A18-2928-8DEE4B42BAEB}"/>
                  </a:ext>
                </a:extLst>
              </p:cNvPr>
              <p:cNvSpPr txBox="1"/>
              <p:nvPr/>
            </p:nvSpPr>
            <p:spPr>
              <a:xfrm>
                <a:off x="2653261" y="3863569"/>
                <a:ext cx="941289" cy="20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" b="1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E931DEC4-65C1-8A18-2928-8DEE4B42B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61" y="3863569"/>
                <a:ext cx="941289" cy="207493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886DD365-6683-E9B3-11ED-A8D4325C500C}"/>
              </a:ext>
            </a:extLst>
          </p:cNvPr>
          <p:cNvGrpSpPr/>
          <p:nvPr/>
        </p:nvGrpSpPr>
        <p:grpSpPr>
          <a:xfrm>
            <a:off x="3212482" y="4765521"/>
            <a:ext cx="2013289" cy="1580065"/>
            <a:chOff x="3880042" y="4314182"/>
            <a:chExt cx="2013289" cy="1580065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0C2978BE-8298-32E0-545F-9A6F9AA2E5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8767" y="4701028"/>
              <a:ext cx="5685" cy="9592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BC334429-F4D3-3709-1F5E-0BD64FC174CE}"/>
                </a:ext>
              </a:extLst>
            </p:cNvPr>
            <p:cNvCxnSpPr>
              <a:cxnSpLocks/>
              <a:stCxn id="467" idx="4"/>
              <a:endCxn id="81" idx="0"/>
            </p:cNvCxnSpPr>
            <p:nvPr/>
          </p:nvCxnSpPr>
          <p:spPr>
            <a:xfrm flipH="1">
              <a:off x="4804959" y="4709741"/>
              <a:ext cx="2571" cy="908435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DF92749C-725F-E332-C99B-87CE2D49755C}"/>
                </a:ext>
              </a:extLst>
            </p:cNvPr>
            <p:cNvCxnSpPr>
              <a:cxnSpLocks/>
              <a:stCxn id="495" idx="4"/>
              <a:endCxn id="82" idx="0"/>
            </p:cNvCxnSpPr>
            <p:nvPr/>
          </p:nvCxnSpPr>
          <p:spPr>
            <a:xfrm flipH="1">
              <a:off x="4984489" y="4716816"/>
              <a:ext cx="2571" cy="908435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23DD7E2-A2F4-14F1-749E-0B6239C647A9}"/>
                </a:ext>
              </a:extLst>
            </p:cNvPr>
            <p:cNvCxnSpPr>
              <a:cxnSpLocks/>
              <a:stCxn id="451" idx="6"/>
              <a:endCxn id="501" idx="2"/>
            </p:cNvCxnSpPr>
            <p:nvPr/>
          </p:nvCxnSpPr>
          <p:spPr>
            <a:xfrm>
              <a:off x="4639933" y="5484401"/>
              <a:ext cx="319924" cy="2800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6843025E-897D-BE57-102F-8C72616473EC}"/>
                </a:ext>
              </a:extLst>
            </p:cNvPr>
            <p:cNvCxnSpPr>
              <a:cxnSpLocks/>
              <a:stCxn id="457" idx="6"/>
              <a:endCxn id="507" idx="2"/>
            </p:cNvCxnSpPr>
            <p:nvPr/>
          </p:nvCxnSpPr>
          <p:spPr>
            <a:xfrm>
              <a:off x="4641276" y="5334738"/>
              <a:ext cx="318581" cy="2447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6EF9D4E-DC20-4936-D439-FD705108FF8C}"/>
                </a:ext>
              </a:extLst>
            </p:cNvPr>
            <p:cNvCxnSpPr>
              <a:cxnSpLocks/>
              <a:stCxn id="63" idx="6"/>
              <a:endCxn id="499" idx="2"/>
            </p:cNvCxnSpPr>
            <p:nvPr/>
          </p:nvCxnSpPr>
          <p:spPr>
            <a:xfrm>
              <a:off x="4646751" y="5154229"/>
              <a:ext cx="313105" cy="300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F2B48D08-188A-E4BC-BF69-FCE9F8BB9C03}"/>
                </a:ext>
              </a:extLst>
            </p:cNvPr>
            <p:cNvCxnSpPr>
              <a:cxnSpLocks/>
              <a:stCxn id="454" idx="6"/>
              <a:endCxn id="504" idx="2"/>
            </p:cNvCxnSpPr>
            <p:nvPr/>
          </p:nvCxnSpPr>
          <p:spPr>
            <a:xfrm>
              <a:off x="4643847" y="5011291"/>
              <a:ext cx="317782" cy="5706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ED5278B-320A-D571-FFF2-007A345C2622}"/>
                </a:ext>
              </a:extLst>
            </p:cNvPr>
            <p:cNvCxnSpPr>
              <a:cxnSpLocks/>
              <a:stCxn id="53" idx="6"/>
              <a:endCxn id="496" idx="2"/>
            </p:cNvCxnSpPr>
            <p:nvPr/>
          </p:nvCxnSpPr>
          <p:spPr>
            <a:xfrm>
              <a:off x="4642563" y="4834763"/>
              <a:ext cx="320353" cy="7075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99403085-3856-E83F-4BD7-C06946883C51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42" y="5149565"/>
              <a:ext cx="1662746" cy="7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B619E-B4BB-934A-9EAE-729656A83641}"/>
                </a:ext>
              </a:extLst>
            </p:cNvPr>
            <p:cNvCxnSpPr>
              <a:cxnSpLocks/>
            </p:cNvCxnSpPr>
            <p:nvPr/>
          </p:nvCxnSpPr>
          <p:spPr>
            <a:xfrm>
              <a:off x="4439459" y="5638579"/>
              <a:ext cx="755113" cy="63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01E8FD1-B64E-121E-6FB5-DD5578CE2A18}"/>
                </a:ext>
              </a:extLst>
            </p:cNvPr>
            <p:cNvCxnSpPr>
              <a:cxnSpLocks/>
            </p:cNvCxnSpPr>
            <p:nvPr/>
          </p:nvCxnSpPr>
          <p:spPr>
            <a:xfrm>
              <a:off x="4441662" y="4681775"/>
              <a:ext cx="755113" cy="6394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E01601-6516-D76F-BF08-784FBDA0A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856" y="4407255"/>
              <a:ext cx="7806" cy="1486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5B3EB04-97B8-F4DB-7D8E-70214EAAC4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0724" y="4681775"/>
              <a:ext cx="5685" cy="95926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2015299-3390-FDCB-75B6-154636D50D3B}"/>
                </a:ext>
              </a:extLst>
            </p:cNvPr>
            <p:cNvSpPr/>
            <p:nvPr/>
          </p:nvSpPr>
          <p:spPr>
            <a:xfrm>
              <a:off x="4417254" y="4811903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60D8E47-D6F5-E6DD-E0DF-B897D13C81B4}"/>
                </a:ext>
              </a:extLst>
            </p:cNvPr>
            <p:cNvSpPr/>
            <p:nvPr/>
          </p:nvSpPr>
          <p:spPr>
            <a:xfrm>
              <a:off x="4417254" y="4983795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1F2571E-A38B-2AAA-1782-C5D640D649C0}"/>
                </a:ext>
              </a:extLst>
            </p:cNvPr>
            <p:cNvSpPr/>
            <p:nvPr/>
          </p:nvSpPr>
          <p:spPr>
            <a:xfrm>
              <a:off x="4598128" y="4664022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BA4E15B-722F-D6C4-B768-77F2F1B2F430}"/>
                </a:ext>
              </a:extLst>
            </p:cNvPr>
            <p:cNvSpPr/>
            <p:nvPr/>
          </p:nvSpPr>
          <p:spPr>
            <a:xfrm>
              <a:off x="4596844" y="4811903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7A8747B-5494-0593-4FFB-853A6691D552}"/>
                </a:ext>
              </a:extLst>
            </p:cNvPr>
            <p:cNvSpPr/>
            <p:nvPr/>
          </p:nvSpPr>
          <p:spPr>
            <a:xfrm>
              <a:off x="4414640" y="5130332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01CABC25-C663-0F44-6000-244B92C41144}"/>
                </a:ext>
              </a:extLst>
            </p:cNvPr>
            <p:cNvSpPr/>
            <p:nvPr/>
          </p:nvSpPr>
          <p:spPr>
            <a:xfrm>
              <a:off x="4417257" y="5310310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70CED68-AB55-405D-F469-E564E45066B4}"/>
                </a:ext>
              </a:extLst>
            </p:cNvPr>
            <p:cNvSpPr/>
            <p:nvPr/>
          </p:nvSpPr>
          <p:spPr>
            <a:xfrm>
              <a:off x="4601032" y="5131369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66030134-FFC3-6B2A-DE60-1053AB10430C}"/>
                </a:ext>
              </a:extLst>
            </p:cNvPr>
            <p:cNvSpPr/>
            <p:nvPr/>
          </p:nvSpPr>
          <p:spPr>
            <a:xfrm>
              <a:off x="4410453" y="5464669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856DC5A7-195B-C1EA-5C02-1E8A13B06266}"/>
                </a:ext>
              </a:extLst>
            </p:cNvPr>
            <p:cNvSpPr/>
            <p:nvPr/>
          </p:nvSpPr>
          <p:spPr>
            <a:xfrm>
              <a:off x="4594214" y="5461541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C6A35CC6-24F9-7DFC-7033-B6284F481341}"/>
                </a:ext>
              </a:extLst>
            </p:cNvPr>
            <p:cNvSpPr/>
            <p:nvPr/>
          </p:nvSpPr>
          <p:spPr>
            <a:xfrm>
              <a:off x="4598128" y="4988431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4C66E581-0D16-42C5-6739-D574A8D2DD1E}"/>
                </a:ext>
              </a:extLst>
            </p:cNvPr>
            <p:cNvSpPr/>
            <p:nvPr/>
          </p:nvSpPr>
          <p:spPr>
            <a:xfrm>
              <a:off x="4595557" y="5311878"/>
              <a:ext cx="45719" cy="457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椭圆 466">
              <a:extLst>
                <a:ext uri="{FF2B5EF4-FFF2-40B4-BE49-F238E27FC236}">
                  <a16:creationId xmlns:a16="http://schemas.microsoft.com/office/drawing/2014/main" id="{D62A8FC8-3DB7-9F0A-3B0B-CE3CEEE0CBBA}"/>
                </a:ext>
              </a:extLst>
            </p:cNvPr>
            <p:cNvSpPr/>
            <p:nvPr/>
          </p:nvSpPr>
          <p:spPr>
            <a:xfrm>
              <a:off x="4784670" y="4664022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椭圆 467">
              <a:extLst>
                <a:ext uri="{FF2B5EF4-FFF2-40B4-BE49-F238E27FC236}">
                  <a16:creationId xmlns:a16="http://schemas.microsoft.com/office/drawing/2014/main" id="{7D8F0DEF-6141-DF76-7CAF-9B3CC06FBB8E}"/>
                </a:ext>
              </a:extLst>
            </p:cNvPr>
            <p:cNvSpPr/>
            <p:nvPr/>
          </p:nvSpPr>
          <p:spPr>
            <a:xfrm>
              <a:off x="4783386" y="481190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椭圆 471">
              <a:extLst>
                <a:ext uri="{FF2B5EF4-FFF2-40B4-BE49-F238E27FC236}">
                  <a16:creationId xmlns:a16="http://schemas.microsoft.com/office/drawing/2014/main" id="{4E2EDF6C-ACC2-B07A-7A45-700AB6C556D0}"/>
                </a:ext>
              </a:extLst>
            </p:cNvPr>
            <p:cNvSpPr/>
            <p:nvPr/>
          </p:nvSpPr>
          <p:spPr>
            <a:xfrm>
              <a:off x="4784276" y="513743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15BC0727-FF8B-F19D-764E-6107AF1C8A9D}"/>
                </a:ext>
              </a:extLst>
            </p:cNvPr>
            <p:cNvSpPr/>
            <p:nvPr/>
          </p:nvSpPr>
          <p:spPr>
            <a:xfrm>
              <a:off x="4782098" y="5463212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椭圆 477">
              <a:extLst>
                <a:ext uri="{FF2B5EF4-FFF2-40B4-BE49-F238E27FC236}">
                  <a16:creationId xmlns:a16="http://schemas.microsoft.com/office/drawing/2014/main" id="{B359959E-195D-FBF1-3F88-1821DEB15E7C}"/>
                </a:ext>
              </a:extLst>
            </p:cNvPr>
            <p:cNvSpPr/>
            <p:nvPr/>
          </p:nvSpPr>
          <p:spPr>
            <a:xfrm>
              <a:off x="4784670" y="499647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椭圆 480">
              <a:extLst>
                <a:ext uri="{FF2B5EF4-FFF2-40B4-BE49-F238E27FC236}">
                  <a16:creationId xmlns:a16="http://schemas.microsoft.com/office/drawing/2014/main" id="{DEFC7F82-8922-A4C5-B7CB-7BD5CF5DB1E0}"/>
                </a:ext>
              </a:extLst>
            </p:cNvPr>
            <p:cNvSpPr/>
            <p:nvPr/>
          </p:nvSpPr>
          <p:spPr>
            <a:xfrm>
              <a:off x="4775280" y="531166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5" name="椭圆 494">
              <a:extLst>
                <a:ext uri="{FF2B5EF4-FFF2-40B4-BE49-F238E27FC236}">
                  <a16:creationId xmlns:a16="http://schemas.microsoft.com/office/drawing/2014/main" id="{A12F9B26-927A-4F57-441E-A41CA6C8FF8F}"/>
                </a:ext>
              </a:extLst>
            </p:cNvPr>
            <p:cNvSpPr/>
            <p:nvPr/>
          </p:nvSpPr>
          <p:spPr>
            <a:xfrm>
              <a:off x="4964200" y="4671097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6" name="椭圆 495">
              <a:extLst>
                <a:ext uri="{FF2B5EF4-FFF2-40B4-BE49-F238E27FC236}">
                  <a16:creationId xmlns:a16="http://schemas.microsoft.com/office/drawing/2014/main" id="{CA95FA53-B5F5-268B-81E3-D9BE83F901E8}"/>
                </a:ext>
              </a:extLst>
            </p:cNvPr>
            <p:cNvSpPr/>
            <p:nvPr/>
          </p:nvSpPr>
          <p:spPr>
            <a:xfrm>
              <a:off x="4962916" y="481897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椭圆 498">
              <a:extLst>
                <a:ext uri="{FF2B5EF4-FFF2-40B4-BE49-F238E27FC236}">
                  <a16:creationId xmlns:a16="http://schemas.microsoft.com/office/drawing/2014/main" id="{5D8F983E-6886-FBC6-0568-796A9F4C2A59}"/>
                </a:ext>
              </a:extLst>
            </p:cNvPr>
            <p:cNvSpPr/>
            <p:nvPr/>
          </p:nvSpPr>
          <p:spPr>
            <a:xfrm>
              <a:off x="4959856" y="513437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1" name="椭圆 500">
              <a:extLst>
                <a:ext uri="{FF2B5EF4-FFF2-40B4-BE49-F238E27FC236}">
                  <a16:creationId xmlns:a16="http://schemas.microsoft.com/office/drawing/2014/main" id="{AB335628-9DD8-BC35-E80F-7E532DB14DC7}"/>
                </a:ext>
              </a:extLst>
            </p:cNvPr>
            <p:cNvSpPr/>
            <p:nvPr/>
          </p:nvSpPr>
          <p:spPr>
            <a:xfrm>
              <a:off x="4959857" y="546434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EE90B007-1296-C495-EBC7-517C814B5CC6}"/>
                </a:ext>
              </a:extLst>
            </p:cNvPr>
            <p:cNvSpPr/>
            <p:nvPr/>
          </p:nvSpPr>
          <p:spPr>
            <a:xfrm>
              <a:off x="4961629" y="499413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635DFA3E-0DEC-A5D3-31EA-C7B15065EFC5}"/>
                </a:ext>
              </a:extLst>
            </p:cNvPr>
            <p:cNvSpPr/>
            <p:nvPr/>
          </p:nvSpPr>
          <p:spPr>
            <a:xfrm>
              <a:off x="4959857" y="531432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A883B67-2DFC-016C-097D-89E5210D0796}"/>
                </a:ext>
              </a:extLst>
            </p:cNvPr>
            <p:cNvSpPr/>
            <p:nvPr/>
          </p:nvSpPr>
          <p:spPr>
            <a:xfrm>
              <a:off x="4595557" y="5618176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46A2A82-30F0-6690-EAE6-74984F2E515A}"/>
                </a:ext>
              </a:extLst>
            </p:cNvPr>
            <p:cNvSpPr/>
            <p:nvPr/>
          </p:nvSpPr>
          <p:spPr>
            <a:xfrm>
              <a:off x="4782099" y="5618176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39CB6FA-DF3A-8403-3857-65EA16CBC213}"/>
                </a:ext>
              </a:extLst>
            </p:cNvPr>
            <p:cNvSpPr/>
            <p:nvPr/>
          </p:nvSpPr>
          <p:spPr>
            <a:xfrm>
              <a:off x="4961629" y="5625251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F10EB0-D4C8-24AB-B064-2B17E7937CFF}"/>
                    </a:ext>
                  </a:extLst>
                </p:cNvPr>
                <p:cNvSpPr txBox="1"/>
                <p:nvPr/>
              </p:nvSpPr>
              <p:spPr>
                <a:xfrm>
                  <a:off x="5395938" y="5005772"/>
                  <a:ext cx="4973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9F10EB0-D4C8-24AB-B064-2B17E7937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938" y="5005772"/>
                  <a:ext cx="497393" cy="24622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563B5F45-A417-ABE5-915B-03B769484809}"/>
                    </a:ext>
                  </a:extLst>
                </p:cNvPr>
                <p:cNvSpPr txBox="1"/>
                <p:nvPr/>
              </p:nvSpPr>
              <p:spPr>
                <a:xfrm>
                  <a:off x="4335528" y="4314182"/>
                  <a:ext cx="49739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563B5F45-A417-ABE5-915B-03B7694848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5528" y="4314182"/>
                  <a:ext cx="497393" cy="2462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A47A75B8-7685-8EF4-B028-760535508E87}"/>
                    </a:ext>
                  </a:extLst>
                </p:cNvPr>
                <p:cNvSpPr txBox="1"/>
                <p:nvPr/>
              </p:nvSpPr>
              <p:spPr>
                <a:xfrm>
                  <a:off x="3996541" y="5391844"/>
                  <a:ext cx="497393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𝐈𝐂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A47A75B8-7685-8EF4-B028-760535508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41" y="5391844"/>
                  <a:ext cx="497393" cy="2308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22EBB41-4A41-B314-4789-C06DEC2DAD24}"/>
                    </a:ext>
                  </a:extLst>
                </p:cNvPr>
                <p:cNvSpPr txBox="1"/>
                <p:nvPr/>
              </p:nvSpPr>
              <p:spPr>
                <a:xfrm>
                  <a:off x="5107628" y="5529210"/>
                  <a:ext cx="49739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𝐁𝐂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22EBB41-4A41-B314-4789-C06DEC2DA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628" y="5529210"/>
                  <a:ext cx="497393" cy="2308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5F401824-9BF7-E6C5-A57A-BCAD17BDDFDC}"/>
                    </a:ext>
                  </a:extLst>
                </p:cNvPr>
                <p:cNvSpPr txBox="1"/>
                <p:nvPr/>
              </p:nvSpPr>
              <p:spPr>
                <a:xfrm>
                  <a:off x="5116889" y="4581071"/>
                  <a:ext cx="49739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𝐁𝐂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5F401824-9BF7-E6C5-A57A-BCAD17BDD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889" y="4581071"/>
                  <a:ext cx="497393" cy="2308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A49FF92-6FC4-02DC-2DAD-F0D0AC27059D}"/>
                </a:ext>
              </a:extLst>
            </p:cNvPr>
            <p:cNvSpPr/>
            <p:nvPr/>
          </p:nvSpPr>
          <p:spPr>
            <a:xfrm>
              <a:off x="4416027" y="5614569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8BF90A6C-EB63-D5DB-EF03-7F8EF4B2F268}"/>
                </a:ext>
              </a:extLst>
            </p:cNvPr>
            <p:cNvSpPr/>
            <p:nvPr/>
          </p:nvSpPr>
          <p:spPr>
            <a:xfrm>
              <a:off x="4423762" y="4662522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30F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BDA1DE3E-2674-70C2-45AA-EAD1EBB65F7B}"/>
                </a:ext>
              </a:extLst>
            </p:cNvPr>
            <p:cNvCxnSpPr>
              <a:cxnSpLocks/>
            </p:cNvCxnSpPr>
            <p:nvPr/>
          </p:nvCxnSpPr>
          <p:spPr>
            <a:xfrm>
              <a:off x="4467161" y="4834762"/>
              <a:ext cx="133871" cy="0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4A5D3401-38A1-A006-C7B6-D02FDD14EBB9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4462973" y="5006655"/>
              <a:ext cx="130843" cy="1103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CB875014-0F50-8D94-A7E6-B11075772100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>
              <a:off x="4460359" y="5153192"/>
              <a:ext cx="140673" cy="10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422975F2-3897-3CD5-8E23-57604B6E39CD}"/>
                </a:ext>
              </a:extLst>
            </p:cNvPr>
            <p:cNvCxnSpPr>
              <a:cxnSpLocks/>
            </p:cNvCxnSpPr>
            <p:nvPr/>
          </p:nvCxnSpPr>
          <p:spPr>
            <a:xfrm>
              <a:off x="4454934" y="5335266"/>
              <a:ext cx="140673" cy="10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CB933FEC-32B0-1CEC-80F8-7DD9E4494790}"/>
                </a:ext>
              </a:extLst>
            </p:cNvPr>
            <p:cNvCxnSpPr>
              <a:cxnSpLocks/>
            </p:cNvCxnSpPr>
            <p:nvPr/>
          </p:nvCxnSpPr>
          <p:spPr>
            <a:xfrm>
              <a:off x="4454789" y="5484400"/>
              <a:ext cx="140673" cy="1037"/>
            </a:xfrm>
            <a:prstGeom prst="line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63C003-67C9-31AE-2204-1009456083F9}"/>
              </a:ext>
            </a:extLst>
          </p:cNvPr>
          <p:cNvGrpSpPr/>
          <p:nvPr/>
        </p:nvGrpSpPr>
        <p:grpSpPr>
          <a:xfrm>
            <a:off x="5414484" y="5363957"/>
            <a:ext cx="2560846" cy="784050"/>
            <a:chOff x="5995513" y="5002336"/>
            <a:chExt cx="2560846" cy="784050"/>
          </a:xfrm>
        </p:grpSpPr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DB062EE7-FB74-DC76-2AB7-2CC1EC21CB92}"/>
                </a:ext>
              </a:extLst>
            </p:cNvPr>
            <p:cNvSpPr/>
            <p:nvPr/>
          </p:nvSpPr>
          <p:spPr>
            <a:xfrm>
              <a:off x="6221649" y="515395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18D82753-D5ED-8678-906F-B81EFC3BDA95}"/>
                </a:ext>
              </a:extLst>
            </p:cNvPr>
            <p:cNvSpPr/>
            <p:nvPr/>
          </p:nvSpPr>
          <p:spPr>
            <a:xfrm>
              <a:off x="6503500" y="515395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CB27E350-881A-62FF-BA2B-3BF15EAA95D6}"/>
                </a:ext>
              </a:extLst>
            </p:cNvPr>
            <p:cNvSpPr/>
            <p:nvPr/>
          </p:nvSpPr>
          <p:spPr>
            <a:xfrm>
              <a:off x="6764724" y="5153957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20237196-9B50-ECC5-A7F3-5456B64A0B88}"/>
                </a:ext>
              </a:extLst>
            </p:cNvPr>
            <p:cNvCxnSpPr>
              <a:cxnSpLocks/>
              <a:stCxn id="290" idx="6"/>
              <a:endCxn id="314" idx="2"/>
            </p:cNvCxnSpPr>
            <p:nvPr/>
          </p:nvCxnSpPr>
          <p:spPr>
            <a:xfrm>
              <a:off x="6549219" y="5176817"/>
              <a:ext cx="215505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BD5E7EE5-CE36-81E4-D0C7-E44E63BC5038}"/>
                </a:ext>
              </a:extLst>
            </p:cNvPr>
            <p:cNvSpPr/>
            <p:nvPr/>
          </p:nvSpPr>
          <p:spPr>
            <a:xfrm>
              <a:off x="6764721" y="5004655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>
              <a:extLst>
                <a:ext uri="{FF2B5EF4-FFF2-40B4-BE49-F238E27FC236}">
                  <a16:creationId xmlns:a16="http://schemas.microsoft.com/office/drawing/2014/main" id="{CFBCF3C9-CBFE-EB3B-27B0-C61FB8799B61}"/>
                </a:ext>
              </a:extLst>
            </p:cNvPr>
            <p:cNvSpPr/>
            <p:nvPr/>
          </p:nvSpPr>
          <p:spPr>
            <a:xfrm>
              <a:off x="6763493" y="5304309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23C3004E-CE30-C941-D346-1F9F5B63A15C}"/>
                </a:ext>
              </a:extLst>
            </p:cNvPr>
            <p:cNvCxnSpPr>
              <a:cxnSpLocks/>
              <a:stCxn id="290" idx="6"/>
              <a:endCxn id="320" idx="2"/>
            </p:cNvCxnSpPr>
            <p:nvPr/>
          </p:nvCxnSpPr>
          <p:spPr>
            <a:xfrm flipV="1">
              <a:off x="6549219" y="5027515"/>
              <a:ext cx="215502" cy="149302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4ECE60B3-912C-E083-92F0-04305425041A}"/>
                </a:ext>
              </a:extLst>
            </p:cNvPr>
            <p:cNvCxnSpPr>
              <a:cxnSpLocks/>
              <a:stCxn id="290" idx="6"/>
              <a:endCxn id="325" idx="2"/>
            </p:cNvCxnSpPr>
            <p:nvPr/>
          </p:nvCxnSpPr>
          <p:spPr>
            <a:xfrm>
              <a:off x="6549219" y="5176817"/>
              <a:ext cx="214274" cy="150352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EB9DBA81-A828-80DE-AE88-545429F7FBE3}"/>
                </a:ext>
              </a:extLst>
            </p:cNvPr>
            <p:cNvCxnSpPr>
              <a:cxnSpLocks/>
              <a:stCxn id="288" idx="6"/>
              <a:endCxn id="290" idx="2"/>
            </p:cNvCxnSpPr>
            <p:nvPr/>
          </p:nvCxnSpPr>
          <p:spPr>
            <a:xfrm>
              <a:off x="6267368" y="5176817"/>
              <a:ext cx="236132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0C109330-7DAB-433A-3124-F3FAB1457AA7}"/>
                    </a:ext>
                  </a:extLst>
                </p:cNvPr>
                <p:cNvSpPr txBox="1"/>
                <p:nvPr/>
              </p:nvSpPr>
              <p:spPr>
                <a:xfrm>
                  <a:off x="6216100" y="5555554"/>
                  <a:ext cx="5434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𝐈𝐦𝐩𝐥𝐢𝐜𝐢𝐭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0C109330-7DAB-433A-3124-F3FAB1457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100" y="5555554"/>
                  <a:ext cx="543478" cy="230832"/>
                </a:xfrm>
                <a:prstGeom prst="rect">
                  <a:avLst/>
                </a:prstGeom>
                <a:blipFill>
                  <a:blip r:embed="rId39"/>
                  <a:stretch>
                    <a:fillRect r="-5556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3D253584-BDAE-39C1-32FF-410877A9A65A}"/>
                    </a:ext>
                  </a:extLst>
                </p:cNvPr>
                <p:cNvSpPr txBox="1"/>
                <p:nvPr/>
              </p:nvSpPr>
              <p:spPr>
                <a:xfrm>
                  <a:off x="6363549" y="5304790"/>
                  <a:ext cx="8753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rgbClr val="C30F0F"/>
                    </a:solidFill>
                  </a:endParaRPr>
                </a:p>
              </p:txBody>
            </p:sp>
          </mc:Choice>
          <mc:Fallback xmlns="">
            <p:sp>
              <p:nvSpPr>
                <p:cNvPr id="423" name="文本框 422">
                  <a:extLst>
                    <a:ext uri="{FF2B5EF4-FFF2-40B4-BE49-F238E27FC236}">
                      <a16:creationId xmlns:a16="http://schemas.microsoft.com/office/drawing/2014/main" id="{3D253584-BDAE-39C1-32FF-410877A9A6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549" y="5304790"/>
                  <a:ext cx="875360" cy="21544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文本框 423">
                  <a:extLst>
                    <a:ext uri="{FF2B5EF4-FFF2-40B4-BE49-F238E27FC236}">
                      <a16:creationId xmlns:a16="http://schemas.microsoft.com/office/drawing/2014/main" id="{225498EC-401B-A21A-3F65-97F85F8C2CE8}"/>
                    </a:ext>
                  </a:extLst>
                </p:cNvPr>
                <p:cNvSpPr txBox="1"/>
                <p:nvPr/>
              </p:nvSpPr>
              <p:spPr>
                <a:xfrm>
                  <a:off x="5995513" y="5318083"/>
                  <a:ext cx="504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8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4" name="文本框 423">
                  <a:extLst>
                    <a:ext uri="{FF2B5EF4-FFF2-40B4-BE49-F238E27FC236}">
                      <a16:creationId xmlns:a16="http://schemas.microsoft.com/office/drawing/2014/main" id="{225498EC-401B-A21A-3F65-97F85F8C2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513" y="5318083"/>
                  <a:ext cx="504490" cy="215444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D4D60C51-DE6B-6751-6A01-97236E21DD87}"/>
                    </a:ext>
                  </a:extLst>
                </p:cNvPr>
                <p:cNvSpPr txBox="1"/>
                <p:nvPr/>
              </p:nvSpPr>
              <p:spPr>
                <a:xfrm>
                  <a:off x="6389976" y="5309275"/>
                  <a:ext cx="1957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3" name="文本框 442">
                  <a:extLst>
                    <a:ext uri="{FF2B5EF4-FFF2-40B4-BE49-F238E27FC236}">
                      <a16:creationId xmlns:a16="http://schemas.microsoft.com/office/drawing/2014/main" id="{D4D60C51-DE6B-6751-6A01-97236E21D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76" y="5309275"/>
                  <a:ext cx="195727" cy="215444"/>
                </a:xfrm>
                <a:prstGeom prst="rect">
                  <a:avLst/>
                </a:prstGeom>
                <a:blipFill>
                  <a:blip r:embed="rId42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207ECBF9-2CEF-E3DC-DE9E-F705A93A193A}"/>
                </a:ext>
              </a:extLst>
            </p:cNvPr>
            <p:cNvSpPr/>
            <p:nvPr/>
          </p:nvSpPr>
          <p:spPr>
            <a:xfrm>
              <a:off x="7531798" y="5138894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389FB200-1AD5-7904-C59F-80C87C7BD2CE}"/>
                </a:ext>
              </a:extLst>
            </p:cNvPr>
            <p:cNvSpPr/>
            <p:nvPr/>
          </p:nvSpPr>
          <p:spPr>
            <a:xfrm>
              <a:off x="7813649" y="5138894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507EDD26-377E-12A3-543B-59DC8BD4C626}"/>
                </a:ext>
              </a:extLst>
            </p:cNvPr>
            <p:cNvSpPr/>
            <p:nvPr/>
          </p:nvSpPr>
          <p:spPr>
            <a:xfrm>
              <a:off x="8074873" y="5138894"/>
              <a:ext cx="45719" cy="45719"/>
            </a:xfrm>
            <a:prstGeom prst="ellipse">
              <a:avLst/>
            </a:prstGeom>
            <a:solidFill>
              <a:srgbClr val="F6828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15FA607A-E1B0-DB7E-A2F1-A88054FAD3E9}"/>
                </a:ext>
              </a:extLst>
            </p:cNvPr>
            <p:cNvCxnSpPr>
              <a:cxnSpLocks/>
              <a:stCxn id="516" idx="6"/>
              <a:endCxn id="517" idx="2"/>
            </p:cNvCxnSpPr>
            <p:nvPr/>
          </p:nvCxnSpPr>
          <p:spPr>
            <a:xfrm>
              <a:off x="7859368" y="5161754"/>
              <a:ext cx="215505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087254A5-0282-DB93-A1FC-DAA6FAFF5EB8}"/>
                </a:ext>
              </a:extLst>
            </p:cNvPr>
            <p:cNvSpPr/>
            <p:nvPr/>
          </p:nvSpPr>
          <p:spPr>
            <a:xfrm>
              <a:off x="7813648" y="500233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F607B472-A61F-1692-FAD5-F8D6FFD133AE}"/>
                </a:ext>
              </a:extLst>
            </p:cNvPr>
            <p:cNvSpPr/>
            <p:nvPr/>
          </p:nvSpPr>
          <p:spPr>
            <a:xfrm>
              <a:off x="7813648" y="5275453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8EFA691A-7A69-6BAF-10D5-9697EB7E94F8}"/>
                </a:ext>
              </a:extLst>
            </p:cNvPr>
            <p:cNvCxnSpPr>
              <a:cxnSpLocks/>
              <a:stCxn id="517" idx="2"/>
              <a:endCxn id="519" idx="6"/>
            </p:cNvCxnSpPr>
            <p:nvPr/>
          </p:nvCxnSpPr>
          <p:spPr>
            <a:xfrm flipH="1" flipV="1">
              <a:off x="7859367" y="5025196"/>
              <a:ext cx="215506" cy="136558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14BCA0E1-AF10-4453-8033-34C6ADC31911}"/>
                </a:ext>
              </a:extLst>
            </p:cNvPr>
            <p:cNvCxnSpPr>
              <a:cxnSpLocks/>
              <a:stCxn id="517" idx="2"/>
              <a:endCxn id="520" idx="6"/>
            </p:cNvCxnSpPr>
            <p:nvPr/>
          </p:nvCxnSpPr>
          <p:spPr>
            <a:xfrm flipH="1">
              <a:off x="7859367" y="5161754"/>
              <a:ext cx="215506" cy="136559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0BBC032D-089E-E27E-0985-8B2FD270E9BB}"/>
                </a:ext>
              </a:extLst>
            </p:cNvPr>
            <p:cNvCxnSpPr>
              <a:cxnSpLocks/>
              <a:stCxn id="515" idx="6"/>
              <a:endCxn id="516" idx="2"/>
            </p:cNvCxnSpPr>
            <p:nvPr/>
          </p:nvCxnSpPr>
          <p:spPr>
            <a:xfrm>
              <a:off x="7577517" y="5161754"/>
              <a:ext cx="236132" cy="0"/>
            </a:xfrm>
            <a:prstGeom prst="line">
              <a:avLst/>
            </a:prstGeom>
            <a:ln w="95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文本框 523">
                  <a:extLst>
                    <a:ext uri="{FF2B5EF4-FFF2-40B4-BE49-F238E27FC236}">
                      <a16:creationId xmlns:a16="http://schemas.microsoft.com/office/drawing/2014/main" id="{32DE169B-6C5D-E4AF-C7C2-85272A6794B6}"/>
                    </a:ext>
                  </a:extLst>
                </p:cNvPr>
                <p:cNvSpPr txBox="1"/>
                <p:nvPr/>
              </p:nvSpPr>
              <p:spPr>
                <a:xfrm>
                  <a:off x="7526249" y="5540491"/>
                  <a:ext cx="54347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𝐄𝐱𝐩𝐥𝐢𝐜𝐢𝐭</m:t>
                        </m:r>
                      </m:oMath>
                    </m:oMathPara>
                  </a14:m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4" name="文本框 523">
                  <a:extLst>
                    <a:ext uri="{FF2B5EF4-FFF2-40B4-BE49-F238E27FC236}">
                      <a16:creationId xmlns:a16="http://schemas.microsoft.com/office/drawing/2014/main" id="{32DE169B-6C5D-E4AF-C7C2-85272A679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249" y="5540491"/>
                  <a:ext cx="543478" cy="230832"/>
                </a:xfrm>
                <a:prstGeom prst="rect">
                  <a:avLst/>
                </a:prstGeom>
                <a:blipFill>
                  <a:blip r:embed="rId43"/>
                  <a:stretch>
                    <a:fillRect r="-3371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BDC8E01-91AB-4EC1-977B-37983B720399}"/>
                    </a:ext>
                  </a:extLst>
                </p:cNvPr>
                <p:cNvSpPr txBox="1"/>
                <p:nvPr/>
              </p:nvSpPr>
              <p:spPr>
                <a:xfrm>
                  <a:off x="7680999" y="5298311"/>
                  <a:ext cx="8753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800" b="1" i="1">
                            <a:solidFill>
                              <a:srgbClr val="C30F0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rgbClr val="C30F0F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BDC8E01-91AB-4EC1-977B-37983B720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999" y="5298311"/>
                  <a:ext cx="875360" cy="21544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0373B27F-1EA6-B2D1-FE2E-08FDA72FAB34}"/>
                    </a:ext>
                  </a:extLst>
                </p:cNvPr>
                <p:cNvSpPr txBox="1"/>
                <p:nvPr/>
              </p:nvSpPr>
              <p:spPr>
                <a:xfrm>
                  <a:off x="7305662" y="5303020"/>
                  <a:ext cx="5044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8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6" name="文本框 525">
                  <a:extLst>
                    <a:ext uri="{FF2B5EF4-FFF2-40B4-BE49-F238E27FC236}">
                      <a16:creationId xmlns:a16="http://schemas.microsoft.com/office/drawing/2014/main" id="{0373B27F-1EA6-B2D1-FE2E-08FDA72FA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62" y="5303020"/>
                  <a:ext cx="504490" cy="215444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25BDB2A9-3B95-268F-C527-2A5CF0A00E30}"/>
                    </a:ext>
                  </a:extLst>
                </p:cNvPr>
                <p:cNvSpPr txBox="1"/>
                <p:nvPr/>
              </p:nvSpPr>
              <p:spPr>
                <a:xfrm>
                  <a:off x="7688982" y="5302676"/>
                  <a:ext cx="1957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zh-CN" altLang="en-US" sz="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25BDB2A9-3B95-268F-C527-2A5CF0A00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8982" y="5302676"/>
                  <a:ext cx="195727" cy="215444"/>
                </a:xfrm>
                <a:prstGeom prst="rect">
                  <a:avLst/>
                </a:prstGeom>
                <a:blipFill>
                  <a:blip r:embed="rId46"/>
                  <a:stretch>
                    <a:fillRect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01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不完整圆 28">
            <a:extLst>
              <a:ext uri="{FF2B5EF4-FFF2-40B4-BE49-F238E27FC236}">
                <a16:creationId xmlns:a16="http://schemas.microsoft.com/office/drawing/2014/main" id="{39AFB812-7616-C61B-AC82-6B5B38D196BB}"/>
              </a:ext>
            </a:extLst>
          </p:cNvPr>
          <p:cNvSpPr/>
          <p:nvPr/>
        </p:nvSpPr>
        <p:spPr>
          <a:xfrm>
            <a:off x="4177892" y="4401430"/>
            <a:ext cx="1623474" cy="1563674"/>
          </a:xfrm>
          <a:prstGeom prst="pie">
            <a:avLst>
              <a:gd name="adj1" fmla="val 5405612"/>
              <a:gd name="adj2" fmla="val 16200000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7" name="流程图: 数据 67">
            <a:extLst>
              <a:ext uri="{FF2B5EF4-FFF2-40B4-BE49-F238E27FC236}">
                <a16:creationId xmlns:a16="http://schemas.microsoft.com/office/drawing/2014/main" id="{F996C468-5393-F60E-D817-6CA5F920C2CF}"/>
              </a:ext>
            </a:extLst>
          </p:cNvPr>
          <p:cNvSpPr/>
          <p:nvPr/>
        </p:nvSpPr>
        <p:spPr>
          <a:xfrm flipH="1">
            <a:off x="8622733" y="2715813"/>
            <a:ext cx="1814379" cy="595504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15940 w 17940"/>
              <a:gd name="connsiteY3" fmla="*/ 10000 h 14187"/>
              <a:gd name="connsiteX4" fmla="*/ 0 w 17940"/>
              <a:gd name="connsiteY4" fmla="*/ 14187 h 14187"/>
              <a:gd name="connsiteX0" fmla="*/ 0 w 17940"/>
              <a:gd name="connsiteY0" fmla="*/ 14187 h 14187"/>
              <a:gd name="connsiteX1" fmla="*/ 9940 w 17940"/>
              <a:gd name="connsiteY1" fmla="*/ 0 h 14187"/>
              <a:gd name="connsiteX2" fmla="*/ 17940 w 17940"/>
              <a:gd name="connsiteY2" fmla="*/ 0 h 14187"/>
              <a:gd name="connsiteX3" fmla="*/ 7814 w 17940"/>
              <a:gd name="connsiteY3" fmla="*/ 14143 h 14187"/>
              <a:gd name="connsiteX4" fmla="*/ 0 w 17940"/>
              <a:gd name="connsiteY4" fmla="*/ 14187 h 14187"/>
              <a:gd name="connsiteX0" fmla="*/ 0 w 17909"/>
              <a:gd name="connsiteY0" fmla="*/ 14187 h 14187"/>
              <a:gd name="connsiteX1" fmla="*/ 9940 w 17909"/>
              <a:gd name="connsiteY1" fmla="*/ 0 h 14187"/>
              <a:gd name="connsiteX2" fmla="*/ 17909 w 17909"/>
              <a:gd name="connsiteY2" fmla="*/ 131 h 14187"/>
              <a:gd name="connsiteX3" fmla="*/ 7814 w 17909"/>
              <a:gd name="connsiteY3" fmla="*/ 14143 h 14187"/>
              <a:gd name="connsiteX4" fmla="*/ 0 w 17909"/>
              <a:gd name="connsiteY4" fmla="*/ 14187 h 14187"/>
              <a:gd name="connsiteX0" fmla="*/ 0 w 17979"/>
              <a:gd name="connsiteY0" fmla="*/ 14187 h 14187"/>
              <a:gd name="connsiteX1" fmla="*/ 9940 w 17979"/>
              <a:gd name="connsiteY1" fmla="*/ 0 h 14187"/>
              <a:gd name="connsiteX2" fmla="*/ 17979 w 17979"/>
              <a:gd name="connsiteY2" fmla="*/ 98 h 14187"/>
              <a:gd name="connsiteX3" fmla="*/ 7814 w 17979"/>
              <a:gd name="connsiteY3" fmla="*/ 14143 h 14187"/>
              <a:gd name="connsiteX4" fmla="*/ 0 w 17979"/>
              <a:gd name="connsiteY4" fmla="*/ 14187 h 14187"/>
              <a:gd name="connsiteX0" fmla="*/ 0 w 17979"/>
              <a:gd name="connsiteY0" fmla="*/ 14187 h 14307"/>
              <a:gd name="connsiteX1" fmla="*/ 9940 w 17979"/>
              <a:gd name="connsiteY1" fmla="*/ 0 h 14307"/>
              <a:gd name="connsiteX2" fmla="*/ 17979 w 17979"/>
              <a:gd name="connsiteY2" fmla="*/ 98 h 14307"/>
              <a:gd name="connsiteX3" fmla="*/ 7744 w 17979"/>
              <a:gd name="connsiteY3" fmla="*/ 14307 h 14307"/>
              <a:gd name="connsiteX4" fmla="*/ 0 w 17979"/>
              <a:gd name="connsiteY4" fmla="*/ 14187 h 14307"/>
              <a:gd name="connsiteX0" fmla="*/ 0 w 17979"/>
              <a:gd name="connsiteY0" fmla="*/ 14154 h 14274"/>
              <a:gd name="connsiteX1" fmla="*/ 10196 w 17979"/>
              <a:gd name="connsiteY1" fmla="*/ 0 h 14274"/>
              <a:gd name="connsiteX2" fmla="*/ 17979 w 17979"/>
              <a:gd name="connsiteY2" fmla="*/ 65 h 14274"/>
              <a:gd name="connsiteX3" fmla="*/ 7744 w 17979"/>
              <a:gd name="connsiteY3" fmla="*/ 14274 h 14274"/>
              <a:gd name="connsiteX4" fmla="*/ 0 w 17979"/>
              <a:gd name="connsiteY4" fmla="*/ 14154 h 14274"/>
              <a:gd name="connsiteX0" fmla="*/ 0 w 18656"/>
              <a:gd name="connsiteY0" fmla="*/ 14154 h 14274"/>
              <a:gd name="connsiteX1" fmla="*/ 10873 w 18656"/>
              <a:gd name="connsiteY1" fmla="*/ 0 h 14274"/>
              <a:gd name="connsiteX2" fmla="*/ 18656 w 18656"/>
              <a:gd name="connsiteY2" fmla="*/ 65 h 14274"/>
              <a:gd name="connsiteX3" fmla="*/ 8421 w 18656"/>
              <a:gd name="connsiteY3" fmla="*/ 14274 h 14274"/>
              <a:gd name="connsiteX4" fmla="*/ 0 w 18656"/>
              <a:gd name="connsiteY4" fmla="*/ 14154 h 14274"/>
              <a:gd name="connsiteX0" fmla="*/ 0 w 18656"/>
              <a:gd name="connsiteY0" fmla="*/ 14154 h 14274"/>
              <a:gd name="connsiteX1" fmla="*/ 10221 w 18656"/>
              <a:gd name="connsiteY1" fmla="*/ 0 h 14274"/>
              <a:gd name="connsiteX2" fmla="*/ 18656 w 18656"/>
              <a:gd name="connsiteY2" fmla="*/ 65 h 14274"/>
              <a:gd name="connsiteX3" fmla="*/ 8421 w 18656"/>
              <a:gd name="connsiteY3" fmla="*/ 14274 h 14274"/>
              <a:gd name="connsiteX4" fmla="*/ 0 w 18656"/>
              <a:gd name="connsiteY4" fmla="*/ 14154 h 14274"/>
              <a:gd name="connsiteX0" fmla="*/ 0 w 18677"/>
              <a:gd name="connsiteY0" fmla="*/ 20550 h 20670"/>
              <a:gd name="connsiteX1" fmla="*/ 18677 w 18677"/>
              <a:gd name="connsiteY1" fmla="*/ 0 h 20670"/>
              <a:gd name="connsiteX2" fmla="*/ 18656 w 18677"/>
              <a:gd name="connsiteY2" fmla="*/ 6461 h 20670"/>
              <a:gd name="connsiteX3" fmla="*/ 8421 w 18677"/>
              <a:gd name="connsiteY3" fmla="*/ 20670 h 20670"/>
              <a:gd name="connsiteX4" fmla="*/ 0 w 18677"/>
              <a:gd name="connsiteY4" fmla="*/ 20550 h 20670"/>
              <a:gd name="connsiteX0" fmla="*/ 0 w 18677"/>
              <a:gd name="connsiteY0" fmla="*/ 20619 h 20739"/>
              <a:gd name="connsiteX1" fmla="*/ 18677 w 18677"/>
              <a:gd name="connsiteY1" fmla="*/ 69 h 20739"/>
              <a:gd name="connsiteX2" fmla="*/ 18656 w 18677"/>
              <a:gd name="connsiteY2" fmla="*/ 6530 h 20739"/>
              <a:gd name="connsiteX3" fmla="*/ 8421 w 18677"/>
              <a:gd name="connsiteY3" fmla="*/ 20739 h 20739"/>
              <a:gd name="connsiteX4" fmla="*/ 0 w 18677"/>
              <a:gd name="connsiteY4" fmla="*/ 20619 h 20739"/>
              <a:gd name="connsiteX0" fmla="*/ 0 w 19027"/>
              <a:gd name="connsiteY0" fmla="*/ 3454 h 23734"/>
              <a:gd name="connsiteX1" fmla="*/ 19027 w 19027"/>
              <a:gd name="connsiteY1" fmla="*/ 3064 h 23734"/>
              <a:gd name="connsiteX2" fmla="*/ 19006 w 19027"/>
              <a:gd name="connsiteY2" fmla="*/ 9525 h 23734"/>
              <a:gd name="connsiteX3" fmla="*/ 8771 w 19027"/>
              <a:gd name="connsiteY3" fmla="*/ 23734 h 23734"/>
              <a:gd name="connsiteX4" fmla="*/ 0 w 19027"/>
              <a:gd name="connsiteY4" fmla="*/ 3454 h 23734"/>
              <a:gd name="connsiteX0" fmla="*/ 36 w 19063"/>
              <a:gd name="connsiteY0" fmla="*/ 3454 h 9830"/>
              <a:gd name="connsiteX1" fmla="*/ 19063 w 19063"/>
              <a:gd name="connsiteY1" fmla="*/ 3064 h 9830"/>
              <a:gd name="connsiteX2" fmla="*/ 19042 w 19063"/>
              <a:gd name="connsiteY2" fmla="*/ 9525 h 9830"/>
              <a:gd name="connsiteX3" fmla="*/ 0 w 19063"/>
              <a:gd name="connsiteY3" fmla="*/ 9830 h 9830"/>
              <a:gd name="connsiteX4" fmla="*/ 36 w 19063"/>
              <a:gd name="connsiteY4" fmla="*/ 3454 h 9830"/>
              <a:gd name="connsiteX0" fmla="*/ 19 w 10000"/>
              <a:gd name="connsiteY0" fmla="*/ 2392 h 8878"/>
              <a:gd name="connsiteX1" fmla="*/ 5119 w 10000"/>
              <a:gd name="connsiteY1" fmla="*/ 7 h 8878"/>
              <a:gd name="connsiteX2" fmla="*/ 10000 w 10000"/>
              <a:gd name="connsiteY2" fmla="*/ 1995 h 8878"/>
              <a:gd name="connsiteX3" fmla="*/ 9989 w 10000"/>
              <a:gd name="connsiteY3" fmla="*/ 8568 h 8878"/>
              <a:gd name="connsiteX4" fmla="*/ 0 w 10000"/>
              <a:gd name="connsiteY4" fmla="*/ 8878 h 8878"/>
              <a:gd name="connsiteX5" fmla="*/ 19 w 10000"/>
              <a:gd name="connsiteY5" fmla="*/ 2392 h 8878"/>
              <a:gd name="connsiteX0" fmla="*/ 19 w 10000"/>
              <a:gd name="connsiteY0" fmla="*/ 2693 h 9999"/>
              <a:gd name="connsiteX1" fmla="*/ 5119 w 10000"/>
              <a:gd name="connsiteY1" fmla="*/ 7 h 9999"/>
              <a:gd name="connsiteX2" fmla="*/ 10000 w 10000"/>
              <a:gd name="connsiteY2" fmla="*/ 2246 h 9999"/>
              <a:gd name="connsiteX3" fmla="*/ 9989 w 10000"/>
              <a:gd name="connsiteY3" fmla="*/ 9650 h 9999"/>
              <a:gd name="connsiteX4" fmla="*/ 0 w 10000"/>
              <a:gd name="connsiteY4" fmla="*/ 9999 h 9999"/>
              <a:gd name="connsiteX5" fmla="*/ 19 w 10000"/>
              <a:gd name="connsiteY5" fmla="*/ 2693 h 9999"/>
              <a:gd name="connsiteX0" fmla="*/ 19 w 10000"/>
              <a:gd name="connsiteY0" fmla="*/ 2420 h 9727"/>
              <a:gd name="connsiteX1" fmla="*/ 5145 w 10000"/>
              <a:gd name="connsiteY1" fmla="*/ 13 h 9727"/>
              <a:gd name="connsiteX2" fmla="*/ 10000 w 10000"/>
              <a:gd name="connsiteY2" fmla="*/ 1973 h 9727"/>
              <a:gd name="connsiteX3" fmla="*/ 9989 w 10000"/>
              <a:gd name="connsiteY3" fmla="*/ 9378 h 9727"/>
              <a:gd name="connsiteX4" fmla="*/ 0 w 10000"/>
              <a:gd name="connsiteY4" fmla="*/ 9727 h 9727"/>
              <a:gd name="connsiteX5" fmla="*/ 19 w 10000"/>
              <a:gd name="connsiteY5" fmla="*/ 2420 h 9727"/>
              <a:gd name="connsiteX0" fmla="*/ 19 w 10000"/>
              <a:gd name="connsiteY0" fmla="*/ 2496 h 10008"/>
              <a:gd name="connsiteX1" fmla="*/ 1707 w 10000"/>
              <a:gd name="connsiteY1" fmla="*/ 1085 h 10008"/>
              <a:gd name="connsiteX2" fmla="*/ 5145 w 10000"/>
              <a:gd name="connsiteY2" fmla="*/ 21 h 10008"/>
              <a:gd name="connsiteX3" fmla="*/ 10000 w 10000"/>
              <a:gd name="connsiteY3" fmla="*/ 2036 h 10008"/>
              <a:gd name="connsiteX4" fmla="*/ 9989 w 10000"/>
              <a:gd name="connsiteY4" fmla="*/ 9649 h 10008"/>
              <a:gd name="connsiteX5" fmla="*/ 0 w 10000"/>
              <a:gd name="connsiteY5" fmla="*/ 10008 h 10008"/>
              <a:gd name="connsiteX6" fmla="*/ 19 w 10000"/>
              <a:gd name="connsiteY6" fmla="*/ 2496 h 10008"/>
              <a:gd name="connsiteX0" fmla="*/ 19 w 10000"/>
              <a:gd name="connsiteY0" fmla="*/ 2496 h 10008"/>
              <a:gd name="connsiteX1" fmla="*/ 1707 w 10000"/>
              <a:gd name="connsiteY1" fmla="*/ 1085 h 10008"/>
              <a:gd name="connsiteX2" fmla="*/ 5145 w 10000"/>
              <a:gd name="connsiteY2" fmla="*/ 21 h 10008"/>
              <a:gd name="connsiteX3" fmla="*/ 10000 w 10000"/>
              <a:gd name="connsiteY3" fmla="*/ 2036 h 10008"/>
              <a:gd name="connsiteX4" fmla="*/ 9989 w 10000"/>
              <a:gd name="connsiteY4" fmla="*/ 9649 h 10008"/>
              <a:gd name="connsiteX5" fmla="*/ 0 w 10000"/>
              <a:gd name="connsiteY5" fmla="*/ 10008 h 10008"/>
              <a:gd name="connsiteX6" fmla="*/ 19 w 10000"/>
              <a:gd name="connsiteY6" fmla="*/ 2496 h 10008"/>
              <a:gd name="connsiteX0" fmla="*/ 19 w 10000"/>
              <a:gd name="connsiteY0" fmla="*/ 2496 h 10008"/>
              <a:gd name="connsiteX1" fmla="*/ 420 w 10000"/>
              <a:gd name="connsiteY1" fmla="*/ 1986 h 10008"/>
              <a:gd name="connsiteX2" fmla="*/ 1707 w 10000"/>
              <a:gd name="connsiteY2" fmla="*/ 1085 h 10008"/>
              <a:gd name="connsiteX3" fmla="*/ 5145 w 10000"/>
              <a:gd name="connsiteY3" fmla="*/ 21 h 10008"/>
              <a:gd name="connsiteX4" fmla="*/ 10000 w 10000"/>
              <a:gd name="connsiteY4" fmla="*/ 2036 h 10008"/>
              <a:gd name="connsiteX5" fmla="*/ 9989 w 10000"/>
              <a:gd name="connsiteY5" fmla="*/ 9649 h 10008"/>
              <a:gd name="connsiteX6" fmla="*/ 0 w 10000"/>
              <a:gd name="connsiteY6" fmla="*/ 10008 h 10008"/>
              <a:gd name="connsiteX7" fmla="*/ 19 w 10000"/>
              <a:gd name="connsiteY7" fmla="*/ 2496 h 10008"/>
              <a:gd name="connsiteX0" fmla="*/ 19 w 10000"/>
              <a:gd name="connsiteY0" fmla="*/ 2496 h 10008"/>
              <a:gd name="connsiteX1" fmla="*/ 106 w 10000"/>
              <a:gd name="connsiteY1" fmla="*/ 2314 h 10008"/>
              <a:gd name="connsiteX2" fmla="*/ 420 w 10000"/>
              <a:gd name="connsiteY2" fmla="*/ 1986 h 10008"/>
              <a:gd name="connsiteX3" fmla="*/ 1707 w 10000"/>
              <a:gd name="connsiteY3" fmla="*/ 1085 h 10008"/>
              <a:gd name="connsiteX4" fmla="*/ 5145 w 10000"/>
              <a:gd name="connsiteY4" fmla="*/ 21 h 10008"/>
              <a:gd name="connsiteX5" fmla="*/ 10000 w 10000"/>
              <a:gd name="connsiteY5" fmla="*/ 2036 h 10008"/>
              <a:gd name="connsiteX6" fmla="*/ 9989 w 10000"/>
              <a:gd name="connsiteY6" fmla="*/ 9649 h 10008"/>
              <a:gd name="connsiteX7" fmla="*/ 0 w 10000"/>
              <a:gd name="connsiteY7" fmla="*/ 10008 h 10008"/>
              <a:gd name="connsiteX8" fmla="*/ 19 w 10000"/>
              <a:gd name="connsiteY8" fmla="*/ 2496 h 10008"/>
              <a:gd name="connsiteX0" fmla="*/ 19 w 10000"/>
              <a:gd name="connsiteY0" fmla="*/ 2496 h 10008"/>
              <a:gd name="connsiteX1" fmla="*/ 27 w 10000"/>
              <a:gd name="connsiteY1" fmla="*/ 2437 h 10008"/>
              <a:gd name="connsiteX2" fmla="*/ 106 w 10000"/>
              <a:gd name="connsiteY2" fmla="*/ 2314 h 10008"/>
              <a:gd name="connsiteX3" fmla="*/ 420 w 10000"/>
              <a:gd name="connsiteY3" fmla="*/ 1986 h 10008"/>
              <a:gd name="connsiteX4" fmla="*/ 1707 w 10000"/>
              <a:gd name="connsiteY4" fmla="*/ 1085 h 10008"/>
              <a:gd name="connsiteX5" fmla="*/ 5145 w 10000"/>
              <a:gd name="connsiteY5" fmla="*/ 21 h 10008"/>
              <a:gd name="connsiteX6" fmla="*/ 10000 w 10000"/>
              <a:gd name="connsiteY6" fmla="*/ 2036 h 10008"/>
              <a:gd name="connsiteX7" fmla="*/ 9989 w 10000"/>
              <a:gd name="connsiteY7" fmla="*/ 9649 h 10008"/>
              <a:gd name="connsiteX8" fmla="*/ 0 w 10000"/>
              <a:gd name="connsiteY8" fmla="*/ 10008 h 10008"/>
              <a:gd name="connsiteX9" fmla="*/ 19 w 10000"/>
              <a:gd name="connsiteY9" fmla="*/ 2496 h 10008"/>
              <a:gd name="connsiteX0" fmla="*/ 19 w 10000"/>
              <a:gd name="connsiteY0" fmla="*/ 2496 h 10008"/>
              <a:gd name="connsiteX1" fmla="*/ 27 w 10000"/>
              <a:gd name="connsiteY1" fmla="*/ 2437 h 10008"/>
              <a:gd name="connsiteX2" fmla="*/ 106 w 10000"/>
              <a:gd name="connsiteY2" fmla="*/ 2314 h 10008"/>
              <a:gd name="connsiteX3" fmla="*/ 420 w 10000"/>
              <a:gd name="connsiteY3" fmla="*/ 1986 h 10008"/>
              <a:gd name="connsiteX4" fmla="*/ 1707 w 10000"/>
              <a:gd name="connsiteY4" fmla="*/ 1085 h 10008"/>
              <a:gd name="connsiteX5" fmla="*/ 5145 w 10000"/>
              <a:gd name="connsiteY5" fmla="*/ 21 h 10008"/>
              <a:gd name="connsiteX6" fmla="*/ 10000 w 10000"/>
              <a:gd name="connsiteY6" fmla="*/ 2036 h 10008"/>
              <a:gd name="connsiteX7" fmla="*/ 9989 w 10000"/>
              <a:gd name="connsiteY7" fmla="*/ 9649 h 10008"/>
              <a:gd name="connsiteX8" fmla="*/ 4765 w 10000"/>
              <a:gd name="connsiteY8" fmla="*/ 7719 h 10008"/>
              <a:gd name="connsiteX9" fmla="*/ 0 w 10000"/>
              <a:gd name="connsiteY9" fmla="*/ 10008 h 10008"/>
              <a:gd name="connsiteX10" fmla="*/ 19 w 10000"/>
              <a:gd name="connsiteY10" fmla="*/ 2496 h 10008"/>
              <a:gd name="connsiteX0" fmla="*/ 19 w 10000"/>
              <a:gd name="connsiteY0" fmla="*/ 2496 h 10008"/>
              <a:gd name="connsiteX1" fmla="*/ 27 w 10000"/>
              <a:gd name="connsiteY1" fmla="*/ 2437 h 10008"/>
              <a:gd name="connsiteX2" fmla="*/ 106 w 10000"/>
              <a:gd name="connsiteY2" fmla="*/ 2314 h 10008"/>
              <a:gd name="connsiteX3" fmla="*/ 420 w 10000"/>
              <a:gd name="connsiteY3" fmla="*/ 1986 h 10008"/>
              <a:gd name="connsiteX4" fmla="*/ 1707 w 10000"/>
              <a:gd name="connsiteY4" fmla="*/ 1085 h 10008"/>
              <a:gd name="connsiteX5" fmla="*/ 5145 w 10000"/>
              <a:gd name="connsiteY5" fmla="*/ 21 h 10008"/>
              <a:gd name="connsiteX6" fmla="*/ 10000 w 10000"/>
              <a:gd name="connsiteY6" fmla="*/ 2036 h 10008"/>
              <a:gd name="connsiteX7" fmla="*/ 9989 w 10000"/>
              <a:gd name="connsiteY7" fmla="*/ 9649 h 10008"/>
              <a:gd name="connsiteX8" fmla="*/ 7875 w 10000"/>
              <a:gd name="connsiteY8" fmla="*/ 7842 h 10008"/>
              <a:gd name="connsiteX9" fmla="*/ 4765 w 10000"/>
              <a:gd name="connsiteY9" fmla="*/ 7719 h 10008"/>
              <a:gd name="connsiteX10" fmla="*/ 0 w 10000"/>
              <a:gd name="connsiteY10" fmla="*/ 10008 h 10008"/>
              <a:gd name="connsiteX11" fmla="*/ 19 w 10000"/>
              <a:gd name="connsiteY11" fmla="*/ 2496 h 10008"/>
              <a:gd name="connsiteX0" fmla="*/ 19 w 10000"/>
              <a:gd name="connsiteY0" fmla="*/ 2496 h 10109"/>
              <a:gd name="connsiteX1" fmla="*/ 27 w 10000"/>
              <a:gd name="connsiteY1" fmla="*/ 2437 h 10109"/>
              <a:gd name="connsiteX2" fmla="*/ 106 w 10000"/>
              <a:gd name="connsiteY2" fmla="*/ 2314 h 10109"/>
              <a:gd name="connsiteX3" fmla="*/ 420 w 10000"/>
              <a:gd name="connsiteY3" fmla="*/ 1986 h 10109"/>
              <a:gd name="connsiteX4" fmla="*/ 1707 w 10000"/>
              <a:gd name="connsiteY4" fmla="*/ 1085 h 10109"/>
              <a:gd name="connsiteX5" fmla="*/ 5145 w 10000"/>
              <a:gd name="connsiteY5" fmla="*/ 21 h 10109"/>
              <a:gd name="connsiteX6" fmla="*/ 10000 w 10000"/>
              <a:gd name="connsiteY6" fmla="*/ 2036 h 10109"/>
              <a:gd name="connsiteX7" fmla="*/ 9989 w 10000"/>
              <a:gd name="connsiteY7" fmla="*/ 9649 h 10109"/>
              <a:gd name="connsiteX8" fmla="*/ 9463 w 10000"/>
              <a:gd name="connsiteY8" fmla="*/ 8948 h 10109"/>
              <a:gd name="connsiteX9" fmla="*/ 7875 w 10000"/>
              <a:gd name="connsiteY9" fmla="*/ 7842 h 10109"/>
              <a:gd name="connsiteX10" fmla="*/ 4765 w 10000"/>
              <a:gd name="connsiteY10" fmla="*/ 7719 h 10109"/>
              <a:gd name="connsiteX11" fmla="*/ 0 w 10000"/>
              <a:gd name="connsiteY11" fmla="*/ 10008 h 10109"/>
              <a:gd name="connsiteX12" fmla="*/ 19 w 10000"/>
              <a:gd name="connsiteY12" fmla="*/ 2496 h 10109"/>
              <a:gd name="connsiteX0" fmla="*/ 19 w 10000"/>
              <a:gd name="connsiteY0" fmla="*/ 2496 h 10241"/>
              <a:gd name="connsiteX1" fmla="*/ 27 w 10000"/>
              <a:gd name="connsiteY1" fmla="*/ 2437 h 10241"/>
              <a:gd name="connsiteX2" fmla="*/ 106 w 10000"/>
              <a:gd name="connsiteY2" fmla="*/ 2314 h 10241"/>
              <a:gd name="connsiteX3" fmla="*/ 420 w 10000"/>
              <a:gd name="connsiteY3" fmla="*/ 1986 h 10241"/>
              <a:gd name="connsiteX4" fmla="*/ 1707 w 10000"/>
              <a:gd name="connsiteY4" fmla="*/ 1085 h 10241"/>
              <a:gd name="connsiteX5" fmla="*/ 5145 w 10000"/>
              <a:gd name="connsiteY5" fmla="*/ 21 h 10241"/>
              <a:gd name="connsiteX6" fmla="*/ 10000 w 10000"/>
              <a:gd name="connsiteY6" fmla="*/ 2036 h 10241"/>
              <a:gd name="connsiteX7" fmla="*/ 9989 w 10000"/>
              <a:gd name="connsiteY7" fmla="*/ 9649 h 10241"/>
              <a:gd name="connsiteX8" fmla="*/ 9923 w 10000"/>
              <a:gd name="connsiteY8" fmla="*/ 9521 h 10241"/>
              <a:gd name="connsiteX9" fmla="*/ 9463 w 10000"/>
              <a:gd name="connsiteY9" fmla="*/ 8948 h 10241"/>
              <a:gd name="connsiteX10" fmla="*/ 7875 w 10000"/>
              <a:gd name="connsiteY10" fmla="*/ 7842 h 10241"/>
              <a:gd name="connsiteX11" fmla="*/ 4765 w 10000"/>
              <a:gd name="connsiteY11" fmla="*/ 7719 h 10241"/>
              <a:gd name="connsiteX12" fmla="*/ 0 w 10000"/>
              <a:gd name="connsiteY12" fmla="*/ 10008 h 10241"/>
              <a:gd name="connsiteX13" fmla="*/ 19 w 10000"/>
              <a:gd name="connsiteY13" fmla="*/ 2496 h 10241"/>
              <a:gd name="connsiteX0" fmla="*/ 19 w 10000"/>
              <a:gd name="connsiteY0" fmla="*/ 2496 h 10241"/>
              <a:gd name="connsiteX1" fmla="*/ 27 w 10000"/>
              <a:gd name="connsiteY1" fmla="*/ 2437 h 10241"/>
              <a:gd name="connsiteX2" fmla="*/ 106 w 10000"/>
              <a:gd name="connsiteY2" fmla="*/ 2314 h 10241"/>
              <a:gd name="connsiteX3" fmla="*/ 420 w 10000"/>
              <a:gd name="connsiteY3" fmla="*/ 1986 h 10241"/>
              <a:gd name="connsiteX4" fmla="*/ 1707 w 10000"/>
              <a:gd name="connsiteY4" fmla="*/ 1085 h 10241"/>
              <a:gd name="connsiteX5" fmla="*/ 5145 w 10000"/>
              <a:gd name="connsiteY5" fmla="*/ 21 h 10241"/>
              <a:gd name="connsiteX6" fmla="*/ 10000 w 10000"/>
              <a:gd name="connsiteY6" fmla="*/ 2036 h 10241"/>
              <a:gd name="connsiteX7" fmla="*/ 9989 w 10000"/>
              <a:gd name="connsiteY7" fmla="*/ 9649 h 10241"/>
              <a:gd name="connsiteX8" fmla="*/ 9923 w 10000"/>
              <a:gd name="connsiteY8" fmla="*/ 9521 h 10241"/>
              <a:gd name="connsiteX9" fmla="*/ 9463 w 10000"/>
              <a:gd name="connsiteY9" fmla="*/ 8948 h 10241"/>
              <a:gd name="connsiteX10" fmla="*/ 7875 w 10000"/>
              <a:gd name="connsiteY10" fmla="*/ 7842 h 10241"/>
              <a:gd name="connsiteX11" fmla="*/ 4765 w 10000"/>
              <a:gd name="connsiteY11" fmla="*/ 7719 h 10241"/>
              <a:gd name="connsiteX12" fmla="*/ 1917 w 10000"/>
              <a:gd name="connsiteY12" fmla="*/ 8702 h 10241"/>
              <a:gd name="connsiteX13" fmla="*/ 0 w 10000"/>
              <a:gd name="connsiteY13" fmla="*/ 10008 h 10241"/>
              <a:gd name="connsiteX14" fmla="*/ 19 w 10000"/>
              <a:gd name="connsiteY14" fmla="*/ 2496 h 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00" h="10241">
                <a:moveTo>
                  <a:pt x="19" y="2496"/>
                </a:moveTo>
                <a:cubicBezTo>
                  <a:pt x="23" y="1139"/>
                  <a:pt x="13" y="2467"/>
                  <a:pt x="27" y="2437"/>
                </a:cubicBezTo>
                <a:cubicBezTo>
                  <a:pt x="41" y="2407"/>
                  <a:pt x="41" y="2294"/>
                  <a:pt x="106" y="2314"/>
                </a:cubicBezTo>
                <a:cubicBezTo>
                  <a:pt x="171" y="2334"/>
                  <a:pt x="151" y="2095"/>
                  <a:pt x="420" y="1986"/>
                </a:cubicBezTo>
                <a:cubicBezTo>
                  <a:pt x="689" y="1877"/>
                  <a:pt x="909" y="1344"/>
                  <a:pt x="1707" y="1085"/>
                </a:cubicBezTo>
                <a:cubicBezTo>
                  <a:pt x="2561" y="673"/>
                  <a:pt x="3691" y="-144"/>
                  <a:pt x="5145" y="21"/>
                </a:cubicBezTo>
                <a:cubicBezTo>
                  <a:pt x="6808" y="-55"/>
                  <a:pt x="9051" y="172"/>
                  <a:pt x="10000" y="2036"/>
                </a:cubicBezTo>
                <a:cubicBezTo>
                  <a:pt x="9996" y="4574"/>
                  <a:pt x="9993" y="7111"/>
                  <a:pt x="9989" y="9649"/>
                </a:cubicBezTo>
                <a:cubicBezTo>
                  <a:pt x="9976" y="10999"/>
                  <a:pt x="10011" y="9638"/>
                  <a:pt x="9923" y="9521"/>
                </a:cubicBezTo>
                <a:cubicBezTo>
                  <a:pt x="9835" y="9404"/>
                  <a:pt x="9804" y="9330"/>
                  <a:pt x="9463" y="8948"/>
                </a:cubicBezTo>
                <a:cubicBezTo>
                  <a:pt x="9122" y="8566"/>
                  <a:pt x="8630" y="8142"/>
                  <a:pt x="7875" y="7842"/>
                </a:cubicBezTo>
                <a:cubicBezTo>
                  <a:pt x="7120" y="7542"/>
                  <a:pt x="5758" y="7507"/>
                  <a:pt x="4765" y="7719"/>
                </a:cubicBezTo>
                <a:cubicBezTo>
                  <a:pt x="3816" y="8183"/>
                  <a:pt x="2866" y="8238"/>
                  <a:pt x="1917" y="8702"/>
                </a:cubicBezTo>
                <a:lnTo>
                  <a:pt x="0" y="10008"/>
                </a:lnTo>
                <a:cubicBezTo>
                  <a:pt x="6" y="7505"/>
                  <a:pt x="13" y="4999"/>
                  <a:pt x="19" y="24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8E51E68-D71D-D885-8DAB-F8A8B10A5762}"/>
              </a:ext>
            </a:extLst>
          </p:cNvPr>
          <p:cNvCxnSpPr>
            <a:cxnSpLocks/>
            <a:stCxn id="67" idx="2"/>
          </p:cNvCxnSpPr>
          <p:nvPr/>
        </p:nvCxnSpPr>
        <p:spPr>
          <a:xfrm flipH="1" flipV="1">
            <a:off x="5910263" y="2155119"/>
            <a:ext cx="514864" cy="1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52FED48-49DB-49E6-1A49-6BB268702749}"/>
              </a:ext>
            </a:extLst>
          </p:cNvPr>
          <p:cNvCxnSpPr>
            <a:cxnSpLocks/>
          </p:cNvCxnSpPr>
          <p:nvPr/>
        </p:nvCxnSpPr>
        <p:spPr>
          <a:xfrm flipV="1">
            <a:off x="6447986" y="2146697"/>
            <a:ext cx="0" cy="646566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2879F34-4608-C6A5-D8D6-48BB10B94575}"/>
              </a:ext>
            </a:extLst>
          </p:cNvPr>
          <p:cNvCxnSpPr>
            <a:cxnSpLocks/>
          </p:cNvCxnSpPr>
          <p:nvPr/>
        </p:nvCxnSpPr>
        <p:spPr>
          <a:xfrm>
            <a:off x="1077886" y="2078822"/>
            <a:ext cx="987769" cy="1203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2FF3946-2121-5DEA-82B6-CCC8196386DF}"/>
              </a:ext>
            </a:extLst>
          </p:cNvPr>
          <p:cNvCxnSpPr>
            <a:cxnSpLocks/>
          </p:cNvCxnSpPr>
          <p:nvPr/>
        </p:nvCxnSpPr>
        <p:spPr>
          <a:xfrm>
            <a:off x="2065655" y="2101720"/>
            <a:ext cx="0" cy="39485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1F55AA7-2934-8671-7C6C-43B784CA64E4}"/>
              </a:ext>
            </a:extLst>
          </p:cNvPr>
          <p:cNvCxnSpPr>
            <a:cxnSpLocks/>
          </p:cNvCxnSpPr>
          <p:nvPr/>
        </p:nvCxnSpPr>
        <p:spPr>
          <a:xfrm flipV="1">
            <a:off x="1074962" y="2490307"/>
            <a:ext cx="3219543" cy="125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E924FB-C6C2-0F32-DEFC-FB2154472F8E}"/>
              </a:ext>
            </a:extLst>
          </p:cNvPr>
          <p:cNvCxnSpPr>
            <a:cxnSpLocks/>
          </p:cNvCxnSpPr>
          <p:nvPr/>
        </p:nvCxnSpPr>
        <p:spPr>
          <a:xfrm flipV="1">
            <a:off x="1074962" y="641469"/>
            <a:ext cx="0" cy="18613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2D80DE-827F-A5E6-904D-9176086CC0F4}"/>
              </a:ext>
            </a:extLst>
          </p:cNvPr>
          <p:cNvCxnSpPr/>
          <p:nvPr/>
        </p:nvCxnSpPr>
        <p:spPr>
          <a:xfrm>
            <a:off x="1074962" y="1455420"/>
            <a:ext cx="1617756" cy="10474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36500B-00EA-B382-98A4-B7B2A64E98A5}"/>
              </a:ext>
            </a:extLst>
          </p:cNvPr>
          <p:cNvCxnSpPr>
            <a:cxnSpLocks/>
          </p:cNvCxnSpPr>
          <p:nvPr/>
        </p:nvCxnSpPr>
        <p:spPr>
          <a:xfrm flipH="1">
            <a:off x="2692717" y="1455418"/>
            <a:ext cx="1477963" cy="104742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DE9EA3-9FCF-4E0C-3CAF-1C54DB952F72}"/>
              </a:ext>
            </a:extLst>
          </p:cNvPr>
          <p:cNvCxnSpPr>
            <a:cxnSpLocks/>
          </p:cNvCxnSpPr>
          <p:nvPr/>
        </p:nvCxnSpPr>
        <p:spPr>
          <a:xfrm>
            <a:off x="1074960" y="1455419"/>
            <a:ext cx="727170" cy="10474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54771C3-1647-7DA4-DCC3-C132C062F242}"/>
              </a:ext>
            </a:extLst>
          </p:cNvPr>
          <p:cNvCxnSpPr>
            <a:cxnSpLocks/>
          </p:cNvCxnSpPr>
          <p:nvPr/>
        </p:nvCxnSpPr>
        <p:spPr>
          <a:xfrm flipH="1">
            <a:off x="1802129" y="1455418"/>
            <a:ext cx="650876" cy="104742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21B48F-FF54-F3EE-C3F2-07F3B362463C}"/>
              </a:ext>
            </a:extLst>
          </p:cNvPr>
          <p:cNvCxnSpPr>
            <a:cxnSpLocks/>
          </p:cNvCxnSpPr>
          <p:nvPr/>
        </p:nvCxnSpPr>
        <p:spPr>
          <a:xfrm>
            <a:off x="1074959" y="1455419"/>
            <a:ext cx="990696" cy="64151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B7954EE-6223-4CE1-6885-F674695AFE79}"/>
              </a:ext>
            </a:extLst>
          </p:cNvPr>
          <p:cNvCxnSpPr>
            <a:cxnSpLocks/>
          </p:cNvCxnSpPr>
          <p:nvPr/>
        </p:nvCxnSpPr>
        <p:spPr>
          <a:xfrm flipH="1">
            <a:off x="2053750" y="822008"/>
            <a:ext cx="786605" cy="127492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58562EA-06EE-C688-4ECA-F8AF72752338}"/>
                  </a:ext>
                </a:extLst>
              </p:cNvPr>
              <p:cNvSpPr txBox="1"/>
              <p:nvPr/>
            </p:nvSpPr>
            <p:spPr>
              <a:xfrm>
                <a:off x="3890963" y="2155120"/>
                <a:ext cx="497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58562EA-06EE-C688-4ECA-F8AF72752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963" y="2155120"/>
                <a:ext cx="4973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A43CAF4-1C21-B670-5397-5A9E64B4DD62}"/>
                  </a:ext>
                </a:extLst>
              </p:cNvPr>
              <p:cNvSpPr txBox="1"/>
              <p:nvPr/>
            </p:nvSpPr>
            <p:spPr>
              <a:xfrm>
                <a:off x="1077886" y="560398"/>
                <a:ext cx="4973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A43CAF4-1C21-B670-5397-5A9E64B4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86" y="560398"/>
                <a:ext cx="497393" cy="307777"/>
              </a:xfrm>
              <a:prstGeom prst="rect">
                <a:avLst/>
              </a:prstGeom>
              <a:blipFill>
                <a:blip r:embed="rId3"/>
                <a:stretch>
                  <a:fillRect r="-74074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8702D4-2F44-345B-8387-A3FA8203CF34}"/>
                  </a:ext>
                </a:extLst>
              </p:cNvPr>
              <p:cNvSpPr txBox="1"/>
              <p:nvPr/>
            </p:nvSpPr>
            <p:spPr>
              <a:xfrm>
                <a:off x="559548" y="1863686"/>
                <a:ext cx="497393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altLang="zh-CN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num>
                        <m:den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altLang="zh-CN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D8702D4-2F44-345B-8387-A3FA8203C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8" y="1863686"/>
                <a:ext cx="497393" cy="410497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2421313-8714-85A4-2999-B593F8183B22}"/>
                  </a:ext>
                </a:extLst>
              </p:cNvPr>
              <p:cNvSpPr txBox="1"/>
              <p:nvPr/>
            </p:nvSpPr>
            <p:spPr>
              <a:xfrm>
                <a:off x="1796424" y="2524452"/>
                <a:ext cx="734219" cy="407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altLang="zh-CN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0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2421313-8714-85A4-2999-B593F8183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424" y="2524452"/>
                <a:ext cx="734219" cy="407419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9757C7F-C4A5-54BB-E3E8-9CE7CBD5BD53}"/>
                  </a:ext>
                </a:extLst>
              </p:cNvPr>
              <p:cNvSpPr txBox="1"/>
              <p:nvPr/>
            </p:nvSpPr>
            <p:spPr>
              <a:xfrm>
                <a:off x="1388000" y="2491000"/>
                <a:ext cx="734219" cy="407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10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</m:oMath>
                  </m:oMathPara>
                </a14:m>
                <a:endParaRPr lang="zh-CN" altLang="en-US" sz="1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9757C7F-C4A5-54BB-E3E8-9CE7CBD5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000" y="2491000"/>
                <a:ext cx="734219" cy="407419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E74E82-A09E-6E56-8F7F-979CC39696B1}"/>
                  </a:ext>
                </a:extLst>
              </p:cNvPr>
              <p:cNvSpPr txBox="1"/>
              <p:nvPr/>
            </p:nvSpPr>
            <p:spPr>
              <a:xfrm>
                <a:off x="2325607" y="2524451"/>
                <a:ext cx="734219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0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10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</m:den>
                      </m:f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E74E82-A09E-6E56-8F7F-979CC3969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07" y="2524451"/>
                <a:ext cx="734219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DA6D07B5-B420-A46B-2ABE-F4BA2AEF9836}"/>
              </a:ext>
            </a:extLst>
          </p:cNvPr>
          <p:cNvSpPr/>
          <p:nvPr/>
        </p:nvSpPr>
        <p:spPr>
          <a:xfrm>
            <a:off x="5856682" y="1777999"/>
            <a:ext cx="1182608" cy="1142749"/>
          </a:xfrm>
          <a:custGeom>
            <a:avLst/>
            <a:gdLst>
              <a:gd name="connsiteX0" fmla="*/ 0 w 1183481"/>
              <a:gd name="connsiteY0" fmla="*/ 0 h 1176338"/>
              <a:gd name="connsiteX1" fmla="*/ 257175 w 1183481"/>
              <a:gd name="connsiteY1" fmla="*/ 847725 h 1176338"/>
              <a:gd name="connsiteX2" fmla="*/ 1183481 w 1183481"/>
              <a:gd name="connsiteY2" fmla="*/ 1176338 h 117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481" h="1176338">
                <a:moveTo>
                  <a:pt x="0" y="0"/>
                </a:moveTo>
                <a:cubicBezTo>
                  <a:pt x="29964" y="325834"/>
                  <a:pt x="59928" y="651669"/>
                  <a:pt x="257175" y="847725"/>
                </a:cubicBezTo>
                <a:cubicBezTo>
                  <a:pt x="454422" y="1043781"/>
                  <a:pt x="818951" y="1110059"/>
                  <a:pt x="1183481" y="117633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0568028-2659-8C61-9E5A-B633037D2208}"/>
              </a:ext>
            </a:extLst>
          </p:cNvPr>
          <p:cNvCxnSpPr>
            <a:cxnSpLocks/>
          </p:cNvCxnSpPr>
          <p:nvPr/>
        </p:nvCxnSpPr>
        <p:spPr>
          <a:xfrm>
            <a:off x="5856683" y="2922547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EC4F00-DBA3-E3E7-6C78-287CE162F1CB}"/>
              </a:ext>
            </a:extLst>
          </p:cNvPr>
          <p:cNvCxnSpPr>
            <a:cxnSpLocks/>
          </p:cNvCxnSpPr>
          <p:nvPr/>
        </p:nvCxnSpPr>
        <p:spPr>
          <a:xfrm flipV="1">
            <a:off x="5856683" y="1492643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01062A-BF6F-BD6C-8BD8-48BE149AE596}"/>
                  </a:ext>
                </a:extLst>
              </p:cNvPr>
              <p:cNvSpPr txBox="1"/>
              <p:nvPr/>
            </p:nvSpPr>
            <p:spPr>
              <a:xfrm>
                <a:off x="5728979" y="1393059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101062A-BF6F-BD6C-8BD8-48BE149A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979" y="1393059"/>
                <a:ext cx="49739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0E43727-6B1A-C618-F168-37CD0489A3E5}"/>
                  </a:ext>
                </a:extLst>
              </p:cNvPr>
              <p:cNvSpPr txBox="1"/>
              <p:nvPr/>
            </p:nvSpPr>
            <p:spPr>
              <a:xfrm>
                <a:off x="7335900" y="2680423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0E43727-6B1A-C618-F168-37CD0489A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00" y="2680423"/>
                <a:ext cx="4973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64EE1CB-6C37-8D83-787B-9FC4E211F959}"/>
                  </a:ext>
                </a:extLst>
              </p:cNvPr>
              <p:cNvSpPr txBox="1"/>
              <p:nvPr/>
            </p:nvSpPr>
            <p:spPr>
              <a:xfrm>
                <a:off x="6853259" y="2668604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64EE1CB-6C37-8D83-787B-9FC4E211F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59" y="2668604"/>
                <a:ext cx="4973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6088E4F6-08D8-19AE-225B-A0972E68E635}"/>
              </a:ext>
            </a:extLst>
          </p:cNvPr>
          <p:cNvSpPr/>
          <p:nvPr/>
        </p:nvSpPr>
        <p:spPr>
          <a:xfrm>
            <a:off x="6425127" y="2132260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F47C07D-D2F4-A537-DBAF-1640710568F7}"/>
                  </a:ext>
                </a:extLst>
              </p:cNvPr>
              <p:cNvSpPr txBox="1"/>
              <p:nvPr/>
            </p:nvSpPr>
            <p:spPr>
              <a:xfrm>
                <a:off x="6541896" y="1999063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F47C07D-D2F4-A537-DBAF-16407105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896" y="1999063"/>
                <a:ext cx="497393" cy="246221"/>
              </a:xfrm>
              <a:prstGeom prst="rect">
                <a:avLst/>
              </a:prstGeom>
              <a:blipFill>
                <a:blip r:embed="rId11"/>
                <a:stretch>
                  <a:fillRect r="-6098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3029CE97-5926-FD04-F0CF-311F4EBC3A37}"/>
              </a:ext>
            </a:extLst>
          </p:cNvPr>
          <p:cNvSpPr/>
          <p:nvPr/>
        </p:nvSpPr>
        <p:spPr>
          <a:xfrm>
            <a:off x="5882015" y="212500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C3E2ACC6-96D7-87C2-E1B2-C83D1AF61F3C}"/>
              </a:ext>
            </a:extLst>
          </p:cNvPr>
          <p:cNvSpPr/>
          <p:nvPr/>
        </p:nvSpPr>
        <p:spPr>
          <a:xfrm>
            <a:off x="6425122" y="2764981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2823E9B-4618-57D9-4F71-0915319D3EC6}"/>
                  </a:ext>
                </a:extLst>
              </p:cNvPr>
              <p:cNvSpPr txBox="1"/>
              <p:nvPr/>
            </p:nvSpPr>
            <p:spPr>
              <a:xfrm>
                <a:off x="5489515" y="1999063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2823E9B-4618-57D9-4F71-0915319D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15" y="1999063"/>
                <a:ext cx="49739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126F9BA-6478-B8E4-3D7D-245AAC34A17D}"/>
                  </a:ext>
                </a:extLst>
              </p:cNvPr>
              <p:cNvSpPr txBox="1"/>
              <p:nvPr/>
            </p:nvSpPr>
            <p:spPr>
              <a:xfrm>
                <a:off x="6332429" y="2596499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126F9BA-6478-B8E4-3D7D-245AAC34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29" y="2596499"/>
                <a:ext cx="497393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14E16D4-3C32-D692-9C43-EB441CFAE20E}"/>
                  </a:ext>
                </a:extLst>
              </p:cNvPr>
              <p:cNvSpPr txBox="1"/>
              <p:nvPr/>
            </p:nvSpPr>
            <p:spPr>
              <a:xfrm>
                <a:off x="5963861" y="2229049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14E16D4-3C32-D692-9C43-EB441CFA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61" y="2229049"/>
                <a:ext cx="497393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547B5CA-12B8-8E3A-7BD8-2E5D2050347E}"/>
              </a:ext>
            </a:extLst>
          </p:cNvPr>
          <p:cNvCxnSpPr/>
          <p:nvPr/>
        </p:nvCxnSpPr>
        <p:spPr>
          <a:xfrm flipH="1">
            <a:off x="6425122" y="2490307"/>
            <a:ext cx="22859" cy="528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EF0956B-F664-C1EF-D418-A49BFD64336A}"/>
              </a:ext>
            </a:extLst>
          </p:cNvPr>
          <p:cNvCxnSpPr>
            <a:cxnSpLocks/>
          </p:cNvCxnSpPr>
          <p:nvPr/>
        </p:nvCxnSpPr>
        <p:spPr>
          <a:xfrm>
            <a:off x="6447976" y="2490463"/>
            <a:ext cx="22864" cy="527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F95336FC-44FF-1EA1-76C0-0D0D6E96EC09}"/>
              </a:ext>
            </a:extLst>
          </p:cNvPr>
          <p:cNvCxnSpPr>
            <a:cxnSpLocks/>
          </p:cNvCxnSpPr>
          <p:nvPr/>
        </p:nvCxnSpPr>
        <p:spPr>
          <a:xfrm flipV="1">
            <a:off x="6140898" y="2132260"/>
            <a:ext cx="51718" cy="210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C5A6698-F67F-AE66-698A-ED3D6DB8ABC0}"/>
              </a:ext>
            </a:extLst>
          </p:cNvPr>
          <p:cNvCxnSpPr>
            <a:cxnSpLocks/>
          </p:cNvCxnSpPr>
          <p:nvPr/>
        </p:nvCxnSpPr>
        <p:spPr>
          <a:xfrm>
            <a:off x="6147987" y="2154050"/>
            <a:ext cx="44629" cy="239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CE59285-1CC8-F5AE-F321-7A838E2D2788}"/>
              </a:ext>
            </a:extLst>
          </p:cNvPr>
          <p:cNvCxnSpPr>
            <a:cxnSpLocks/>
          </p:cNvCxnSpPr>
          <p:nvPr/>
        </p:nvCxnSpPr>
        <p:spPr>
          <a:xfrm flipH="1" flipV="1">
            <a:off x="6056018" y="2572348"/>
            <a:ext cx="58490" cy="3096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7A100B5-3D73-683E-9347-45243D7CC8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6095938" y="2543175"/>
            <a:ext cx="17729" cy="583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55059013-4C2E-7377-E575-B961BE399210}"/>
              </a:ext>
            </a:extLst>
          </p:cNvPr>
          <p:cNvCxnSpPr>
            <a:cxnSpLocks/>
          </p:cNvCxnSpPr>
          <p:nvPr/>
        </p:nvCxnSpPr>
        <p:spPr>
          <a:xfrm>
            <a:off x="8626482" y="3654489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B005FDF-474A-6965-E527-98D05E235297}"/>
              </a:ext>
            </a:extLst>
          </p:cNvPr>
          <p:cNvCxnSpPr>
            <a:cxnSpLocks/>
          </p:cNvCxnSpPr>
          <p:nvPr/>
        </p:nvCxnSpPr>
        <p:spPr>
          <a:xfrm flipV="1">
            <a:off x="8626482" y="2224585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EBF599D-8A11-A86D-8BB4-0840DD13DB52}"/>
                  </a:ext>
                </a:extLst>
              </p:cNvPr>
              <p:cNvSpPr txBox="1"/>
              <p:nvPr/>
            </p:nvSpPr>
            <p:spPr>
              <a:xfrm>
                <a:off x="8498778" y="2125001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EBF599D-8A11-A86D-8BB4-0840DD13D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78" y="2125001"/>
                <a:ext cx="49739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F43F7FB2-3161-2E24-6555-F5B06C20CF60}"/>
                  </a:ext>
                </a:extLst>
              </p:cNvPr>
              <p:cNvSpPr txBox="1"/>
              <p:nvPr/>
            </p:nvSpPr>
            <p:spPr>
              <a:xfrm>
                <a:off x="10105699" y="3412365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F43F7FB2-3161-2E24-6555-F5B06C20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699" y="3412365"/>
                <a:ext cx="497393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DF27696-9B0A-17EB-5DFC-CC2F8106ABD1}"/>
                  </a:ext>
                </a:extLst>
              </p:cNvPr>
              <p:cNvSpPr txBox="1"/>
              <p:nvPr/>
            </p:nvSpPr>
            <p:spPr>
              <a:xfrm>
                <a:off x="8868697" y="3203511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8DF27696-9B0A-17EB-5DFC-CC2F8106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97" y="3203511"/>
                <a:ext cx="497393" cy="253916"/>
              </a:xfrm>
              <a:prstGeom prst="rect">
                <a:avLst/>
              </a:prstGeom>
              <a:blipFill>
                <a:blip r:embed="rId1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00C58F09-522E-6D13-359D-0DF554CDCCF6}"/>
                  </a:ext>
                </a:extLst>
              </p:cNvPr>
              <p:cNvSpPr txBox="1"/>
              <p:nvPr/>
            </p:nvSpPr>
            <p:spPr>
              <a:xfrm>
                <a:off x="8784471" y="2440412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00C58F09-522E-6D13-359D-0DF554CDC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471" y="2440412"/>
                <a:ext cx="497393" cy="253916"/>
              </a:xfrm>
              <a:prstGeom prst="rect">
                <a:avLst/>
              </a:prstGeom>
              <a:blipFill>
                <a:blip r:embed="rId1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任意多边形: 形状 169">
            <a:extLst>
              <a:ext uri="{FF2B5EF4-FFF2-40B4-BE49-F238E27FC236}">
                <a16:creationId xmlns:a16="http://schemas.microsoft.com/office/drawing/2014/main" id="{FA812B41-9E99-0DEB-1D66-2D8A21D8952D}"/>
              </a:ext>
            </a:extLst>
          </p:cNvPr>
          <p:cNvSpPr/>
          <p:nvPr/>
        </p:nvSpPr>
        <p:spPr>
          <a:xfrm>
            <a:off x="8620125" y="2714062"/>
            <a:ext cx="1814513" cy="133913"/>
          </a:xfrm>
          <a:custGeom>
            <a:avLst/>
            <a:gdLst>
              <a:gd name="connsiteX0" fmla="*/ 0 w 1814513"/>
              <a:gd name="connsiteY0" fmla="*/ 114863 h 133913"/>
              <a:gd name="connsiteX1" fmla="*/ 457200 w 1814513"/>
              <a:gd name="connsiteY1" fmla="*/ 5326 h 133913"/>
              <a:gd name="connsiteX2" fmla="*/ 1228725 w 1814513"/>
              <a:gd name="connsiteY2" fmla="*/ 29138 h 133913"/>
              <a:gd name="connsiteX3" fmla="*/ 1814513 w 1814513"/>
              <a:gd name="connsiteY3" fmla="*/ 133913 h 1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513" h="133913">
                <a:moveTo>
                  <a:pt x="0" y="114863"/>
                </a:moveTo>
                <a:cubicBezTo>
                  <a:pt x="126206" y="67238"/>
                  <a:pt x="252413" y="19613"/>
                  <a:pt x="457200" y="5326"/>
                </a:cubicBezTo>
                <a:cubicBezTo>
                  <a:pt x="661987" y="-8961"/>
                  <a:pt x="1002506" y="7707"/>
                  <a:pt x="1228725" y="29138"/>
                </a:cubicBezTo>
                <a:cubicBezTo>
                  <a:pt x="1454944" y="50569"/>
                  <a:pt x="1634728" y="92241"/>
                  <a:pt x="1814513" y="133913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3AD282FE-ECFE-F32C-5D9C-FD0143EF861B}"/>
              </a:ext>
            </a:extLst>
          </p:cNvPr>
          <p:cNvSpPr/>
          <p:nvPr/>
        </p:nvSpPr>
        <p:spPr>
          <a:xfrm>
            <a:off x="8626482" y="3157557"/>
            <a:ext cx="1814513" cy="133913"/>
          </a:xfrm>
          <a:custGeom>
            <a:avLst/>
            <a:gdLst>
              <a:gd name="connsiteX0" fmla="*/ 0 w 1814513"/>
              <a:gd name="connsiteY0" fmla="*/ 114863 h 133913"/>
              <a:gd name="connsiteX1" fmla="*/ 457200 w 1814513"/>
              <a:gd name="connsiteY1" fmla="*/ 5326 h 133913"/>
              <a:gd name="connsiteX2" fmla="*/ 1228725 w 1814513"/>
              <a:gd name="connsiteY2" fmla="*/ 29138 h 133913"/>
              <a:gd name="connsiteX3" fmla="*/ 1814513 w 1814513"/>
              <a:gd name="connsiteY3" fmla="*/ 133913 h 13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513" h="133913">
                <a:moveTo>
                  <a:pt x="0" y="114863"/>
                </a:moveTo>
                <a:cubicBezTo>
                  <a:pt x="126206" y="67238"/>
                  <a:pt x="252413" y="19613"/>
                  <a:pt x="457200" y="5326"/>
                </a:cubicBezTo>
                <a:cubicBezTo>
                  <a:pt x="661987" y="-8961"/>
                  <a:pt x="1002506" y="7707"/>
                  <a:pt x="1228725" y="29138"/>
                </a:cubicBezTo>
                <a:cubicBezTo>
                  <a:pt x="1454944" y="50569"/>
                  <a:pt x="1634728" y="92241"/>
                  <a:pt x="1814513" y="133913"/>
                </a:cubicBezTo>
              </a:path>
            </a:pathLst>
          </a:cu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FF16EAFB-73B6-4703-B43B-315A7642E3FE}"/>
              </a:ext>
            </a:extLst>
          </p:cNvPr>
          <p:cNvCxnSpPr>
            <a:cxnSpLocks/>
            <a:endCxn id="171" idx="0"/>
          </p:cNvCxnSpPr>
          <p:nvPr/>
        </p:nvCxnSpPr>
        <p:spPr>
          <a:xfrm flipH="1">
            <a:off x="8626482" y="2815234"/>
            <a:ext cx="824" cy="457186"/>
          </a:xfrm>
          <a:prstGeom prst="line">
            <a:avLst/>
          </a:prstGeom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7D101A9-1FAD-7006-CB87-34D377801E12}"/>
              </a:ext>
            </a:extLst>
          </p:cNvPr>
          <p:cNvCxnSpPr>
            <a:cxnSpLocks/>
          </p:cNvCxnSpPr>
          <p:nvPr/>
        </p:nvCxnSpPr>
        <p:spPr>
          <a:xfrm>
            <a:off x="3829746" y="5223241"/>
            <a:ext cx="185667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2F64CE9-E09F-260F-5807-607461070E7C}"/>
              </a:ext>
            </a:extLst>
          </p:cNvPr>
          <p:cNvCxnSpPr>
            <a:cxnSpLocks/>
          </p:cNvCxnSpPr>
          <p:nvPr/>
        </p:nvCxnSpPr>
        <p:spPr>
          <a:xfrm flipV="1">
            <a:off x="4750009" y="4188546"/>
            <a:ext cx="0" cy="18613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333160-A46E-D559-561B-BC00DE033B98}"/>
                  </a:ext>
                </a:extLst>
              </p:cNvPr>
              <p:cNvSpPr txBox="1"/>
              <p:nvPr/>
            </p:nvSpPr>
            <p:spPr>
              <a:xfrm>
                <a:off x="5275261" y="4937597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333160-A46E-D559-561B-BC00DE033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61" y="4937597"/>
                <a:ext cx="497393" cy="276999"/>
              </a:xfrm>
              <a:prstGeom prst="rect">
                <a:avLst/>
              </a:prstGeom>
              <a:blipFill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0A452D4-9E09-8606-7EC2-83E9B2B87ABE}"/>
                  </a:ext>
                </a:extLst>
              </p:cNvPr>
              <p:cNvSpPr txBox="1"/>
              <p:nvPr/>
            </p:nvSpPr>
            <p:spPr>
              <a:xfrm>
                <a:off x="4278550" y="4110188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ℑ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0A452D4-9E09-8606-7EC2-83E9B2B8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550" y="4110188"/>
                <a:ext cx="497393" cy="276999"/>
              </a:xfrm>
              <a:prstGeom prst="rect">
                <a:avLst/>
              </a:prstGeom>
              <a:blipFill>
                <a:blip r:embed="rId2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1F7C5C-A8FE-4637-A431-734BD5EC9B6A}"/>
                  </a:ext>
                </a:extLst>
              </p:cNvPr>
              <p:cNvSpPr txBox="1"/>
              <p:nvPr/>
            </p:nvSpPr>
            <p:spPr>
              <a:xfrm>
                <a:off x="4709856" y="5178488"/>
                <a:ext cx="73421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b="1" i="1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1F7C5C-A8FE-4637-A431-734BD5EC9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56" y="5178488"/>
                <a:ext cx="734219" cy="246221"/>
              </a:xfrm>
              <a:prstGeom prst="rect">
                <a:avLst/>
              </a:prstGeom>
              <a:blipFill>
                <a:blip r:embed="rId2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33EB519-A68C-EC16-B0C3-D52A4CAF066F}"/>
              </a:ext>
            </a:extLst>
          </p:cNvPr>
          <p:cNvCxnSpPr>
            <a:cxnSpLocks/>
          </p:cNvCxnSpPr>
          <p:nvPr/>
        </p:nvCxnSpPr>
        <p:spPr>
          <a:xfrm flipH="1" flipV="1">
            <a:off x="4294505" y="4773054"/>
            <a:ext cx="695124" cy="45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C8407-4032-7E8C-8CA0-B26C63D4215E}"/>
                  </a:ext>
                </a:extLst>
              </p:cNvPr>
              <p:cNvSpPr txBox="1"/>
              <p:nvPr/>
            </p:nvSpPr>
            <p:spPr>
              <a:xfrm>
                <a:off x="3829746" y="540258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E6C8407-4032-7E8C-8CA0-B26C63D4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46" y="5402582"/>
                <a:ext cx="497393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B3DFCC4-25E7-767E-E4AE-E8972203E57B}"/>
                  </a:ext>
                </a:extLst>
              </p:cNvPr>
              <p:cNvSpPr txBox="1"/>
              <p:nvPr/>
            </p:nvSpPr>
            <p:spPr>
              <a:xfrm>
                <a:off x="4252915" y="4922222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B3DFCC4-25E7-767E-E4AE-E8972203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15" y="4922222"/>
                <a:ext cx="49739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477E5CF-977F-EA12-905B-A24DFEEFAFD7}"/>
                  </a:ext>
                </a:extLst>
              </p:cNvPr>
              <p:cNvSpPr txBox="1"/>
              <p:nvPr/>
            </p:nvSpPr>
            <p:spPr>
              <a:xfrm>
                <a:off x="4915106" y="4539863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solidFill>
                            <a:srgbClr val="C30F0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30F0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30F0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30F0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100" dirty="0">
                  <a:solidFill>
                    <a:srgbClr val="C30F0F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477E5CF-977F-EA12-905B-A24DFEEFA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06" y="4539863"/>
                <a:ext cx="497393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521AC79-BCE6-AF29-DF80-72FE8F0779B8}"/>
                  </a:ext>
                </a:extLst>
              </p:cNvPr>
              <p:cNvSpPr txBox="1"/>
              <p:nvPr/>
            </p:nvSpPr>
            <p:spPr>
              <a:xfrm>
                <a:off x="4308175" y="5199221"/>
                <a:ext cx="73421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10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521AC79-BCE6-AF29-DF80-72FE8F077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75" y="5199221"/>
                <a:ext cx="734219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4DDFC58-DEBC-4D17-F673-2CD6AB20BBD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989629" y="4401430"/>
            <a:ext cx="0" cy="1563674"/>
          </a:xfrm>
          <a:prstGeom prst="line">
            <a:avLst/>
          </a:prstGeom>
          <a:ln w="19050">
            <a:solidFill>
              <a:srgbClr val="C30F0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8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CB0E426-3F3B-FD4E-47C7-6059633158F1}"/>
              </a:ext>
            </a:extLst>
          </p:cNvPr>
          <p:cNvGrpSpPr/>
          <p:nvPr/>
        </p:nvGrpSpPr>
        <p:grpSpPr>
          <a:xfrm>
            <a:off x="1787603" y="652729"/>
            <a:ext cx="2887844" cy="2262152"/>
            <a:chOff x="3624119" y="1513808"/>
            <a:chExt cx="2887844" cy="226215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39AF980-4E62-8A36-0EB1-0403509E2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920" y="1556148"/>
              <a:ext cx="0" cy="1574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E5FCAED-1035-BC9A-5337-6EA96A3BB31F}"/>
                </a:ext>
              </a:extLst>
            </p:cNvPr>
            <p:cNvCxnSpPr>
              <a:cxnSpLocks/>
            </p:cNvCxnSpPr>
            <p:nvPr/>
          </p:nvCxnSpPr>
          <p:spPr>
            <a:xfrm>
              <a:off x="3624119" y="2196913"/>
              <a:ext cx="2562405" cy="1361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B44928D-CA63-8CC7-B057-3CA15F4AA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3068" y="2372956"/>
              <a:ext cx="1905000" cy="1021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4E8A8D8-C770-EA54-528E-D31939572357}"/>
                    </a:ext>
                  </a:extLst>
                </p:cNvPr>
                <p:cNvSpPr txBox="1"/>
                <p:nvPr/>
              </p:nvSpPr>
              <p:spPr>
                <a:xfrm>
                  <a:off x="3754408" y="3064822"/>
                  <a:ext cx="4973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4E8A8D8-C770-EA54-528E-D31939572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408" y="3064822"/>
                  <a:ext cx="49739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42EA39-ECC5-A8E1-5DB2-9F99018902A8}"/>
                    </a:ext>
                  </a:extLst>
                </p:cNvPr>
                <p:cNvSpPr txBox="1"/>
                <p:nvPr/>
              </p:nvSpPr>
              <p:spPr>
                <a:xfrm>
                  <a:off x="5813389" y="3218256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42EA39-ECC5-A8E1-5DB2-9F9901890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89" y="3218256"/>
                  <a:ext cx="49739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CF4B2F6-180F-094D-4925-319BEBD4F836}"/>
                    </a:ext>
                  </a:extLst>
                </p:cNvPr>
                <p:cNvSpPr txBox="1"/>
                <p:nvPr/>
              </p:nvSpPr>
              <p:spPr>
                <a:xfrm>
                  <a:off x="4764488" y="1513808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CF4B2F6-180F-094D-4925-319BEBD4F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488" y="1513808"/>
                  <a:ext cx="49739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2734C3-3DAC-8A9D-38BD-161214530D54}"/>
                    </a:ext>
                  </a:extLst>
                </p:cNvPr>
                <p:cNvSpPr txBox="1"/>
                <p:nvPr/>
              </p:nvSpPr>
              <p:spPr>
                <a:xfrm>
                  <a:off x="5144413" y="1934637"/>
                  <a:ext cx="1367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F2734C3-3DAC-8A9D-38BD-161214530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413" y="1934637"/>
                  <a:ext cx="136755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流程图: 资料带 27">
              <a:extLst>
                <a:ext uri="{FF2B5EF4-FFF2-40B4-BE49-F238E27FC236}">
                  <a16:creationId xmlns:a16="http://schemas.microsoft.com/office/drawing/2014/main" id="{729A262D-C643-81E4-1011-74CC1FC21B3D}"/>
                </a:ext>
              </a:extLst>
            </p:cNvPr>
            <p:cNvSpPr/>
            <p:nvPr/>
          </p:nvSpPr>
          <p:spPr>
            <a:xfrm rot="2049151">
              <a:off x="4219203" y="2318691"/>
              <a:ext cx="1576135" cy="872008"/>
            </a:xfrm>
            <a:prstGeom prst="flowChartPunchedTape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EB5D82E-CAB6-11CA-6776-1B460DFD88AE}"/>
                </a:ext>
              </a:extLst>
            </p:cNvPr>
            <p:cNvSpPr/>
            <p:nvPr/>
          </p:nvSpPr>
          <p:spPr>
            <a:xfrm>
              <a:off x="4152900" y="2605088"/>
              <a:ext cx="1319213" cy="874778"/>
            </a:xfrm>
            <a:custGeom>
              <a:avLst/>
              <a:gdLst>
                <a:gd name="connsiteX0" fmla="*/ 0 w 1319213"/>
                <a:gd name="connsiteY0" fmla="*/ 0 h 881062"/>
                <a:gd name="connsiteX1" fmla="*/ 47625 w 1319213"/>
                <a:gd name="connsiteY1" fmla="*/ 100012 h 881062"/>
                <a:gd name="connsiteX2" fmla="*/ 278606 w 1319213"/>
                <a:gd name="connsiteY2" fmla="*/ 280987 h 881062"/>
                <a:gd name="connsiteX3" fmla="*/ 595313 w 1319213"/>
                <a:gd name="connsiteY3" fmla="*/ 452437 h 881062"/>
                <a:gd name="connsiteX4" fmla="*/ 671513 w 1319213"/>
                <a:gd name="connsiteY4" fmla="*/ 426243 h 881062"/>
                <a:gd name="connsiteX5" fmla="*/ 733425 w 1319213"/>
                <a:gd name="connsiteY5" fmla="*/ 435768 h 881062"/>
                <a:gd name="connsiteX6" fmla="*/ 835819 w 1319213"/>
                <a:gd name="connsiteY6" fmla="*/ 469106 h 881062"/>
                <a:gd name="connsiteX7" fmla="*/ 1057275 w 1319213"/>
                <a:gd name="connsiteY7" fmla="*/ 602456 h 881062"/>
                <a:gd name="connsiteX8" fmla="*/ 1269206 w 1319213"/>
                <a:gd name="connsiteY8" fmla="*/ 781050 h 881062"/>
                <a:gd name="connsiteX9" fmla="*/ 1319213 w 1319213"/>
                <a:gd name="connsiteY9" fmla="*/ 881062 h 88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9213" h="881062">
                  <a:moveTo>
                    <a:pt x="0" y="0"/>
                  </a:moveTo>
                  <a:cubicBezTo>
                    <a:pt x="595" y="26590"/>
                    <a:pt x="1191" y="53181"/>
                    <a:pt x="47625" y="100012"/>
                  </a:cubicBezTo>
                  <a:cubicBezTo>
                    <a:pt x="94059" y="146843"/>
                    <a:pt x="187325" y="222250"/>
                    <a:pt x="278606" y="280987"/>
                  </a:cubicBezTo>
                  <a:cubicBezTo>
                    <a:pt x="369887" y="339725"/>
                    <a:pt x="529829" y="428228"/>
                    <a:pt x="595313" y="452437"/>
                  </a:cubicBezTo>
                  <a:cubicBezTo>
                    <a:pt x="660798" y="476646"/>
                    <a:pt x="648494" y="429021"/>
                    <a:pt x="671513" y="426243"/>
                  </a:cubicBezTo>
                  <a:cubicBezTo>
                    <a:pt x="694532" y="423465"/>
                    <a:pt x="706041" y="428624"/>
                    <a:pt x="733425" y="435768"/>
                  </a:cubicBezTo>
                  <a:cubicBezTo>
                    <a:pt x="760809" y="442912"/>
                    <a:pt x="781844" y="441325"/>
                    <a:pt x="835819" y="469106"/>
                  </a:cubicBezTo>
                  <a:cubicBezTo>
                    <a:pt x="889794" y="496887"/>
                    <a:pt x="985044" y="550465"/>
                    <a:pt x="1057275" y="602456"/>
                  </a:cubicBezTo>
                  <a:cubicBezTo>
                    <a:pt x="1129506" y="654447"/>
                    <a:pt x="1225550" y="734616"/>
                    <a:pt x="1269206" y="781050"/>
                  </a:cubicBezTo>
                  <a:cubicBezTo>
                    <a:pt x="1312862" y="827484"/>
                    <a:pt x="1316037" y="854273"/>
                    <a:pt x="1319213" y="88106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89608B18-C334-1499-2B98-FEE4D8977142}"/>
                </a:ext>
              </a:extLst>
            </p:cNvPr>
            <p:cNvSpPr/>
            <p:nvPr/>
          </p:nvSpPr>
          <p:spPr>
            <a:xfrm>
              <a:off x="4250532" y="2155031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0601826-DFC6-2123-33E9-D33E655CE2DA}"/>
                </a:ext>
              </a:extLst>
            </p:cNvPr>
            <p:cNvSpPr/>
            <p:nvPr/>
          </p:nvSpPr>
          <p:spPr>
            <a:xfrm>
              <a:off x="4344828" y="2236513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FAD86130-1794-6B0D-0604-7399AC9A801C}"/>
                </a:ext>
              </a:extLst>
            </p:cNvPr>
            <p:cNvSpPr/>
            <p:nvPr/>
          </p:nvSpPr>
          <p:spPr>
            <a:xfrm>
              <a:off x="4545035" y="2370486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F62AD1F-E0CC-44AA-8105-4BF0BF1E5DA6}"/>
                </a:ext>
              </a:extLst>
            </p:cNvPr>
            <p:cNvSpPr/>
            <p:nvPr/>
          </p:nvSpPr>
          <p:spPr>
            <a:xfrm>
              <a:off x="4671069" y="2432567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8D6EDB4-50D0-E0D3-7674-DAD01E2BC4E8}"/>
                </a:ext>
              </a:extLst>
            </p:cNvPr>
            <p:cNvSpPr/>
            <p:nvPr/>
          </p:nvSpPr>
          <p:spPr>
            <a:xfrm>
              <a:off x="4857763" y="2456592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0A95F289-8635-35D1-FCEF-FED330B38432}"/>
                </a:ext>
              </a:extLst>
            </p:cNvPr>
            <p:cNvSpPr/>
            <p:nvPr/>
          </p:nvSpPr>
          <p:spPr>
            <a:xfrm>
              <a:off x="5013091" y="2498474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91C6DC74-854C-E6ED-C694-170F56309339}"/>
                </a:ext>
              </a:extLst>
            </p:cNvPr>
            <p:cNvSpPr/>
            <p:nvPr/>
          </p:nvSpPr>
          <p:spPr>
            <a:xfrm>
              <a:off x="5144413" y="2582110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60A0543-964A-2F12-7078-8352A35EEDB9}"/>
                </a:ext>
              </a:extLst>
            </p:cNvPr>
            <p:cNvSpPr/>
            <p:nvPr/>
          </p:nvSpPr>
          <p:spPr>
            <a:xfrm>
              <a:off x="5302749" y="2688724"/>
              <a:ext cx="371474" cy="581025"/>
            </a:xfrm>
            <a:custGeom>
              <a:avLst/>
              <a:gdLst>
                <a:gd name="connsiteX0" fmla="*/ 0 w 371475"/>
                <a:gd name="connsiteY0" fmla="*/ 571500 h 571500"/>
                <a:gd name="connsiteX1" fmla="*/ 371475 w 371475"/>
                <a:gd name="connsiteY1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1475" h="571500">
                  <a:moveTo>
                    <a:pt x="0" y="571500"/>
                  </a:moveTo>
                  <a:lnTo>
                    <a:pt x="37147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0760F8C-791E-8BC5-1475-3B59A0AF8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810" y="2355573"/>
              <a:ext cx="145151" cy="266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CE19BB5-1BDB-00AB-2E2A-55360E03CAD0}"/>
                </a:ext>
              </a:extLst>
            </p:cNvPr>
            <p:cNvSpPr/>
            <p:nvPr/>
          </p:nvSpPr>
          <p:spPr>
            <a:xfrm>
              <a:off x="4451186" y="259910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F7B4E82-A7C2-4000-C9D6-1AEB5C85E787}"/>
                </a:ext>
              </a:extLst>
            </p:cNvPr>
            <p:cNvSpPr/>
            <p:nvPr/>
          </p:nvSpPr>
          <p:spPr>
            <a:xfrm>
              <a:off x="4319629" y="2801936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74179FE-2276-ABBC-28B7-079708595FD0}"/>
                </a:ext>
              </a:extLst>
            </p:cNvPr>
            <p:cNvCxnSpPr>
              <a:cxnSpLocks/>
              <a:stCxn id="52" idx="4"/>
            </p:cNvCxnSpPr>
            <p:nvPr/>
          </p:nvCxnSpPr>
          <p:spPr>
            <a:xfrm>
              <a:off x="4342489" y="2847655"/>
              <a:ext cx="13249" cy="503931"/>
            </a:xfrm>
            <a:prstGeom prst="line">
              <a:avLst/>
            </a:prstGeom>
            <a:ln w="9525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FB42C75-4CE3-875B-A4C9-792CCB009DAC}"/>
                </a:ext>
              </a:extLst>
            </p:cNvPr>
            <p:cNvCxnSpPr>
              <a:cxnSpLocks/>
            </p:cNvCxnSpPr>
            <p:nvPr/>
          </p:nvCxnSpPr>
          <p:spPr>
            <a:xfrm>
              <a:off x="4726126" y="2241687"/>
              <a:ext cx="30062" cy="974106"/>
            </a:xfrm>
            <a:prstGeom prst="line">
              <a:avLst/>
            </a:prstGeom>
            <a:ln w="9525" cap="flat" cmpd="sng" algn="ctr">
              <a:solidFill>
                <a:schemeClr val="accent2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FFB91C6-C6D0-1FF0-CD31-8CFE74CAB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738" y="3203321"/>
              <a:ext cx="400450" cy="145463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BAA3BD2-BB45-E828-F7FF-BBB35A4EBD7C}"/>
                </a:ext>
              </a:extLst>
            </p:cNvPr>
            <p:cNvCxnSpPr>
              <a:cxnSpLocks/>
            </p:cNvCxnSpPr>
            <p:nvPr/>
          </p:nvCxnSpPr>
          <p:spPr>
            <a:xfrm>
              <a:off x="4149504" y="2608304"/>
              <a:ext cx="22074" cy="700717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A626DDC-00AA-D759-65B2-F218FB355B05}"/>
                </a:ext>
              </a:extLst>
            </p:cNvPr>
            <p:cNvCxnSpPr>
              <a:cxnSpLocks/>
              <a:endCxn id="75" idx="6"/>
            </p:cNvCxnSpPr>
            <p:nvPr/>
          </p:nvCxnSpPr>
          <p:spPr>
            <a:xfrm>
              <a:off x="5466484" y="3463347"/>
              <a:ext cx="9024" cy="312613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95E00020-B3A6-4530-F4D1-EB3B75BEB1EC}"/>
                </a:ext>
              </a:extLst>
            </p:cNvPr>
            <p:cNvSpPr/>
            <p:nvPr/>
          </p:nvSpPr>
          <p:spPr>
            <a:xfrm>
              <a:off x="4171949" y="3307556"/>
              <a:ext cx="1303559" cy="468404"/>
            </a:xfrm>
            <a:custGeom>
              <a:avLst/>
              <a:gdLst>
                <a:gd name="connsiteX0" fmla="*/ 0 w 1288256"/>
                <a:gd name="connsiteY0" fmla="*/ 0 h 476250"/>
                <a:gd name="connsiteX1" fmla="*/ 188119 w 1288256"/>
                <a:gd name="connsiteY1" fmla="*/ 45244 h 476250"/>
                <a:gd name="connsiteX2" fmla="*/ 557213 w 1288256"/>
                <a:gd name="connsiteY2" fmla="*/ 102394 h 476250"/>
                <a:gd name="connsiteX3" fmla="*/ 614363 w 1288256"/>
                <a:gd name="connsiteY3" fmla="*/ 69057 h 476250"/>
                <a:gd name="connsiteX4" fmla="*/ 904875 w 1288256"/>
                <a:gd name="connsiteY4" fmla="*/ 192882 h 476250"/>
                <a:gd name="connsiteX5" fmla="*/ 1083469 w 1288256"/>
                <a:gd name="connsiteY5" fmla="*/ 295275 h 476250"/>
                <a:gd name="connsiteX6" fmla="*/ 1288256 w 1288256"/>
                <a:gd name="connsiteY6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8256" h="476250">
                  <a:moveTo>
                    <a:pt x="0" y="0"/>
                  </a:moveTo>
                  <a:cubicBezTo>
                    <a:pt x="47625" y="14089"/>
                    <a:pt x="95250" y="28178"/>
                    <a:pt x="188119" y="45244"/>
                  </a:cubicBezTo>
                  <a:cubicBezTo>
                    <a:pt x="280988" y="62310"/>
                    <a:pt x="486172" y="98425"/>
                    <a:pt x="557213" y="102394"/>
                  </a:cubicBezTo>
                  <a:cubicBezTo>
                    <a:pt x="628254" y="106363"/>
                    <a:pt x="556419" y="53976"/>
                    <a:pt x="614363" y="69057"/>
                  </a:cubicBezTo>
                  <a:cubicBezTo>
                    <a:pt x="672307" y="84138"/>
                    <a:pt x="826691" y="155179"/>
                    <a:pt x="904875" y="192882"/>
                  </a:cubicBezTo>
                  <a:cubicBezTo>
                    <a:pt x="983059" y="230585"/>
                    <a:pt x="1019572" y="248047"/>
                    <a:pt x="1083469" y="295275"/>
                  </a:cubicBezTo>
                  <a:cubicBezTo>
                    <a:pt x="1147366" y="342503"/>
                    <a:pt x="1217811" y="409376"/>
                    <a:pt x="1288256" y="47625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D25B903-1521-D94A-C86D-585DEDFF0B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178" y="3226351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6B708B2-AF54-20F2-455A-58B9178E7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980" y="3238969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F2D3B413-CAC0-2E25-553C-AC990A039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773" y="3179957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074F70F3-7E74-9D55-C613-B9A630675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9491" y="3249501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510C196-01D4-4D87-44E2-F1D897BF4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751" y="3280575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C4C513A-F825-6C5D-7557-926E94071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479" y="3314457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7F02DDD-C373-D63E-3B10-7BCF7EF75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3460" y="3401199"/>
              <a:ext cx="400450" cy="145463"/>
            </a:xfrm>
            <a:prstGeom prst="line">
              <a:avLst/>
            </a:prstGeom>
            <a:ln w="12700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BF3CCDF-4CFF-4BBF-2848-B42978C256D9}"/>
                    </a:ext>
                  </a:extLst>
                </p:cNvPr>
                <p:cNvSpPr txBox="1"/>
                <p:nvPr/>
              </p:nvSpPr>
              <p:spPr>
                <a:xfrm>
                  <a:off x="5364576" y="3398367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BF3CCDF-4CFF-4BBF-2848-B42978C25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76" y="3398367"/>
                  <a:ext cx="49739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7C4826E-B84E-0937-2DD6-39E90268C755}"/>
                    </a:ext>
                  </a:extLst>
                </p:cNvPr>
                <p:cNvSpPr txBox="1"/>
                <p:nvPr/>
              </p:nvSpPr>
              <p:spPr>
                <a:xfrm>
                  <a:off x="4543385" y="1996977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05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F7C4826E-B84E-0937-2DD6-39E90268C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385" y="1996977"/>
                  <a:ext cx="497393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A50BE3C-DE69-7A91-FF07-44FD27B2B5EF}"/>
                    </a:ext>
                  </a:extLst>
                </p:cNvPr>
                <p:cNvSpPr txBox="1"/>
                <p:nvPr/>
              </p:nvSpPr>
              <p:spPr>
                <a:xfrm>
                  <a:off x="3899990" y="3349200"/>
                  <a:ext cx="75080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9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A50BE3C-DE69-7A91-FF07-44FD27B2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990" y="3349200"/>
                  <a:ext cx="750808" cy="230832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1F71A337-CEE5-AFBE-433A-A923905FE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177" y="1846946"/>
              <a:ext cx="145151" cy="2663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DD4A20E-B025-2FCD-398B-9DD231BD0D72}"/>
              </a:ext>
            </a:extLst>
          </p:cNvPr>
          <p:cNvGrpSpPr/>
          <p:nvPr/>
        </p:nvGrpSpPr>
        <p:grpSpPr>
          <a:xfrm>
            <a:off x="5728979" y="1385871"/>
            <a:ext cx="4782958" cy="1571551"/>
            <a:chOff x="5728979" y="1385871"/>
            <a:chExt cx="4782958" cy="1571551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490AEDF-028F-A4C4-3073-0A155CDD693C}"/>
                </a:ext>
              </a:extLst>
            </p:cNvPr>
            <p:cNvSpPr txBox="1"/>
            <p:nvPr/>
          </p:nvSpPr>
          <p:spPr>
            <a:xfrm>
              <a:off x="6525050" y="1580350"/>
              <a:ext cx="1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ldhabi" panose="020F0502020204030204" pitchFamily="2" charset="-78"/>
                  <a:cs typeface="Aldhabi" panose="020F0502020204030204" pitchFamily="2" charset="-78"/>
                </a:rPr>
                <a:t>characteristics</a:t>
              </a:r>
              <a:endParaRPr lang="zh-CN" altLang="en-US" sz="1600" dirty="0">
                <a:latin typeface="Aldhabi" panose="020F0502020204030204" pitchFamily="2" charset="-78"/>
                <a:cs typeface="Aldhabi" panose="020F0502020204030204" pitchFamily="2" charset="-78"/>
              </a:endParaRPr>
            </a:p>
          </p:txBody>
        </p: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0AEFFB85-FD78-4C19-7692-A0BC96A227B8}"/>
                </a:ext>
              </a:extLst>
            </p:cNvPr>
            <p:cNvGrpSpPr/>
            <p:nvPr/>
          </p:nvGrpSpPr>
          <p:grpSpPr>
            <a:xfrm>
              <a:off x="5728979" y="1393059"/>
              <a:ext cx="2104314" cy="1564363"/>
              <a:chOff x="5850108" y="1394104"/>
              <a:chExt cx="2104314" cy="1564363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60AB1572-1ED4-D7F2-8930-6B8040AECC6A}"/>
                  </a:ext>
                </a:extLst>
              </p:cNvPr>
              <p:cNvSpPr/>
              <p:nvPr/>
            </p:nvSpPr>
            <p:spPr>
              <a:xfrm>
                <a:off x="5976938" y="1745456"/>
                <a:ext cx="1183481" cy="1176338"/>
              </a:xfrm>
              <a:custGeom>
                <a:avLst/>
                <a:gdLst>
                  <a:gd name="connsiteX0" fmla="*/ 0 w 1183481"/>
                  <a:gd name="connsiteY0" fmla="*/ 0 h 1176338"/>
                  <a:gd name="connsiteX1" fmla="*/ 257175 w 1183481"/>
                  <a:gd name="connsiteY1" fmla="*/ 847725 h 1176338"/>
                  <a:gd name="connsiteX2" fmla="*/ 1183481 w 1183481"/>
                  <a:gd name="connsiteY2" fmla="*/ 1176338 h 117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83481" h="1176338">
                    <a:moveTo>
                      <a:pt x="0" y="0"/>
                    </a:moveTo>
                    <a:cubicBezTo>
                      <a:pt x="29964" y="325834"/>
                      <a:pt x="59928" y="651669"/>
                      <a:pt x="257175" y="847725"/>
                    </a:cubicBezTo>
                    <a:cubicBezTo>
                      <a:pt x="454422" y="1043781"/>
                      <a:pt x="818951" y="1110059"/>
                      <a:pt x="1183481" y="1176338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73D43551-6E33-50F9-827B-A0645E9C6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12" y="2923592"/>
                <a:ext cx="19221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7698591-4232-0DA9-58F9-456D3A34B4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812" y="1493688"/>
                <a:ext cx="0" cy="1429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B7BCDB0-4501-F356-2433-E8AFF7BBC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938" y="1738981"/>
                <a:ext cx="92868" cy="1182813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FAD2F117-B158-74E4-51C4-C9848E90A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6938" y="1993543"/>
                <a:ext cx="247650" cy="92825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DD142D1E-32DC-223B-3981-5953F467A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2175" y="2220711"/>
                <a:ext cx="453576" cy="70108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14E1423-AED0-D7EF-42D3-C09C6B0D5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1071" y="2430956"/>
                <a:ext cx="734529" cy="49731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544FE672-30CC-5EE8-9E70-EEA494D3D5D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5977811" y="2824163"/>
                <a:ext cx="1182608" cy="9763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4EC9D7B-DD47-7DAD-2603-2C8D9B9CF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10" y="2546676"/>
                <a:ext cx="911146" cy="38159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A94DA4AD-A756-5D92-DCDC-38472C223F20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5974576" y="2689137"/>
                <a:ext cx="1185843" cy="23265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04B8EEA-6A53-0981-0423-842FB3AA818F}"/>
                  </a:ext>
                </a:extLst>
              </p:cNvPr>
              <p:cNvCxnSpPr>
                <a:cxnSpLocks/>
                <a:stCxn id="48" idx="2"/>
              </p:cNvCxnSpPr>
              <p:nvPr/>
            </p:nvCxnSpPr>
            <p:spPr>
              <a:xfrm flipH="1" flipV="1">
                <a:off x="6946106" y="2881313"/>
                <a:ext cx="214313" cy="4048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43B8A12-FB56-8AE3-6FEC-F6D0FEF55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2283" y="2759869"/>
                <a:ext cx="379040" cy="16552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8B91AA2D-AC9C-AEB2-2A61-6F7E606F2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47501" y="2686259"/>
                <a:ext cx="358099" cy="23913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E2668C2E-9792-83B1-19B8-AF62DD340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5650" y="2478848"/>
                <a:ext cx="290992" cy="446456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F9F8FC54-6A9C-F34D-2FD1-3CC2ED7F9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63158" y="2304000"/>
                <a:ext cx="161430" cy="62426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F2F7AD6-711B-6532-23CF-D69EC0941D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8862" y="1917664"/>
                <a:ext cx="80391" cy="1001252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66CA4DA4-BC8E-828A-603E-3B0A51E6C5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292" y="1791437"/>
                <a:ext cx="13734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94BB52B3-3DDE-220D-C3FB-175931F6CA0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0108" y="1394104"/>
                    <a:ext cx="49739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94BB52B3-3DDE-220D-C3FB-175931F6CA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108" y="1394104"/>
                    <a:ext cx="497393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E70831E2-D8B3-CDA6-06ED-5F2C12460F83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29" y="2681468"/>
                    <a:ext cx="4973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E70831E2-D8B3-CDA6-06ED-5F2C12460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7029" y="2681468"/>
                    <a:ext cx="49739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71196773-5B20-CE3E-75E5-CDACD55104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2836" y="1937820"/>
                <a:ext cx="13734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D3B2045-9C6D-4A73-F634-D99E2D10BA0E}"/>
                </a:ext>
              </a:extLst>
            </p:cNvPr>
            <p:cNvSpPr txBox="1"/>
            <p:nvPr/>
          </p:nvSpPr>
          <p:spPr>
            <a:xfrm>
              <a:off x="6554186" y="1729385"/>
              <a:ext cx="1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ldhabi" panose="020F0502020204030204" pitchFamily="2" charset="-78"/>
                  <a:cs typeface="Aldhabi" panose="020F0502020204030204" pitchFamily="2" charset="-78"/>
                </a:rPr>
                <a:t>envelope</a:t>
              </a:r>
              <a:endParaRPr lang="zh-CN" altLang="en-US" sz="1600" dirty="0">
                <a:latin typeface="Aldhabi" panose="020F0502020204030204" pitchFamily="2" charset="-78"/>
                <a:cs typeface="Aldhabi" panose="020F0502020204030204" pitchFamily="2" charset="-78"/>
              </a:endParaRPr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E1CAF491-F988-C457-8A6B-1B1C97F00D03}"/>
                </a:ext>
              </a:extLst>
            </p:cNvPr>
            <p:cNvGrpSpPr/>
            <p:nvPr/>
          </p:nvGrpSpPr>
          <p:grpSpPr>
            <a:xfrm>
              <a:off x="8407623" y="1385871"/>
              <a:ext cx="2104314" cy="1564363"/>
              <a:chOff x="8161855" y="1395816"/>
              <a:chExt cx="2104314" cy="1564363"/>
            </a:xfrm>
          </p:grpSpPr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CDCDE154-9B03-3D3E-D8C8-053C4460B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9559" y="2925304"/>
                <a:ext cx="192210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E4689314-1689-D0B4-F233-5D071C649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559" y="1495400"/>
                <a:ext cx="0" cy="14299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2EA8B979-3032-AEBB-2D77-3BD3C2913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8318" y="2233145"/>
                <a:ext cx="1861424" cy="2292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B39EFB48-2973-FC29-FAA1-0CA0F9B6C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28476" y="1798115"/>
                <a:ext cx="137340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62511AD6-C2BE-4C83-BE2E-A9F6C5795A63}"/>
                      </a:ext>
                    </a:extLst>
                  </p:cNvPr>
                  <p:cNvSpPr txBox="1"/>
                  <p:nvPr/>
                </p:nvSpPr>
                <p:spPr>
                  <a:xfrm>
                    <a:off x="8161855" y="1395816"/>
                    <a:ext cx="49739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文本框 145">
                    <a:extLst>
                      <a:ext uri="{FF2B5EF4-FFF2-40B4-BE49-F238E27FC236}">
                        <a16:creationId xmlns:a16="http://schemas.microsoft.com/office/drawing/2014/main" id="{62511AD6-C2BE-4C83-BE2E-A9F6C5795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1855" y="1395816"/>
                    <a:ext cx="497393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C54CA2B-E044-0E55-4C28-A46B85EE53DC}"/>
                      </a:ext>
                    </a:extLst>
                  </p:cNvPr>
                  <p:cNvSpPr txBox="1"/>
                  <p:nvPr/>
                </p:nvSpPr>
                <p:spPr>
                  <a:xfrm>
                    <a:off x="9768776" y="2683180"/>
                    <a:ext cx="4973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C54CA2B-E044-0E55-4C28-A46B85EE5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8776" y="2683180"/>
                    <a:ext cx="49739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1DB4CE93-BD27-6EA4-D311-7FADBE75FCED}"/>
                  </a:ext>
                </a:extLst>
              </p:cNvPr>
              <p:cNvSpPr txBox="1"/>
              <p:nvPr/>
            </p:nvSpPr>
            <p:spPr>
              <a:xfrm>
                <a:off x="8537234" y="1587028"/>
                <a:ext cx="1691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ldhabi" panose="020F0502020204030204" pitchFamily="2" charset="-78"/>
                    <a:cs typeface="Aldhabi" panose="020F0502020204030204" pitchFamily="2" charset="-78"/>
                  </a:rPr>
                  <a:t>characteristics</a:t>
                </a:r>
                <a:endParaRPr lang="zh-CN" altLang="en-US" sz="1600" dirty="0">
                  <a:latin typeface="Aldhabi" panose="020F0502020204030204" pitchFamily="2" charset="-78"/>
                  <a:cs typeface="Aldhabi" panose="020F0502020204030204" pitchFamily="2" charset="-78"/>
                </a:endParaRPr>
              </a:p>
            </p:txBody>
          </p: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661575D9-E291-5FBE-BE8D-BC5DA412E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25020" y="1944498"/>
                <a:ext cx="137340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8BD8DFD-47D2-60A7-3197-D6D8BE733769}"/>
                  </a:ext>
                </a:extLst>
              </p:cNvPr>
              <p:cNvSpPr txBox="1"/>
              <p:nvPr/>
            </p:nvSpPr>
            <p:spPr>
              <a:xfrm>
                <a:off x="8562360" y="1725142"/>
                <a:ext cx="1691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Aldhabi" panose="020F0502020204030204" pitchFamily="2" charset="-78"/>
                    <a:cs typeface="Aldhabi" panose="020F0502020204030204" pitchFamily="2" charset="-78"/>
                  </a:rPr>
                  <a:t>envelope</a:t>
                </a:r>
                <a:endParaRPr lang="zh-CN" altLang="en-US" sz="1600" dirty="0">
                  <a:latin typeface="Aldhabi" panose="020F0502020204030204" pitchFamily="2" charset="-78"/>
                  <a:cs typeface="Aldhabi" panose="020F0502020204030204" pitchFamily="2" charset="-78"/>
                </a:endParaRPr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B3D2DCA9-192A-6B2D-F952-5EB718211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8318" y="2135468"/>
                <a:ext cx="1429563" cy="186812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7FA9CEA-B52F-2F12-BEE8-7C464F261A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8318" y="1697367"/>
                <a:ext cx="1665692" cy="1062502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A86DA6AD-A9A4-50A2-C671-A7C64104C214}"/>
                  </a:ext>
                </a:extLst>
              </p:cNvPr>
              <p:cNvSpPr/>
              <p:nvPr/>
            </p:nvSpPr>
            <p:spPr>
              <a:xfrm>
                <a:off x="8558213" y="1671638"/>
                <a:ext cx="1359693" cy="581025"/>
              </a:xfrm>
              <a:custGeom>
                <a:avLst/>
                <a:gdLst>
                  <a:gd name="connsiteX0" fmla="*/ 0 w 1359693"/>
                  <a:gd name="connsiteY0" fmla="*/ 581025 h 581025"/>
                  <a:gd name="connsiteX1" fmla="*/ 390525 w 1359693"/>
                  <a:gd name="connsiteY1" fmla="*/ 554831 h 581025"/>
                  <a:gd name="connsiteX2" fmla="*/ 602456 w 1359693"/>
                  <a:gd name="connsiteY2" fmla="*/ 469106 h 581025"/>
                  <a:gd name="connsiteX3" fmla="*/ 969168 w 1359693"/>
                  <a:gd name="connsiteY3" fmla="*/ 250031 h 581025"/>
                  <a:gd name="connsiteX4" fmla="*/ 1359693 w 1359693"/>
                  <a:gd name="connsiteY4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9693" h="581025">
                    <a:moveTo>
                      <a:pt x="0" y="581025"/>
                    </a:moveTo>
                    <a:cubicBezTo>
                      <a:pt x="145058" y="577254"/>
                      <a:pt x="290116" y="573484"/>
                      <a:pt x="390525" y="554831"/>
                    </a:cubicBezTo>
                    <a:cubicBezTo>
                      <a:pt x="490934" y="536178"/>
                      <a:pt x="506016" y="519906"/>
                      <a:pt x="602456" y="469106"/>
                    </a:cubicBezTo>
                    <a:cubicBezTo>
                      <a:pt x="698897" y="418306"/>
                      <a:pt x="842962" y="328215"/>
                      <a:pt x="969168" y="250031"/>
                    </a:cubicBezTo>
                    <a:cubicBezTo>
                      <a:pt x="1095374" y="171847"/>
                      <a:pt x="1227533" y="85923"/>
                      <a:pt x="1359693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2B6B01B8-EAEB-5C9C-AF28-DCE427D18E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7697" y="1993543"/>
                <a:ext cx="1456378" cy="45001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0AFAB79A-4E99-29E7-0125-111AFFA7A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7697" y="1738981"/>
                <a:ext cx="1582584" cy="91574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30091189-AB9F-690C-0CF0-4BB530309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999" y="1715412"/>
                <a:ext cx="1785770" cy="1097714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C6E86399-3844-AB5B-8842-7BCADE77BB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9788" y="1813195"/>
                <a:ext cx="1858484" cy="1038875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76152A5-BBB7-E70D-C640-F1F078CAA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999" y="2582903"/>
                <a:ext cx="1886142" cy="318823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45469AFA-9463-2880-FBD1-E7900CCC1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7825" y="2174769"/>
                <a:ext cx="1923840" cy="705760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71BF2647-4459-9FFA-62FF-F8297A232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5999" y="2918916"/>
                <a:ext cx="1584282" cy="6388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451DE70B-036E-B7E9-5938-9E29C255E2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111" y="2055572"/>
                <a:ext cx="1031050" cy="599149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087733DF-E5F2-FADA-72CE-B9BB22DE8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111" y="2225234"/>
                <a:ext cx="701905" cy="222140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AA2FC2D4-25F8-B5BA-0844-463C6E5E40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111" y="2245434"/>
                <a:ext cx="587117" cy="7684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CF04302B-0A1C-92CB-76A3-80FECEE6BB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5111" y="2250031"/>
                <a:ext cx="273102" cy="9020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101E972F-7B76-42A4-FEBE-CADDB2514774}"/>
              </a:ext>
            </a:extLst>
          </p:cNvPr>
          <p:cNvGrpSpPr/>
          <p:nvPr/>
        </p:nvGrpSpPr>
        <p:grpSpPr>
          <a:xfrm>
            <a:off x="7335900" y="3527776"/>
            <a:ext cx="4616369" cy="1569652"/>
            <a:chOff x="4225569" y="3370077"/>
            <a:chExt cx="4616369" cy="1569652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E4E0414E-EAD4-E9CE-EAAD-691C17B775DC}"/>
                </a:ext>
              </a:extLst>
            </p:cNvPr>
            <p:cNvSpPr/>
            <p:nvPr/>
          </p:nvSpPr>
          <p:spPr>
            <a:xfrm>
              <a:off x="4352399" y="3726718"/>
              <a:ext cx="1183481" cy="1176338"/>
            </a:xfrm>
            <a:custGeom>
              <a:avLst/>
              <a:gdLst>
                <a:gd name="connsiteX0" fmla="*/ 0 w 1183481"/>
                <a:gd name="connsiteY0" fmla="*/ 0 h 1176338"/>
                <a:gd name="connsiteX1" fmla="*/ 257175 w 1183481"/>
                <a:gd name="connsiteY1" fmla="*/ 847725 h 1176338"/>
                <a:gd name="connsiteX2" fmla="*/ 1183481 w 1183481"/>
                <a:gd name="connsiteY2" fmla="*/ 1176338 h 117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3481" h="1176338">
                  <a:moveTo>
                    <a:pt x="0" y="0"/>
                  </a:moveTo>
                  <a:cubicBezTo>
                    <a:pt x="29964" y="325834"/>
                    <a:pt x="59928" y="651669"/>
                    <a:pt x="257175" y="847725"/>
                  </a:cubicBezTo>
                  <a:cubicBezTo>
                    <a:pt x="454422" y="1043781"/>
                    <a:pt x="818951" y="1110059"/>
                    <a:pt x="1183481" y="11763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56AA13D7-DCA6-FB2F-B530-0FF9ACBDFFD3}"/>
                </a:ext>
              </a:extLst>
            </p:cNvPr>
            <p:cNvCxnSpPr>
              <a:cxnSpLocks/>
            </p:cNvCxnSpPr>
            <p:nvPr/>
          </p:nvCxnSpPr>
          <p:spPr>
            <a:xfrm>
              <a:off x="4353273" y="4904854"/>
              <a:ext cx="1922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0415E58-59EA-C3F7-06AD-620719C84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273" y="3474950"/>
              <a:ext cx="0" cy="14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B435ABF7-3E93-7594-0987-A797B58F3F2F}"/>
                    </a:ext>
                  </a:extLst>
                </p:cNvPr>
                <p:cNvSpPr txBox="1"/>
                <p:nvPr/>
              </p:nvSpPr>
              <p:spPr>
                <a:xfrm>
                  <a:off x="4225569" y="3375366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B435ABF7-3E93-7594-0987-A797B58F3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69" y="3375366"/>
                  <a:ext cx="49739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BF24F48A-3A5B-6982-26C2-A9CA3FB087D8}"/>
                    </a:ext>
                  </a:extLst>
                </p:cNvPr>
                <p:cNvSpPr txBox="1"/>
                <p:nvPr/>
              </p:nvSpPr>
              <p:spPr>
                <a:xfrm>
                  <a:off x="5832490" y="4662730"/>
                  <a:ext cx="4973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BF24F48A-3A5B-6982-26C2-A9CA3FB08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490" y="4662730"/>
                  <a:ext cx="497393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E4B82C24-C898-F357-2576-898F889DDFCA}"/>
                </a:ext>
              </a:extLst>
            </p:cNvPr>
            <p:cNvSpPr/>
            <p:nvPr/>
          </p:nvSpPr>
          <p:spPr>
            <a:xfrm>
              <a:off x="4607474" y="4581364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88AB8A31-5824-42A9-2195-BEB1DBD5F3D8}"/>
                    </a:ext>
                  </a:extLst>
                </p:cNvPr>
                <p:cNvSpPr txBox="1"/>
                <p:nvPr/>
              </p:nvSpPr>
              <p:spPr>
                <a:xfrm>
                  <a:off x="4360310" y="4581229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88AB8A31-5824-42A9-2195-BEB1DBD5F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310" y="4581229"/>
                  <a:ext cx="497393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374FF4BF-4A62-291B-386E-EBFB0F310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9914" y="4294217"/>
              <a:ext cx="614404" cy="28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840BC5E2-F845-1B26-6509-F00699453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9901" y="4122749"/>
              <a:ext cx="579737" cy="391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A43F806F-4783-16F5-CED9-0C04A9B03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428" y="4009252"/>
              <a:ext cx="560934" cy="40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9B055D7D-1DA7-386C-280D-9633A69C1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6955" y="3861139"/>
              <a:ext cx="570199" cy="419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45C4FADD-EDB9-6BFE-FED2-7314C1CAAF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4747" y="3691844"/>
              <a:ext cx="539392" cy="437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35D5BF28-8AAE-57DF-97BE-9233FF8F3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5444" y="3846668"/>
              <a:ext cx="97169" cy="73416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ECB7B85E-EB05-2CD5-84AE-BA817DFA2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59989" y="3970553"/>
              <a:ext cx="80400" cy="69217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5C97E997-8CDE-3A62-0F2D-351AA91A76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8914" y="4009252"/>
              <a:ext cx="78284" cy="711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922A63F2-A153-39AC-6CCF-D266DE629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4499" y="4122749"/>
              <a:ext cx="88291" cy="6545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B6626A7D-2BB9-1E44-B746-AB061FAB0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004" y="4277825"/>
              <a:ext cx="75569" cy="52427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523CD84C-E3E1-F554-09A6-61EE3457FEB3}"/>
                </a:ext>
              </a:extLst>
            </p:cNvPr>
            <p:cNvSpPr/>
            <p:nvPr/>
          </p:nvSpPr>
          <p:spPr>
            <a:xfrm>
              <a:off x="6729179" y="3721429"/>
              <a:ext cx="1183481" cy="1176338"/>
            </a:xfrm>
            <a:custGeom>
              <a:avLst/>
              <a:gdLst>
                <a:gd name="connsiteX0" fmla="*/ 0 w 1183481"/>
                <a:gd name="connsiteY0" fmla="*/ 0 h 1176338"/>
                <a:gd name="connsiteX1" fmla="*/ 257175 w 1183481"/>
                <a:gd name="connsiteY1" fmla="*/ 847725 h 1176338"/>
                <a:gd name="connsiteX2" fmla="*/ 1183481 w 1183481"/>
                <a:gd name="connsiteY2" fmla="*/ 1176338 h 117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3481" h="1176338">
                  <a:moveTo>
                    <a:pt x="0" y="0"/>
                  </a:moveTo>
                  <a:cubicBezTo>
                    <a:pt x="29964" y="325834"/>
                    <a:pt x="59928" y="651669"/>
                    <a:pt x="257175" y="847725"/>
                  </a:cubicBezTo>
                  <a:cubicBezTo>
                    <a:pt x="454422" y="1043781"/>
                    <a:pt x="818951" y="1110059"/>
                    <a:pt x="1183481" y="11763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4932F667-EED7-FAC7-B34E-E5B90D7C9FFD}"/>
                </a:ext>
              </a:extLst>
            </p:cNvPr>
            <p:cNvCxnSpPr>
              <a:cxnSpLocks/>
            </p:cNvCxnSpPr>
            <p:nvPr/>
          </p:nvCxnSpPr>
          <p:spPr>
            <a:xfrm>
              <a:off x="6730053" y="4899565"/>
              <a:ext cx="1922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160F720D-06B0-CD03-4789-2BA743F9B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0053" y="3469661"/>
              <a:ext cx="0" cy="1429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5DFD1CF3-9EE7-EAB9-4C4D-619837309B82}"/>
                    </a:ext>
                  </a:extLst>
                </p:cNvPr>
                <p:cNvSpPr txBox="1"/>
                <p:nvPr/>
              </p:nvSpPr>
              <p:spPr>
                <a:xfrm>
                  <a:off x="6602349" y="3370077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5DFD1CF3-9EE7-EAB9-4C4D-61983730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349" y="3370077"/>
                  <a:ext cx="49739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731E0F93-FFCC-5BA8-BBAD-5E7974A3DD46}"/>
                    </a:ext>
                  </a:extLst>
                </p:cNvPr>
                <p:cNvSpPr txBox="1"/>
                <p:nvPr/>
              </p:nvSpPr>
              <p:spPr>
                <a:xfrm>
                  <a:off x="8209270" y="4657441"/>
                  <a:ext cx="4973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731E0F93-FFCC-5BA8-BBAD-5E7974A3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9270" y="4657441"/>
                  <a:ext cx="497393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C9E6E807-1111-79EE-638A-15C56B37CF72}"/>
                </a:ext>
              </a:extLst>
            </p:cNvPr>
            <p:cNvSpPr txBox="1"/>
            <p:nvPr/>
          </p:nvSpPr>
          <p:spPr>
            <a:xfrm>
              <a:off x="7150042" y="4101684"/>
              <a:ext cx="1691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ldhabi" panose="020F0502020204030204" pitchFamily="2" charset="-78"/>
                  <a:cs typeface="Aldhabi" panose="020F0502020204030204" pitchFamily="2" charset="-78"/>
                </a:rPr>
                <a:t>GAP</a:t>
              </a:r>
              <a:endParaRPr lang="zh-CN" altLang="en-US" sz="1600" dirty="0">
                <a:solidFill>
                  <a:srgbClr val="FF0000"/>
                </a:solidFill>
                <a:latin typeface="Aldhabi" panose="020F0502020204030204" pitchFamily="2" charset="-78"/>
                <a:cs typeface="Aldhabi" panose="020F0502020204030204" pitchFamily="2" charset="-78"/>
              </a:endParaRPr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FAD73622-0410-6972-79A1-528025925D96}"/>
                </a:ext>
              </a:extLst>
            </p:cNvPr>
            <p:cNvSpPr/>
            <p:nvPr/>
          </p:nvSpPr>
          <p:spPr>
            <a:xfrm>
              <a:off x="6984254" y="4576075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7EC8968F-8A4C-E7E0-E366-856B92F2D201}"/>
                    </a:ext>
                  </a:extLst>
                </p:cNvPr>
                <p:cNvSpPr txBox="1"/>
                <p:nvPr/>
              </p:nvSpPr>
              <p:spPr>
                <a:xfrm>
                  <a:off x="6737090" y="4575940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7EC8968F-8A4C-E7E0-E366-856B92F2D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090" y="4575940"/>
                  <a:ext cx="497393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BD0BDD12-2F6C-2B90-C51D-2CA52CF26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972" y="4043114"/>
              <a:ext cx="255452" cy="543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405C5EFF-A245-C518-CAF9-1A3B48E45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681" y="3920898"/>
              <a:ext cx="307802" cy="587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55CD1C91-E1AA-8FD9-0977-C16831C0C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5208" y="3795633"/>
              <a:ext cx="291334" cy="608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2D0B87C1-188C-568E-8C3C-0C7A8451F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3735" y="3677819"/>
              <a:ext cx="312994" cy="59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9820DD84-589D-8DBA-1511-44324F31BD93}"/>
                </a:ext>
              </a:extLst>
            </p:cNvPr>
            <p:cNvCxnSpPr>
              <a:cxnSpLocks/>
              <a:endCxn id="293" idx="3"/>
            </p:cNvCxnSpPr>
            <p:nvPr/>
          </p:nvCxnSpPr>
          <p:spPr>
            <a:xfrm flipV="1">
              <a:off x="6781527" y="3500882"/>
              <a:ext cx="318215" cy="62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8E357C08-B0A4-1F65-F09A-22EB47DA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971" y="4331388"/>
              <a:ext cx="669147" cy="25489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19B6FCC0-90B4-B842-4699-B4C4D955B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909" y="4386523"/>
              <a:ext cx="733551" cy="2551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03802423-71FA-3CD5-598C-E36069AA2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434" y="4455631"/>
              <a:ext cx="825325" cy="2708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AAC8A600-3255-B478-6478-C0C75BEA8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3482" y="4515516"/>
              <a:ext cx="760350" cy="25294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93D8AF4B-78AD-5500-33EB-4C26AD12F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376" y="4425480"/>
              <a:ext cx="765748" cy="26969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06CDF083-4D75-601A-D33E-E4DB2E63C8F1}"/>
                    </a:ext>
                  </a:extLst>
                </p:cNvPr>
                <p:cNvSpPr txBox="1"/>
                <p:nvPr/>
              </p:nvSpPr>
              <p:spPr>
                <a:xfrm>
                  <a:off x="5207462" y="4657441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06CDF083-4D75-601A-D33E-E4DB2E63C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462" y="4657441"/>
                  <a:ext cx="497393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A45B01A-26DD-D717-59C4-B172C0F43E76}"/>
                    </a:ext>
                  </a:extLst>
                </p:cNvPr>
                <p:cNvSpPr txBox="1"/>
                <p:nvPr/>
              </p:nvSpPr>
              <p:spPr>
                <a:xfrm>
                  <a:off x="7690040" y="4641990"/>
                  <a:ext cx="49739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105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A45B01A-26DD-D717-59C4-B172C0F43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040" y="4641990"/>
                  <a:ext cx="497393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67C142B-6C26-8C91-D3AC-A2A8776AF4D4}"/>
              </a:ext>
            </a:extLst>
          </p:cNvPr>
          <p:cNvGrpSpPr/>
          <p:nvPr/>
        </p:nvGrpSpPr>
        <p:grpSpPr>
          <a:xfrm>
            <a:off x="479690" y="2981920"/>
            <a:ext cx="2239757" cy="1329698"/>
            <a:chOff x="528537" y="4325314"/>
            <a:chExt cx="2239757" cy="1329698"/>
          </a:xfrm>
        </p:grpSpPr>
        <p:pic>
          <p:nvPicPr>
            <p:cNvPr id="37" name="图片 36" descr="图片包含 游戏机, 灯, 项链, 水&#10;&#10;描述已自动生成">
              <a:extLst>
                <a:ext uri="{FF2B5EF4-FFF2-40B4-BE49-F238E27FC236}">
                  <a16:creationId xmlns:a16="http://schemas.microsoft.com/office/drawing/2014/main" id="{82F4EF6B-0AB8-235C-0A4F-D8248AA7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537" y="4325314"/>
              <a:ext cx="2239757" cy="1329698"/>
            </a:xfrm>
            <a:prstGeom prst="rect">
              <a:avLst/>
            </a:prstGeom>
          </p:spPr>
        </p:pic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1FAFCCE-2F52-6A37-C076-292CCD19B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610" y="4369369"/>
              <a:ext cx="1294" cy="10854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5614F25-1600-40A5-2564-A18BC508D220}"/>
                </a:ext>
              </a:extLst>
            </p:cNvPr>
            <p:cNvGrpSpPr/>
            <p:nvPr/>
          </p:nvGrpSpPr>
          <p:grpSpPr>
            <a:xfrm>
              <a:off x="531352" y="5403361"/>
              <a:ext cx="91979" cy="98570"/>
              <a:chOff x="3970186" y="5315758"/>
              <a:chExt cx="91979" cy="9857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8332382-FBD3-787F-99BA-01AD8BA65C92}"/>
                  </a:ext>
                </a:extLst>
              </p:cNvPr>
              <p:cNvSpPr/>
              <p:nvPr/>
            </p:nvSpPr>
            <p:spPr>
              <a:xfrm>
                <a:off x="3970186" y="5315758"/>
                <a:ext cx="91979" cy="9857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16C18D6-4125-DFF0-9CC9-FAA21B2C1EB5}"/>
                  </a:ext>
                </a:extLst>
              </p:cNvPr>
              <p:cNvSpPr/>
              <p:nvPr/>
            </p:nvSpPr>
            <p:spPr>
              <a:xfrm>
                <a:off x="3993317" y="5342184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D936559-4D3A-49B8-013F-C75EB91D1B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5026" y="4369369"/>
              <a:ext cx="1294" cy="108542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D4E8D13-3903-6316-A0F6-06E9DDD19BBC}"/>
                </a:ext>
              </a:extLst>
            </p:cNvPr>
            <p:cNvGrpSpPr/>
            <p:nvPr/>
          </p:nvGrpSpPr>
          <p:grpSpPr>
            <a:xfrm>
              <a:off x="2665911" y="5403361"/>
              <a:ext cx="91979" cy="98570"/>
              <a:chOff x="3970186" y="5315758"/>
              <a:chExt cx="91979" cy="98570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DD89A0E1-5012-AB46-7039-AC4B9FB319AC}"/>
                  </a:ext>
                </a:extLst>
              </p:cNvPr>
              <p:cNvSpPr/>
              <p:nvPr/>
            </p:nvSpPr>
            <p:spPr>
              <a:xfrm>
                <a:off x="3970186" y="5315758"/>
                <a:ext cx="91979" cy="9857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59A7684-86E2-0CF6-44FE-100E4BCEBF56}"/>
                  </a:ext>
                </a:extLst>
              </p:cNvPr>
              <p:cNvSpPr/>
              <p:nvPr/>
            </p:nvSpPr>
            <p:spPr>
              <a:xfrm>
                <a:off x="3993317" y="5342184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CD5F00F-BDB8-7947-399F-9327AE8B3E40}"/>
                    </a:ext>
                  </a:extLst>
                </p:cNvPr>
                <p:cNvSpPr txBox="1"/>
                <p:nvPr/>
              </p:nvSpPr>
              <p:spPr>
                <a:xfrm>
                  <a:off x="639821" y="4495599"/>
                  <a:ext cx="232436" cy="193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CD5F00F-BDB8-7947-399F-9327AE8B3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21" y="4495599"/>
                  <a:ext cx="232436" cy="193194"/>
                </a:xfrm>
                <a:prstGeom prst="rect">
                  <a:avLst/>
                </a:prstGeom>
                <a:blipFill>
                  <a:blip r:embed="rId20"/>
                  <a:stretch>
                    <a:fillRect l="-21053" t="-25000" r="-36842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2AE3001-88B6-8F2B-D43F-C2BC7B411DE4}"/>
                    </a:ext>
                  </a:extLst>
                </p:cNvPr>
                <p:cNvSpPr txBox="1"/>
                <p:nvPr/>
              </p:nvSpPr>
              <p:spPr>
                <a:xfrm>
                  <a:off x="2460826" y="4446749"/>
                  <a:ext cx="232436" cy="193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2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200" b="1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2AE3001-88B6-8F2B-D43F-C2BC7B411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0826" y="4446749"/>
                  <a:ext cx="232436" cy="193194"/>
                </a:xfrm>
                <a:prstGeom prst="rect">
                  <a:avLst/>
                </a:prstGeom>
                <a:blipFill>
                  <a:blip r:embed="rId21"/>
                  <a:stretch>
                    <a:fillRect l="-21053" t="-25000" r="-36842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6E31EDC-08AF-95F1-5D10-68B0692BB352}"/>
                    </a:ext>
                  </a:extLst>
                </p:cNvPr>
                <p:cNvSpPr txBox="1"/>
                <p:nvPr/>
              </p:nvSpPr>
              <p:spPr>
                <a:xfrm>
                  <a:off x="653853" y="5124063"/>
                  <a:ext cx="232436" cy="193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2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2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6E31EDC-08AF-95F1-5D10-68B0692BB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53" y="5124063"/>
                  <a:ext cx="232436" cy="193194"/>
                </a:xfrm>
                <a:prstGeom prst="rect">
                  <a:avLst/>
                </a:prstGeom>
                <a:blipFill>
                  <a:blip r:embed="rId22"/>
                  <a:stretch>
                    <a:fillRect l="-21053" t="-25000" r="-39474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A4B6C68-8C1E-FCF9-450A-54F90DEAA453}"/>
                    </a:ext>
                  </a:extLst>
                </p:cNvPr>
                <p:cNvSpPr txBox="1"/>
                <p:nvPr/>
              </p:nvSpPr>
              <p:spPr>
                <a:xfrm>
                  <a:off x="2466764" y="5195910"/>
                  <a:ext cx="232436" cy="193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rgbClr val="5F55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1" i="1">
                                <a:solidFill>
                                  <a:srgbClr val="5F558F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A4B6C68-8C1E-FCF9-450A-54F90DEAA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764" y="5195910"/>
                  <a:ext cx="232436" cy="193194"/>
                </a:xfrm>
                <a:prstGeom prst="rect">
                  <a:avLst/>
                </a:prstGeom>
                <a:blipFill>
                  <a:blip r:embed="rId23"/>
                  <a:stretch>
                    <a:fillRect l="-21053" t="-28125" r="-36842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680F5AC-FB38-6CC9-3361-22912112E3B3}"/>
              </a:ext>
            </a:extLst>
          </p:cNvPr>
          <p:cNvGrpSpPr/>
          <p:nvPr/>
        </p:nvGrpSpPr>
        <p:grpSpPr>
          <a:xfrm>
            <a:off x="1449004" y="4820464"/>
            <a:ext cx="4607729" cy="1674796"/>
            <a:chOff x="2864809" y="4822873"/>
            <a:chExt cx="4607729" cy="1674796"/>
          </a:xfrm>
        </p:grpSpPr>
        <p:pic>
          <p:nvPicPr>
            <p:cNvPr id="8" name="图片 7" descr="图片包含 游戏机, 物体, 灯, 灯光&#10;&#10;描述已自动生成">
              <a:extLst>
                <a:ext uri="{FF2B5EF4-FFF2-40B4-BE49-F238E27FC236}">
                  <a16:creationId xmlns:a16="http://schemas.microsoft.com/office/drawing/2014/main" id="{67B36647-0962-6373-B927-4B53B2E52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809" y="5055466"/>
              <a:ext cx="4606070" cy="1365069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5558D21-BC1C-DE2D-80F2-0C83E7D4BE82}"/>
                </a:ext>
              </a:extLst>
            </p:cNvPr>
            <p:cNvGrpSpPr/>
            <p:nvPr/>
          </p:nvGrpSpPr>
          <p:grpSpPr>
            <a:xfrm>
              <a:off x="3015569" y="6167697"/>
              <a:ext cx="91979" cy="98570"/>
              <a:chOff x="3970186" y="5315758"/>
              <a:chExt cx="91979" cy="9857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EBF5288-0D0D-EACA-24F6-830ACDA72198}"/>
                  </a:ext>
                </a:extLst>
              </p:cNvPr>
              <p:cNvSpPr/>
              <p:nvPr/>
            </p:nvSpPr>
            <p:spPr>
              <a:xfrm>
                <a:off x="3970186" y="5315758"/>
                <a:ext cx="91979" cy="9857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1421CCD-F91F-286F-84A2-C8F12F55C81A}"/>
                  </a:ext>
                </a:extLst>
              </p:cNvPr>
              <p:cNvSpPr/>
              <p:nvPr/>
            </p:nvSpPr>
            <p:spPr>
              <a:xfrm>
                <a:off x="3993317" y="5342184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8712EF7-DE7A-9A66-BF93-5B6E5C40DC80}"/>
                </a:ext>
              </a:extLst>
            </p:cNvPr>
            <p:cNvGrpSpPr/>
            <p:nvPr/>
          </p:nvGrpSpPr>
          <p:grpSpPr>
            <a:xfrm>
              <a:off x="7279019" y="6162931"/>
              <a:ext cx="91979" cy="98570"/>
              <a:chOff x="3970186" y="5315758"/>
              <a:chExt cx="91979" cy="9857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33F3D02-15ED-B3A0-53E5-6F375658A648}"/>
                  </a:ext>
                </a:extLst>
              </p:cNvPr>
              <p:cNvSpPr/>
              <p:nvPr/>
            </p:nvSpPr>
            <p:spPr>
              <a:xfrm>
                <a:off x="3970186" y="5315758"/>
                <a:ext cx="91979" cy="9857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C8F58B7-3B2B-6905-A8BE-F5561D9E4129}"/>
                  </a:ext>
                </a:extLst>
              </p:cNvPr>
              <p:cNvSpPr/>
              <p:nvPr/>
            </p:nvSpPr>
            <p:spPr>
              <a:xfrm>
                <a:off x="3993317" y="5342184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1838DEA-1038-E12F-49C4-AAA78C603D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7508" y="5062553"/>
              <a:ext cx="10615" cy="116880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2EE8D05-14A3-EDD0-51D1-158402CA592F}"/>
                </a:ext>
              </a:extLst>
            </p:cNvPr>
            <p:cNvGrpSpPr/>
            <p:nvPr/>
          </p:nvGrpSpPr>
          <p:grpSpPr>
            <a:xfrm>
              <a:off x="5147294" y="6160153"/>
              <a:ext cx="91979" cy="98570"/>
              <a:chOff x="3970186" y="5315758"/>
              <a:chExt cx="91979" cy="98570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07478CCE-8352-BB42-97C6-266611F9FD8B}"/>
                  </a:ext>
                </a:extLst>
              </p:cNvPr>
              <p:cNvSpPr/>
              <p:nvPr/>
            </p:nvSpPr>
            <p:spPr>
              <a:xfrm>
                <a:off x="3970186" y="5315758"/>
                <a:ext cx="91979" cy="9857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7A2C7F7-2AC1-F490-1825-F3505C986499}"/>
                  </a:ext>
                </a:extLst>
              </p:cNvPr>
              <p:cNvSpPr/>
              <p:nvPr/>
            </p:nvSpPr>
            <p:spPr>
              <a:xfrm>
                <a:off x="3993317" y="5342184"/>
                <a:ext cx="45719" cy="4571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4399231-3C11-B9E5-23CA-BEDF88D14DD0}"/>
                    </a:ext>
                  </a:extLst>
                </p:cNvPr>
                <p:cNvSpPr txBox="1"/>
                <p:nvPr/>
              </p:nvSpPr>
              <p:spPr>
                <a:xfrm>
                  <a:off x="2912479" y="6313003"/>
                  <a:ext cx="3350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4399231-3C11-B9E5-23CA-BEDF88D14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479" y="6313003"/>
                  <a:ext cx="335028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5556" r="-555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A430CCC-651C-EDA7-6859-80B09738E3C2}"/>
                    </a:ext>
                  </a:extLst>
                </p:cNvPr>
                <p:cNvSpPr txBox="1"/>
                <p:nvPr/>
              </p:nvSpPr>
              <p:spPr>
                <a:xfrm>
                  <a:off x="5099534" y="6313003"/>
                  <a:ext cx="18594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A430CCC-651C-EDA7-6859-80B09738E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534" y="6313003"/>
                  <a:ext cx="185948" cy="184666"/>
                </a:xfrm>
                <a:prstGeom prst="rect">
                  <a:avLst/>
                </a:prstGeom>
                <a:blipFill>
                  <a:blip r:embed="rId26"/>
                  <a:stretch>
                    <a:fillRect l="-6452" r="-967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F37C915-4805-EB6F-F6F7-481B26066703}"/>
                    </a:ext>
                  </a:extLst>
                </p:cNvPr>
                <p:cNvSpPr txBox="1"/>
                <p:nvPr/>
              </p:nvSpPr>
              <p:spPr>
                <a:xfrm>
                  <a:off x="7137510" y="6293039"/>
                  <a:ext cx="3350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F37C915-4805-EB6F-F6F7-481B26066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510" y="6293039"/>
                  <a:ext cx="335028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5455" r="-3636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0B47DE3-D492-36CB-F443-1BC82FB33C5B}"/>
                    </a:ext>
                  </a:extLst>
                </p:cNvPr>
                <p:cNvSpPr txBox="1"/>
                <p:nvPr/>
              </p:nvSpPr>
              <p:spPr>
                <a:xfrm>
                  <a:off x="4468723" y="6004561"/>
                  <a:ext cx="413447" cy="226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>
                                <a:solidFill>
                                  <a:srgbClr val="5F55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b="1" i="1" smtClean="0">
                                <a:solidFill>
                                  <a:srgbClr val="5F558F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rgbClr val="5F558F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1" i="1">
                                    <a:solidFill>
                                      <a:srgbClr val="5F558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0B47DE3-D492-36CB-F443-1BC82FB33C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723" y="6004561"/>
                  <a:ext cx="413447" cy="226793"/>
                </a:xfrm>
                <a:prstGeom prst="rect">
                  <a:avLst/>
                </a:prstGeom>
                <a:blipFill>
                  <a:blip r:embed="rId28"/>
                  <a:stretch>
                    <a:fillRect l="-11765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A377CC7-B739-4545-8C3B-3E67435EC1F2}"/>
                    </a:ext>
                  </a:extLst>
                </p:cNvPr>
                <p:cNvSpPr txBox="1"/>
                <p:nvPr/>
              </p:nvSpPr>
              <p:spPr>
                <a:xfrm>
                  <a:off x="5747508" y="5772332"/>
                  <a:ext cx="290016" cy="2269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2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A377CC7-B739-4545-8C3B-3E67435EC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7508" y="5772332"/>
                  <a:ext cx="290016" cy="226985"/>
                </a:xfrm>
                <a:prstGeom prst="rect">
                  <a:avLst/>
                </a:prstGeom>
                <a:blipFill>
                  <a:blip r:embed="rId29"/>
                  <a:stretch>
                    <a:fillRect l="-17021" r="-2128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C0DC35-7D59-94A8-ABA2-4C15CCAEBA3E}"/>
                    </a:ext>
                  </a:extLst>
                </p:cNvPr>
                <p:cNvSpPr txBox="1"/>
                <p:nvPr/>
              </p:nvSpPr>
              <p:spPr>
                <a:xfrm>
                  <a:off x="4668159" y="5283763"/>
                  <a:ext cx="413447" cy="2328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FCC0DC35-7D59-94A8-ABA2-4C15CCAEB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8159" y="5283763"/>
                  <a:ext cx="413447" cy="232821"/>
                </a:xfrm>
                <a:prstGeom prst="rect">
                  <a:avLst/>
                </a:prstGeom>
                <a:blipFill>
                  <a:blip r:embed="rId30"/>
                  <a:stretch>
                    <a:fillRect l="-11940" r="-1493" b="-179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5410751-67BB-22F2-5631-0ACAE9540B49}"/>
                    </a:ext>
                  </a:extLst>
                </p:cNvPr>
                <p:cNvSpPr txBox="1"/>
                <p:nvPr/>
              </p:nvSpPr>
              <p:spPr>
                <a:xfrm>
                  <a:off x="5294638" y="5272916"/>
                  <a:ext cx="290016" cy="2328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55410751-67BB-22F2-5631-0ACAE9540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638" y="5272916"/>
                  <a:ext cx="290016" cy="232821"/>
                </a:xfrm>
                <a:prstGeom prst="rect">
                  <a:avLst/>
                </a:prstGeom>
                <a:blipFill>
                  <a:blip r:embed="rId31"/>
                  <a:stretch>
                    <a:fillRect l="-16667" r="-2083" b="-21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1583FBB-DE3A-51AD-7AF8-ECC5A231E9BF}"/>
                    </a:ext>
                  </a:extLst>
                </p:cNvPr>
                <p:cNvSpPr txBox="1"/>
                <p:nvPr/>
              </p:nvSpPr>
              <p:spPr>
                <a:xfrm>
                  <a:off x="5080670" y="4822873"/>
                  <a:ext cx="265970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C1583FBB-DE3A-51AD-7AF8-ECC5A231E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670" y="4822873"/>
                  <a:ext cx="265970" cy="200568"/>
                </a:xfrm>
                <a:prstGeom prst="rect">
                  <a:avLst/>
                </a:prstGeom>
                <a:blipFill>
                  <a:blip r:embed="rId32"/>
                  <a:stretch>
                    <a:fillRect l="-18182" r="-2273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F516373-D728-1AD9-C2D1-EB0B99638FDA}"/>
                    </a:ext>
                  </a:extLst>
                </p:cNvPr>
                <p:cNvSpPr txBox="1"/>
                <p:nvPr/>
              </p:nvSpPr>
              <p:spPr>
                <a:xfrm>
                  <a:off x="5237491" y="5833643"/>
                  <a:ext cx="265970" cy="2005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F516373-D728-1AD9-C2D1-EB0B99638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491" y="5833643"/>
                  <a:ext cx="265970" cy="200568"/>
                </a:xfrm>
                <a:prstGeom prst="rect">
                  <a:avLst/>
                </a:prstGeom>
                <a:blipFill>
                  <a:blip r:embed="rId33"/>
                  <a:stretch>
                    <a:fillRect l="-18182" t="-3125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0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8956842A-E90A-030F-D872-42FF66CFE48D}"/>
              </a:ext>
            </a:extLst>
          </p:cNvPr>
          <p:cNvCxnSpPr>
            <a:cxnSpLocks/>
          </p:cNvCxnSpPr>
          <p:nvPr/>
        </p:nvCxnSpPr>
        <p:spPr>
          <a:xfrm flipH="1">
            <a:off x="7402304" y="555317"/>
            <a:ext cx="9984" cy="1180614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直角三角形 217">
            <a:extLst>
              <a:ext uri="{FF2B5EF4-FFF2-40B4-BE49-F238E27FC236}">
                <a16:creationId xmlns:a16="http://schemas.microsoft.com/office/drawing/2014/main" id="{258D0514-EA45-98F7-6613-0587E76BED87}"/>
              </a:ext>
            </a:extLst>
          </p:cNvPr>
          <p:cNvSpPr/>
          <p:nvPr/>
        </p:nvSpPr>
        <p:spPr>
          <a:xfrm>
            <a:off x="4018849" y="742951"/>
            <a:ext cx="502444" cy="567327"/>
          </a:xfrm>
          <a:custGeom>
            <a:avLst/>
            <a:gdLst>
              <a:gd name="connsiteX0" fmla="*/ 0 w 537254"/>
              <a:gd name="connsiteY0" fmla="*/ 564946 h 564946"/>
              <a:gd name="connsiteX1" fmla="*/ 0 w 537254"/>
              <a:gd name="connsiteY1" fmla="*/ 0 h 564946"/>
              <a:gd name="connsiteX2" fmla="*/ 537254 w 537254"/>
              <a:gd name="connsiteY2" fmla="*/ 564946 h 564946"/>
              <a:gd name="connsiteX3" fmla="*/ 0 w 537254"/>
              <a:gd name="connsiteY3" fmla="*/ 564946 h 564946"/>
              <a:gd name="connsiteX0" fmla="*/ 0 w 537254"/>
              <a:gd name="connsiteY0" fmla="*/ 483983 h 483983"/>
              <a:gd name="connsiteX1" fmla="*/ 516731 w 537254"/>
              <a:gd name="connsiteY1" fmla="*/ 0 h 483983"/>
              <a:gd name="connsiteX2" fmla="*/ 537254 w 537254"/>
              <a:gd name="connsiteY2" fmla="*/ 483983 h 483983"/>
              <a:gd name="connsiteX3" fmla="*/ 0 w 537254"/>
              <a:gd name="connsiteY3" fmla="*/ 483983 h 483983"/>
              <a:gd name="connsiteX0" fmla="*/ 0 w 522967"/>
              <a:gd name="connsiteY0" fmla="*/ 589 h 483983"/>
              <a:gd name="connsiteX1" fmla="*/ 502444 w 522967"/>
              <a:gd name="connsiteY1" fmla="*/ 0 h 483983"/>
              <a:gd name="connsiteX2" fmla="*/ 522967 w 522967"/>
              <a:gd name="connsiteY2" fmla="*/ 483983 h 483983"/>
              <a:gd name="connsiteX3" fmla="*/ 0 w 522967"/>
              <a:gd name="connsiteY3" fmla="*/ 589 h 483983"/>
              <a:gd name="connsiteX0" fmla="*/ 0 w 502444"/>
              <a:gd name="connsiteY0" fmla="*/ 589 h 567327"/>
              <a:gd name="connsiteX1" fmla="*/ 502444 w 502444"/>
              <a:gd name="connsiteY1" fmla="*/ 0 h 567327"/>
              <a:gd name="connsiteX2" fmla="*/ 501535 w 502444"/>
              <a:gd name="connsiteY2" fmla="*/ 567327 h 567327"/>
              <a:gd name="connsiteX3" fmla="*/ 0 w 502444"/>
              <a:gd name="connsiteY3" fmla="*/ 589 h 567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444" h="567327">
                <a:moveTo>
                  <a:pt x="0" y="589"/>
                </a:moveTo>
                <a:lnTo>
                  <a:pt x="502444" y="0"/>
                </a:lnTo>
                <a:lnTo>
                  <a:pt x="501535" y="567327"/>
                </a:lnTo>
                <a:lnTo>
                  <a:pt x="0" y="58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5B478915-C30E-1827-F8B6-ED99625E5DD0}"/>
              </a:ext>
            </a:extLst>
          </p:cNvPr>
          <p:cNvCxnSpPr>
            <a:cxnSpLocks/>
          </p:cNvCxnSpPr>
          <p:nvPr/>
        </p:nvCxnSpPr>
        <p:spPr>
          <a:xfrm>
            <a:off x="4022402" y="755308"/>
            <a:ext cx="580271" cy="640105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8601C2-1144-FD92-8B9E-FB2A4F834A5A}"/>
              </a:ext>
            </a:extLst>
          </p:cNvPr>
          <p:cNvCxnSpPr>
            <a:cxnSpLocks/>
          </p:cNvCxnSpPr>
          <p:nvPr/>
        </p:nvCxnSpPr>
        <p:spPr>
          <a:xfrm>
            <a:off x="2971731" y="4275147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7AD47A-EEAE-132C-60F9-491A3A2CA4F9}"/>
              </a:ext>
            </a:extLst>
          </p:cNvPr>
          <p:cNvCxnSpPr>
            <a:cxnSpLocks/>
          </p:cNvCxnSpPr>
          <p:nvPr/>
        </p:nvCxnSpPr>
        <p:spPr>
          <a:xfrm flipV="1">
            <a:off x="3886255" y="2845199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321FC5-C310-5138-D111-7B54DBB840DE}"/>
                  </a:ext>
                </a:extLst>
              </p:cNvPr>
              <p:cNvSpPr txBox="1"/>
              <p:nvPr/>
            </p:nvSpPr>
            <p:spPr>
              <a:xfrm>
                <a:off x="3758551" y="2745615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321FC5-C310-5138-D111-7B54DBB8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51" y="2745615"/>
                <a:ext cx="49739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A6AF3-A93A-028E-2E3C-002DFC65467B}"/>
                  </a:ext>
                </a:extLst>
              </p:cNvPr>
              <p:cNvSpPr txBox="1"/>
              <p:nvPr/>
            </p:nvSpPr>
            <p:spPr>
              <a:xfrm>
                <a:off x="4450948" y="4033023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A6AF3-A93A-028E-2E3C-002DFC654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948" y="4033023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F76894-5031-1580-AE6D-EA8EAC3D52D0}"/>
                  </a:ext>
                </a:extLst>
              </p:cNvPr>
              <p:cNvSpPr txBox="1"/>
              <p:nvPr/>
            </p:nvSpPr>
            <p:spPr>
              <a:xfrm>
                <a:off x="3528606" y="3969227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F76894-5031-1580-AE6D-EA8EAC3D5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06" y="3969227"/>
                <a:ext cx="4973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B69C2B3-2EAD-DD8E-FFF1-EDD6CCD16D5D}"/>
              </a:ext>
            </a:extLst>
          </p:cNvPr>
          <p:cNvCxnSpPr>
            <a:cxnSpLocks/>
          </p:cNvCxnSpPr>
          <p:nvPr/>
        </p:nvCxnSpPr>
        <p:spPr>
          <a:xfrm>
            <a:off x="5348511" y="4269858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E608614-B5C1-9B50-2657-F5543C49DA60}"/>
              </a:ext>
            </a:extLst>
          </p:cNvPr>
          <p:cNvCxnSpPr>
            <a:cxnSpLocks/>
          </p:cNvCxnSpPr>
          <p:nvPr/>
        </p:nvCxnSpPr>
        <p:spPr>
          <a:xfrm flipV="1">
            <a:off x="6253715" y="2839750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7B9D43-C3BB-B111-A7CC-F55B148A0B15}"/>
                  </a:ext>
                </a:extLst>
              </p:cNvPr>
              <p:cNvSpPr txBox="1"/>
              <p:nvPr/>
            </p:nvSpPr>
            <p:spPr>
              <a:xfrm>
                <a:off x="6126011" y="2740166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7B9D43-C3BB-B111-A7CC-F55B148A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11" y="2740166"/>
                <a:ext cx="4973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44C37B-92C1-1B39-786C-1CAF65A1D072}"/>
                  </a:ext>
                </a:extLst>
              </p:cNvPr>
              <p:cNvSpPr txBox="1"/>
              <p:nvPr/>
            </p:nvSpPr>
            <p:spPr>
              <a:xfrm>
                <a:off x="6827728" y="4027734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44C37B-92C1-1B39-786C-1CAF65A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728" y="4027734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56393732-2D88-0A5E-DFED-B9C21C4CBFA8}"/>
              </a:ext>
            </a:extLst>
          </p:cNvPr>
          <p:cNvSpPr txBox="1"/>
          <p:nvPr/>
        </p:nvSpPr>
        <p:spPr>
          <a:xfrm>
            <a:off x="6257687" y="3502639"/>
            <a:ext cx="169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ldhabi" panose="020F0502020204030204" pitchFamily="2" charset="-78"/>
                <a:cs typeface="Aldhabi" panose="020F0502020204030204" pitchFamily="2" charset="-78"/>
              </a:rPr>
              <a:t>GAP</a:t>
            </a:r>
            <a:endParaRPr lang="zh-CN" altLang="en-US" sz="1600" dirty="0">
              <a:solidFill>
                <a:srgbClr val="FF0000"/>
              </a:solidFill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51E35F3-C572-4A6F-516C-38682CDB41AB}"/>
              </a:ext>
            </a:extLst>
          </p:cNvPr>
          <p:cNvCxnSpPr>
            <a:cxnSpLocks/>
          </p:cNvCxnSpPr>
          <p:nvPr/>
        </p:nvCxnSpPr>
        <p:spPr>
          <a:xfrm flipH="1" flipV="1">
            <a:off x="5618860" y="3438861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542089-A5A5-517F-3DA4-63B77C4718EA}"/>
              </a:ext>
            </a:extLst>
          </p:cNvPr>
          <p:cNvCxnSpPr>
            <a:cxnSpLocks/>
          </p:cNvCxnSpPr>
          <p:nvPr/>
        </p:nvCxnSpPr>
        <p:spPr>
          <a:xfrm flipV="1">
            <a:off x="6268173" y="3431900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B034544-3922-3829-E748-130727722C41}"/>
                  </a:ext>
                </a:extLst>
              </p:cNvPr>
              <p:cNvSpPr txBox="1"/>
              <p:nvPr/>
            </p:nvSpPr>
            <p:spPr>
              <a:xfrm>
                <a:off x="3321083" y="3535459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B034544-3922-3829-E748-13072772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083" y="3535459"/>
                <a:ext cx="49739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33F89B-64C0-6F56-DF10-A4EDC01B78DE}"/>
                  </a:ext>
                </a:extLst>
              </p:cNvPr>
              <p:cNvSpPr txBox="1"/>
              <p:nvPr/>
            </p:nvSpPr>
            <p:spPr>
              <a:xfrm>
                <a:off x="5171547" y="4027734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33F89B-64C0-6F56-DF10-A4EDC01B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47" y="4027734"/>
                <a:ext cx="49739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9A1C7EE-777F-0480-9590-AA5A58812B82}"/>
              </a:ext>
            </a:extLst>
          </p:cNvPr>
          <p:cNvCxnSpPr>
            <a:cxnSpLocks/>
          </p:cNvCxnSpPr>
          <p:nvPr/>
        </p:nvCxnSpPr>
        <p:spPr>
          <a:xfrm>
            <a:off x="2971730" y="4275102"/>
            <a:ext cx="88636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7FC104B-234E-4583-651B-FCA51F2D0004}"/>
              </a:ext>
            </a:extLst>
          </p:cNvPr>
          <p:cNvCxnSpPr>
            <a:cxnSpLocks/>
          </p:cNvCxnSpPr>
          <p:nvPr/>
        </p:nvCxnSpPr>
        <p:spPr>
          <a:xfrm>
            <a:off x="3881803" y="3756109"/>
            <a:ext cx="886363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0FA20999-9E60-5858-CD7A-ED6BCAAC2A39}"/>
              </a:ext>
            </a:extLst>
          </p:cNvPr>
          <p:cNvSpPr/>
          <p:nvPr/>
        </p:nvSpPr>
        <p:spPr>
          <a:xfrm>
            <a:off x="3864502" y="3725649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EAEE3D1-489C-6A9B-8F81-4B37CE81FFDA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3887362" y="3771368"/>
            <a:ext cx="2866" cy="518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5C09311B-76A4-DC8D-7B75-D99972D3CE2B}"/>
              </a:ext>
            </a:extLst>
          </p:cNvPr>
          <p:cNvSpPr/>
          <p:nvPr/>
        </p:nvSpPr>
        <p:spPr>
          <a:xfrm>
            <a:off x="3864502" y="425226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C3AD938E-1B76-18BD-4D81-C27592A22654}"/>
              </a:ext>
            </a:extLst>
          </p:cNvPr>
          <p:cNvCxnSpPr>
            <a:cxnSpLocks/>
          </p:cNvCxnSpPr>
          <p:nvPr/>
        </p:nvCxnSpPr>
        <p:spPr>
          <a:xfrm>
            <a:off x="5348511" y="4269654"/>
            <a:ext cx="18428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F472448-9DE7-98AE-8D8F-C7EE83D170FF}"/>
              </a:ext>
            </a:extLst>
          </p:cNvPr>
          <p:cNvCxnSpPr>
            <a:cxnSpLocks/>
          </p:cNvCxnSpPr>
          <p:nvPr/>
        </p:nvCxnSpPr>
        <p:spPr>
          <a:xfrm flipH="1" flipV="1">
            <a:off x="5740844" y="3435049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433838C0-5D73-B6BD-6F8B-41F200BD7488}"/>
              </a:ext>
            </a:extLst>
          </p:cNvPr>
          <p:cNvCxnSpPr>
            <a:cxnSpLocks/>
          </p:cNvCxnSpPr>
          <p:nvPr/>
        </p:nvCxnSpPr>
        <p:spPr>
          <a:xfrm flipH="1" flipV="1">
            <a:off x="5853756" y="3441961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C5246136-652E-DD8A-79BC-7EA37DE647E7}"/>
              </a:ext>
            </a:extLst>
          </p:cNvPr>
          <p:cNvCxnSpPr>
            <a:cxnSpLocks/>
          </p:cNvCxnSpPr>
          <p:nvPr/>
        </p:nvCxnSpPr>
        <p:spPr>
          <a:xfrm flipH="1" flipV="1">
            <a:off x="5950864" y="3435712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24BAF6B-7480-DB4E-CCE1-642578C68B94}"/>
              </a:ext>
            </a:extLst>
          </p:cNvPr>
          <p:cNvCxnSpPr>
            <a:cxnSpLocks/>
          </p:cNvCxnSpPr>
          <p:nvPr/>
        </p:nvCxnSpPr>
        <p:spPr>
          <a:xfrm flipH="1" flipV="1">
            <a:off x="6072848" y="3431900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8384D66-4091-EE37-398E-6022EE9D19F0}"/>
              </a:ext>
            </a:extLst>
          </p:cNvPr>
          <p:cNvCxnSpPr>
            <a:cxnSpLocks/>
          </p:cNvCxnSpPr>
          <p:nvPr/>
        </p:nvCxnSpPr>
        <p:spPr>
          <a:xfrm flipH="1" flipV="1">
            <a:off x="6185760" y="3438812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E0FDA806-882B-9BE5-C3D2-86669C4C9776}"/>
              </a:ext>
            </a:extLst>
          </p:cNvPr>
          <p:cNvSpPr/>
          <p:nvPr/>
        </p:nvSpPr>
        <p:spPr>
          <a:xfrm>
            <a:off x="6230855" y="424362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86B3C59-9E94-82A1-E1FF-D00BEDB2B980}"/>
                  </a:ext>
                </a:extLst>
              </p:cNvPr>
              <p:cNvSpPr txBox="1"/>
              <p:nvPr/>
            </p:nvSpPr>
            <p:spPr>
              <a:xfrm>
                <a:off x="5913028" y="4045488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86B3C59-9E94-82A1-E1FF-D00BEDB2B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28" y="4045488"/>
                <a:ext cx="49739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9DCC65D-F765-E0E6-5F51-E8F7236E4E02}"/>
              </a:ext>
            </a:extLst>
          </p:cNvPr>
          <p:cNvCxnSpPr>
            <a:cxnSpLocks/>
          </p:cNvCxnSpPr>
          <p:nvPr/>
        </p:nvCxnSpPr>
        <p:spPr>
          <a:xfrm flipV="1">
            <a:off x="6376866" y="3435349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CC9B51-184E-6A71-3C6A-8AB9B7A55A39}"/>
              </a:ext>
            </a:extLst>
          </p:cNvPr>
          <p:cNvCxnSpPr>
            <a:cxnSpLocks/>
          </p:cNvCxnSpPr>
          <p:nvPr/>
        </p:nvCxnSpPr>
        <p:spPr>
          <a:xfrm flipV="1">
            <a:off x="6507438" y="3441339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F5D91E9-3BF3-1F73-87BD-2E779F9771DE}"/>
              </a:ext>
            </a:extLst>
          </p:cNvPr>
          <p:cNvCxnSpPr>
            <a:cxnSpLocks/>
          </p:cNvCxnSpPr>
          <p:nvPr/>
        </p:nvCxnSpPr>
        <p:spPr>
          <a:xfrm flipV="1">
            <a:off x="6665788" y="3441961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DF82BFD-0303-FCC7-EBBA-F40BBFA2BC7F}"/>
              </a:ext>
            </a:extLst>
          </p:cNvPr>
          <p:cNvCxnSpPr>
            <a:cxnSpLocks/>
          </p:cNvCxnSpPr>
          <p:nvPr/>
        </p:nvCxnSpPr>
        <p:spPr>
          <a:xfrm flipV="1">
            <a:off x="6799704" y="3437275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74C2664-B74B-1362-14F0-1030CB673113}"/>
              </a:ext>
            </a:extLst>
          </p:cNvPr>
          <p:cNvCxnSpPr>
            <a:cxnSpLocks/>
          </p:cNvCxnSpPr>
          <p:nvPr/>
        </p:nvCxnSpPr>
        <p:spPr>
          <a:xfrm>
            <a:off x="7552072" y="4269858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071A70F-7C28-5A92-3DDA-1ED73F34AB12}"/>
              </a:ext>
            </a:extLst>
          </p:cNvPr>
          <p:cNvCxnSpPr>
            <a:cxnSpLocks/>
          </p:cNvCxnSpPr>
          <p:nvPr/>
        </p:nvCxnSpPr>
        <p:spPr>
          <a:xfrm flipV="1">
            <a:off x="8457276" y="2839750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433AFA7-6815-9849-DF0A-D99A0D573AF0}"/>
                  </a:ext>
                </a:extLst>
              </p:cNvPr>
              <p:cNvSpPr txBox="1"/>
              <p:nvPr/>
            </p:nvSpPr>
            <p:spPr>
              <a:xfrm>
                <a:off x="8329572" y="2740166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7433AFA7-6815-9849-DF0A-D99A0D57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572" y="2740166"/>
                <a:ext cx="4973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F333CCB2-8DBB-7B75-E81B-395B60B016EB}"/>
                  </a:ext>
                </a:extLst>
              </p:cNvPr>
              <p:cNvSpPr txBox="1"/>
              <p:nvPr/>
            </p:nvSpPr>
            <p:spPr>
              <a:xfrm>
                <a:off x="9031289" y="4027734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F333CCB2-8DBB-7B75-E81B-395B60B0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9" y="4027734"/>
                <a:ext cx="49739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551B00BC-2D5D-0274-E26E-80506F3619AC}"/>
              </a:ext>
            </a:extLst>
          </p:cNvPr>
          <p:cNvCxnSpPr>
            <a:cxnSpLocks/>
          </p:cNvCxnSpPr>
          <p:nvPr/>
        </p:nvCxnSpPr>
        <p:spPr>
          <a:xfrm flipH="1" flipV="1">
            <a:off x="7822421" y="3438861"/>
            <a:ext cx="7181" cy="8362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EF7E6D-403D-E45F-F2EB-0ABCAEE383CD}"/>
              </a:ext>
            </a:extLst>
          </p:cNvPr>
          <p:cNvCxnSpPr>
            <a:cxnSpLocks/>
          </p:cNvCxnSpPr>
          <p:nvPr/>
        </p:nvCxnSpPr>
        <p:spPr>
          <a:xfrm flipV="1">
            <a:off x="8471734" y="3431900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A64B761-10BC-CE29-12B7-06A6252F85F2}"/>
                  </a:ext>
                </a:extLst>
              </p:cNvPr>
              <p:cNvSpPr txBox="1"/>
              <p:nvPr/>
            </p:nvSpPr>
            <p:spPr>
              <a:xfrm>
                <a:off x="7375108" y="4027734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AA64B761-10BC-CE29-12B7-06A6252F8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08" y="4027734"/>
                <a:ext cx="49739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840FA4C-7ABA-9482-0640-0D9CE73F3E8D}"/>
              </a:ext>
            </a:extLst>
          </p:cNvPr>
          <p:cNvCxnSpPr>
            <a:cxnSpLocks/>
          </p:cNvCxnSpPr>
          <p:nvPr/>
        </p:nvCxnSpPr>
        <p:spPr>
          <a:xfrm>
            <a:off x="7552072" y="4269654"/>
            <a:ext cx="18428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DDB1F3A-A254-75CB-40BB-976B82442E2E}"/>
              </a:ext>
            </a:extLst>
          </p:cNvPr>
          <p:cNvCxnSpPr>
            <a:cxnSpLocks/>
          </p:cNvCxnSpPr>
          <p:nvPr/>
        </p:nvCxnSpPr>
        <p:spPr>
          <a:xfrm flipH="1" flipV="1">
            <a:off x="7944405" y="3435049"/>
            <a:ext cx="7181" cy="8362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FDFEA957-07C6-494F-84FD-06D40C0ACF6E}"/>
              </a:ext>
            </a:extLst>
          </p:cNvPr>
          <p:cNvCxnSpPr>
            <a:cxnSpLocks/>
          </p:cNvCxnSpPr>
          <p:nvPr/>
        </p:nvCxnSpPr>
        <p:spPr>
          <a:xfrm flipH="1" flipV="1">
            <a:off x="8057317" y="3441961"/>
            <a:ext cx="7181" cy="8362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49B721F-25FD-35B5-FD5F-61B1024FDBB4}"/>
              </a:ext>
            </a:extLst>
          </p:cNvPr>
          <p:cNvCxnSpPr>
            <a:cxnSpLocks/>
          </p:cNvCxnSpPr>
          <p:nvPr/>
        </p:nvCxnSpPr>
        <p:spPr>
          <a:xfrm flipH="1" flipV="1">
            <a:off x="8154425" y="3435712"/>
            <a:ext cx="7181" cy="8362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F02FD540-32AE-CAC5-A75D-93F9D11A5892}"/>
              </a:ext>
            </a:extLst>
          </p:cNvPr>
          <p:cNvCxnSpPr>
            <a:cxnSpLocks/>
          </p:cNvCxnSpPr>
          <p:nvPr/>
        </p:nvCxnSpPr>
        <p:spPr>
          <a:xfrm flipH="1" flipV="1">
            <a:off x="8276409" y="3431900"/>
            <a:ext cx="7181" cy="83624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EFFA006-D39F-0E45-51F7-758EF9347C29}"/>
              </a:ext>
            </a:extLst>
          </p:cNvPr>
          <p:cNvCxnSpPr>
            <a:cxnSpLocks/>
          </p:cNvCxnSpPr>
          <p:nvPr/>
        </p:nvCxnSpPr>
        <p:spPr>
          <a:xfrm flipH="1" flipV="1">
            <a:off x="8389321" y="3438812"/>
            <a:ext cx="7181" cy="83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575FF5D6-A092-594F-06E9-C15C68424B33}"/>
              </a:ext>
            </a:extLst>
          </p:cNvPr>
          <p:cNvSpPr/>
          <p:nvPr/>
        </p:nvSpPr>
        <p:spPr>
          <a:xfrm>
            <a:off x="8434416" y="424362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DA102F8-94E7-DF01-5DC3-7FD14A5F9B07}"/>
                  </a:ext>
                </a:extLst>
              </p:cNvPr>
              <p:cNvSpPr txBox="1"/>
              <p:nvPr/>
            </p:nvSpPr>
            <p:spPr>
              <a:xfrm>
                <a:off x="8116589" y="4045488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DA102F8-94E7-DF01-5DC3-7FD14A5F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589" y="4045488"/>
                <a:ext cx="497393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6D2DC0-8FC6-35E2-E5DE-1BDA50A41411}"/>
              </a:ext>
            </a:extLst>
          </p:cNvPr>
          <p:cNvCxnSpPr>
            <a:cxnSpLocks/>
          </p:cNvCxnSpPr>
          <p:nvPr/>
        </p:nvCxnSpPr>
        <p:spPr>
          <a:xfrm flipV="1">
            <a:off x="8580427" y="3435349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C6501D1-B4F1-E80C-0609-019F4FF97BF0}"/>
              </a:ext>
            </a:extLst>
          </p:cNvPr>
          <p:cNvCxnSpPr>
            <a:cxnSpLocks/>
          </p:cNvCxnSpPr>
          <p:nvPr/>
        </p:nvCxnSpPr>
        <p:spPr>
          <a:xfrm flipV="1">
            <a:off x="8710999" y="3441339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7AB0540-3DFF-7403-83A9-A1142863E330}"/>
              </a:ext>
            </a:extLst>
          </p:cNvPr>
          <p:cNvCxnSpPr>
            <a:cxnSpLocks/>
          </p:cNvCxnSpPr>
          <p:nvPr/>
        </p:nvCxnSpPr>
        <p:spPr>
          <a:xfrm flipV="1">
            <a:off x="8869349" y="3441961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4BD573A-7C10-0AF0-0338-6B420A16D72C}"/>
              </a:ext>
            </a:extLst>
          </p:cNvPr>
          <p:cNvCxnSpPr>
            <a:cxnSpLocks/>
          </p:cNvCxnSpPr>
          <p:nvPr/>
        </p:nvCxnSpPr>
        <p:spPr>
          <a:xfrm flipV="1">
            <a:off x="9003265" y="3437275"/>
            <a:ext cx="645092" cy="8284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F2E26441-426E-4641-B74C-B8F141D108F1}"/>
              </a:ext>
            </a:extLst>
          </p:cNvPr>
          <p:cNvCxnSpPr>
            <a:cxnSpLocks/>
          </p:cNvCxnSpPr>
          <p:nvPr/>
        </p:nvCxnSpPr>
        <p:spPr>
          <a:xfrm flipV="1">
            <a:off x="8462717" y="3440801"/>
            <a:ext cx="45442" cy="8028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D8F0F0C-5165-75B3-7F3A-EDDE4C6F54D8}"/>
              </a:ext>
            </a:extLst>
          </p:cNvPr>
          <p:cNvCxnSpPr>
            <a:cxnSpLocks/>
          </p:cNvCxnSpPr>
          <p:nvPr/>
        </p:nvCxnSpPr>
        <p:spPr>
          <a:xfrm flipV="1">
            <a:off x="8458466" y="3450909"/>
            <a:ext cx="193589" cy="794278"/>
          </a:xfrm>
          <a:prstGeom prst="straightConnector1">
            <a:avLst/>
          </a:prstGeom>
          <a:ln>
            <a:solidFill>
              <a:srgbClr val="C30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2B9D8B02-2C65-5AEC-3F49-6111787BEDD0}"/>
              </a:ext>
            </a:extLst>
          </p:cNvPr>
          <p:cNvCxnSpPr>
            <a:cxnSpLocks/>
          </p:cNvCxnSpPr>
          <p:nvPr/>
        </p:nvCxnSpPr>
        <p:spPr>
          <a:xfrm flipV="1">
            <a:off x="8466061" y="3455213"/>
            <a:ext cx="341879" cy="7849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E73AB26-2F4F-55D1-C9CD-E06472A63BC1}"/>
              </a:ext>
            </a:extLst>
          </p:cNvPr>
          <p:cNvCxnSpPr>
            <a:cxnSpLocks/>
          </p:cNvCxnSpPr>
          <p:nvPr/>
        </p:nvCxnSpPr>
        <p:spPr>
          <a:xfrm flipV="1">
            <a:off x="8462950" y="3445040"/>
            <a:ext cx="506930" cy="801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297D767-6545-FF94-702F-CEB7DCE79B9C}"/>
              </a:ext>
            </a:extLst>
          </p:cNvPr>
          <p:cNvCxnSpPr>
            <a:cxnSpLocks/>
          </p:cNvCxnSpPr>
          <p:nvPr/>
        </p:nvCxnSpPr>
        <p:spPr>
          <a:xfrm>
            <a:off x="3623604" y="2007392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9E3540C-52D3-122C-14C1-58C8EDE5C893}"/>
              </a:ext>
            </a:extLst>
          </p:cNvPr>
          <p:cNvCxnSpPr>
            <a:cxnSpLocks/>
          </p:cNvCxnSpPr>
          <p:nvPr/>
        </p:nvCxnSpPr>
        <p:spPr>
          <a:xfrm flipV="1">
            <a:off x="4522455" y="574414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AC660F7-DF63-CB15-2BB5-F8B2B11CDDC5}"/>
                  </a:ext>
                </a:extLst>
              </p:cNvPr>
              <p:cNvSpPr txBox="1"/>
              <p:nvPr/>
            </p:nvSpPr>
            <p:spPr>
              <a:xfrm>
                <a:off x="4394751" y="474830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5AC660F7-DF63-CB15-2BB5-F8B2B11CD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751" y="474830"/>
                <a:ext cx="4973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604809B-0054-4C76-EAC8-14B75A4BD968}"/>
                  </a:ext>
                </a:extLst>
              </p:cNvPr>
              <p:cNvSpPr txBox="1"/>
              <p:nvPr/>
            </p:nvSpPr>
            <p:spPr>
              <a:xfrm>
                <a:off x="5384704" y="1839188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604809B-0054-4C76-EAC8-14B75A4BD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04" y="1839188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7AAC7CC-A50B-2556-9A4C-1A9931753474}"/>
              </a:ext>
            </a:extLst>
          </p:cNvPr>
          <p:cNvCxnSpPr>
            <a:cxnSpLocks/>
          </p:cNvCxnSpPr>
          <p:nvPr/>
        </p:nvCxnSpPr>
        <p:spPr>
          <a:xfrm flipV="1">
            <a:off x="4022402" y="734225"/>
            <a:ext cx="0" cy="127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8D44BED-2155-3DA5-E007-7705B695192B}"/>
              </a:ext>
            </a:extLst>
          </p:cNvPr>
          <p:cNvCxnSpPr>
            <a:cxnSpLocks/>
          </p:cNvCxnSpPr>
          <p:nvPr/>
        </p:nvCxnSpPr>
        <p:spPr>
          <a:xfrm flipV="1">
            <a:off x="4515787" y="1317380"/>
            <a:ext cx="6392" cy="69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474CDC24-EA08-49CA-1ED7-E15EFFB40F93}"/>
              </a:ext>
            </a:extLst>
          </p:cNvPr>
          <p:cNvCxnSpPr>
            <a:cxnSpLocks/>
            <a:endCxn id="166" idx="5"/>
          </p:cNvCxnSpPr>
          <p:nvPr/>
        </p:nvCxnSpPr>
        <p:spPr>
          <a:xfrm flipH="1" flipV="1">
            <a:off x="4541819" y="1324952"/>
            <a:ext cx="601990" cy="682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4E5E680-9608-90A0-3F28-3F0F12E7DA4C}"/>
              </a:ext>
            </a:extLst>
          </p:cNvPr>
          <p:cNvCxnSpPr>
            <a:cxnSpLocks/>
          </p:cNvCxnSpPr>
          <p:nvPr/>
        </p:nvCxnSpPr>
        <p:spPr>
          <a:xfrm flipH="1" flipV="1">
            <a:off x="4531197" y="1320343"/>
            <a:ext cx="71476" cy="6870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B2E76E9-0810-7EF5-CE64-021F8EDFF224}"/>
              </a:ext>
            </a:extLst>
          </p:cNvPr>
          <p:cNvCxnSpPr>
            <a:cxnSpLocks/>
          </p:cNvCxnSpPr>
          <p:nvPr/>
        </p:nvCxnSpPr>
        <p:spPr>
          <a:xfrm flipH="1" flipV="1">
            <a:off x="4542257" y="1318004"/>
            <a:ext cx="198882" cy="6893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144B6407-3B58-6301-8F94-3AB95887C0F7}"/>
              </a:ext>
            </a:extLst>
          </p:cNvPr>
          <p:cNvCxnSpPr>
            <a:cxnSpLocks/>
          </p:cNvCxnSpPr>
          <p:nvPr/>
        </p:nvCxnSpPr>
        <p:spPr>
          <a:xfrm flipH="1" flipV="1">
            <a:off x="4530427" y="1309201"/>
            <a:ext cx="395258" cy="698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CB9C504D-0A75-3914-4327-712A26036A86}"/>
              </a:ext>
            </a:extLst>
          </p:cNvPr>
          <p:cNvSpPr/>
          <p:nvPr/>
        </p:nvSpPr>
        <p:spPr>
          <a:xfrm>
            <a:off x="4502795" y="1285928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38127ED-8DAD-5E6A-0646-EB12BA2F2D4D}"/>
                  </a:ext>
                </a:extLst>
              </p:cNvPr>
              <p:cNvSpPr txBox="1"/>
              <p:nvPr/>
            </p:nvSpPr>
            <p:spPr>
              <a:xfrm>
                <a:off x="3507169" y="1759979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38127ED-8DAD-5E6A-0646-EB12BA2F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169" y="1759979"/>
                <a:ext cx="49739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86912A2-9ED2-883E-44FC-79D3B4AB6254}"/>
              </a:ext>
            </a:extLst>
          </p:cNvPr>
          <p:cNvCxnSpPr>
            <a:cxnSpLocks/>
          </p:cNvCxnSpPr>
          <p:nvPr/>
        </p:nvCxnSpPr>
        <p:spPr>
          <a:xfrm>
            <a:off x="3620807" y="2007392"/>
            <a:ext cx="185387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19934F4-4118-8A37-4DF1-3CB02CA9C9A2}"/>
              </a:ext>
            </a:extLst>
          </p:cNvPr>
          <p:cNvCxnSpPr>
            <a:cxnSpLocks/>
          </p:cNvCxnSpPr>
          <p:nvPr/>
        </p:nvCxnSpPr>
        <p:spPr>
          <a:xfrm flipV="1">
            <a:off x="4136470" y="734225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5E6069FB-CC44-0894-1219-76DD3FF26890}"/>
              </a:ext>
            </a:extLst>
          </p:cNvPr>
          <p:cNvCxnSpPr>
            <a:cxnSpLocks/>
          </p:cNvCxnSpPr>
          <p:nvPr/>
        </p:nvCxnSpPr>
        <p:spPr>
          <a:xfrm flipV="1">
            <a:off x="4239248" y="739556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C2966D93-B1E7-B9FA-A5C4-9274CE0650B4}"/>
              </a:ext>
            </a:extLst>
          </p:cNvPr>
          <p:cNvCxnSpPr>
            <a:cxnSpLocks/>
          </p:cNvCxnSpPr>
          <p:nvPr/>
        </p:nvCxnSpPr>
        <p:spPr>
          <a:xfrm flipV="1">
            <a:off x="4335921" y="740422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45144B6-A8AF-EE33-A1C9-0A38B9F0D1E0}"/>
              </a:ext>
            </a:extLst>
          </p:cNvPr>
          <p:cNvCxnSpPr>
            <a:cxnSpLocks/>
          </p:cNvCxnSpPr>
          <p:nvPr/>
        </p:nvCxnSpPr>
        <p:spPr>
          <a:xfrm flipV="1">
            <a:off x="4429224" y="734225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7E5ED95A-72B8-0C97-D863-CF834CD4F8E6}"/>
              </a:ext>
            </a:extLst>
          </p:cNvPr>
          <p:cNvCxnSpPr>
            <a:cxnSpLocks/>
          </p:cNvCxnSpPr>
          <p:nvPr/>
        </p:nvCxnSpPr>
        <p:spPr>
          <a:xfrm flipH="1" flipV="1">
            <a:off x="4099750" y="746596"/>
            <a:ext cx="1143750" cy="12580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20D34428-BB3E-9FEB-8D78-1152BA2D65B9}"/>
              </a:ext>
            </a:extLst>
          </p:cNvPr>
          <p:cNvCxnSpPr>
            <a:cxnSpLocks/>
          </p:cNvCxnSpPr>
          <p:nvPr/>
        </p:nvCxnSpPr>
        <p:spPr>
          <a:xfrm flipH="1" flipV="1">
            <a:off x="4192304" y="750201"/>
            <a:ext cx="1143750" cy="12580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7C6EF086-D9CB-9761-2869-5399D2D41F60}"/>
              </a:ext>
            </a:extLst>
          </p:cNvPr>
          <p:cNvCxnSpPr>
            <a:cxnSpLocks/>
          </p:cNvCxnSpPr>
          <p:nvPr/>
        </p:nvCxnSpPr>
        <p:spPr>
          <a:xfrm flipH="1" flipV="1">
            <a:off x="4286219" y="746255"/>
            <a:ext cx="1143750" cy="125807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FEE1A73E-8C10-CEEE-2E1C-848743863C61}"/>
                  </a:ext>
                </a:extLst>
              </p:cNvPr>
              <p:cNvSpPr txBox="1"/>
              <p:nvPr/>
            </p:nvSpPr>
            <p:spPr>
              <a:xfrm>
                <a:off x="4365487" y="68195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FEE1A73E-8C10-CEEE-2E1C-848743863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87" y="681952"/>
                <a:ext cx="49739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直角三角形 217">
            <a:extLst>
              <a:ext uri="{FF2B5EF4-FFF2-40B4-BE49-F238E27FC236}">
                <a16:creationId xmlns:a16="http://schemas.microsoft.com/office/drawing/2014/main" id="{EC17DAB2-F890-B680-DE0E-F49C1BCBA275}"/>
              </a:ext>
            </a:extLst>
          </p:cNvPr>
          <p:cNvSpPr/>
          <p:nvPr/>
        </p:nvSpPr>
        <p:spPr>
          <a:xfrm>
            <a:off x="7398955" y="567230"/>
            <a:ext cx="262846" cy="1173956"/>
          </a:xfrm>
          <a:custGeom>
            <a:avLst/>
            <a:gdLst>
              <a:gd name="connsiteX0" fmla="*/ 0 w 537254"/>
              <a:gd name="connsiteY0" fmla="*/ 564946 h 564946"/>
              <a:gd name="connsiteX1" fmla="*/ 0 w 537254"/>
              <a:gd name="connsiteY1" fmla="*/ 0 h 564946"/>
              <a:gd name="connsiteX2" fmla="*/ 537254 w 537254"/>
              <a:gd name="connsiteY2" fmla="*/ 564946 h 564946"/>
              <a:gd name="connsiteX3" fmla="*/ 0 w 537254"/>
              <a:gd name="connsiteY3" fmla="*/ 564946 h 564946"/>
              <a:gd name="connsiteX0" fmla="*/ 0 w 537254"/>
              <a:gd name="connsiteY0" fmla="*/ 483983 h 483983"/>
              <a:gd name="connsiteX1" fmla="*/ 516731 w 537254"/>
              <a:gd name="connsiteY1" fmla="*/ 0 h 483983"/>
              <a:gd name="connsiteX2" fmla="*/ 537254 w 537254"/>
              <a:gd name="connsiteY2" fmla="*/ 483983 h 483983"/>
              <a:gd name="connsiteX3" fmla="*/ 0 w 537254"/>
              <a:gd name="connsiteY3" fmla="*/ 483983 h 483983"/>
              <a:gd name="connsiteX0" fmla="*/ 0 w 522967"/>
              <a:gd name="connsiteY0" fmla="*/ 589 h 483983"/>
              <a:gd name="connsiteX1" fmla="*/ 502444 w 522967"/>
              <a:gd name="connsiteY1" fmla="*/ 0 h 483983"/>
              <a:gd name="connsiteX2" fmla="*/ 522967 w 522967"/>
              <a:gd name="connsiteY2" fmla="*/ 483983 h 483983"/>
              <a:gd name="connsiteX3" fmla="*/ 0 w 522967"/>
              <a:gd name="connsiteY3" fmla="*/ 589 h 483983"/>
              <a:gd name="connsiteX0" fmla="*/ 0 w 502444"/>
              <a:gd name="connsiteY0" fmla="*/ 589 h 567327"/>
              <a:gd name="connsiteX1" fmla="*/ 502444 w 502444"/>
              <a:gd name="connsiteY1" fmla="*/ 0 h 567327"/>
              <a:gd name="connsiteX2" fmla="*/ 501535 w 502444"/>
              <a:gd name="connsiteY2" fmla="*/ 567327 h 567327"/>
              <a:gd name="connsiteX3" fmla="*/ 0 w 502444"/>
              <a:gd name="connsiteY3" fmla="*/ 589 h 567327"/>
              <a:gd name="connsiteX0" fmla="*/ 0 w 754856"/>
              <a:gd name="connsiteY0" fmla="*/ 526845 h 1093583"/>
              <a:gd name="connsiteX1" fmla="*/ 754856 w 754856"/>
              <a:gd name="connsiteY1" fmla="*/ 0 h 1093583"/>
              <a:gd name="connsiteX2" fmla="*/ 501535 w 754856"/>
              <a:gd name="connsiteY2" fmla="*/ 1093583 h 1093583"/>
              <a:gd name="connsiteX3" fmla="*/ 0 w 754856"/>
              <a:gd name="connsiteY3" fmla="*/ 526845 h 1093583"/>
              <a:gd name="connsiteX0" fmla="*/ 5671 w 253321"/>
              <a:gd name="connsiteY0" fmla="*/ 0 h 1166813"/>
              <a:gd name="connsiteX1" fmla="*/ 253321 w 253321"/>
              <a:gd name="connsiteY1" fmla="*/ 73230 h 1166813"/>
              <a:gd name="connsiteX2" fmla="*/ 0 w 253321"/>
              <a:gd name="connsiteY2" fmla="*/ 1166813 h 1166813"/>
              <a:gd name="connsiteX3" fmla="*/ 5671 w 253321"/>
              <a:gd name="connsiteY3" fmla="*/ 0 h 1166813"/>
              <a:gd name="connsiteX0" fmla="*/ 15196 w 262846"/>
              <a:gd name="connsiteY0" fmla="*/ 0 h 1173956"/>
              <a:gd name="connsiteX1" fmla="*/ 262846 w 262846"/>
              <a:gd name="connsiteY1" fmla="*/ 73230 h 1173956"/>
              <a:gd name="connsiteX2" fmla="*/ 0 w 262846"/>
              <a:gd name="connsiteY2" fmla="*/ 1173956 h 1173956"/>
              <a:gd name="connsiteX3" fmla="*/ 15196 w 262846"/>
              <a:gd name="connsiteY3" fmla="*/ 0 h 1173956"/>
              <a:gd name="connsiteX0" fmla="*/ 15196 w 262846"/>
              <a:gd name="connsiteY0" fmla="*/ 0 h 1173956"/>
              <a:gd name="connsiteX1" fmla="*/ 262846 w 262846"/>
              <a:gd name="connsiteY1" fmla="*/ 73230 h 1173956"/>
              <a:gd name="connsiteX2" fmla="*/ 0 w 262846"/>
              <a:gd name="connsiteY2" fmla="*/ 1173956 h 1173956"/>
              <a:gd name="connsiteX3" fmla="*/ 15196 w 262846"/>
              <a:gd name="connsiteY3" fmla="*/ 0 h 1173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46" h="1173956">
                <a:moveTo>
                  <a:pt x="15196" y="0"/>
                </a:moveTo>
                <a:lnTo>
                  <a:pt x="262846" y="73230"/>
                </a:lnTo>
                <a:cubicBezTo>
                  <a:pt x="175231" y="440139"/>
                  <a:pt x="70946" y="802284"/>
                  <a:pt x="0" y="1173956"/>
                </a:cubicBezTo>
                <a:cubicBezTo>
                  <a:pt x="1890" y="785018"/>
                  <a:pt x="13306" y="388938"/>
                  <a:pt x="15196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10CD98EC-35BB-478A-7C09-76B096CF0978}"/>
              </a:ext>
            </a:extLst>
          </p:cNvPr>
          <p:cNvCxnSpPr>
            <a:cxnSpLocks/>
          </p:cNvCxnSpPr>
          <p:nvPr/>
        </p:nvCxnSpPr>
        <p:spPr>
          <a:xfrm>
            <a:off x="5875565" y="2021589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B72478EE-36B0-E917-CEE6-3E27E8CF5096}"/>
              </a:ext>
            </a:extLst>
          </p:cNvPr>
          <p:cNvCxnSpPr>
            <a:cxnSpLocks/>
          </p:cNvCxnSpPr>
          <p:nvPr/>
        </p:nvCxnSpPr>
        <p:spPr>
          <a:xfrm flipV="1">
            <a:off x="6774416" y="588611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91A6999-A5C1-EC3C-CD88-C47E0F9AC269}"/>
                  </a:ext>
                </a:extLst>
              </p:cNvPr>
              <p:cNvSpPr txBox="1"/>
              <p:nvPr/>
            </p:nvSpPr>
            <p:spPr>
              <a:xfrm>
                <a:off x="6646712" y="489027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A91A6999-A5C1-EC3C-CD88-C47E0F9AC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712" y="489027"/>
                <a:ext cx="497393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6786FA2-99CE-53EE-8DFE-91CDDFFC5A61}"/>
              </a:ext>
            </a:extLst>
          </p:cNvPr>
          <p:cNvCxnSpPr>
            <a:cxnSpLocks/>
          </p:cNvCxnSpPr>
          <p:nvPr/>
        </p:nvCxnSpPr>
        <p:spPr>
          <a:xfrm flipV="1">
            <a:off x="6274363" y="748422"/>
            <a:ext cx="0" cy="127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C03CA930-AAF7-BF07-0288-3849C4B3D2CC}"/>
              </a:ext>
            </a:extLst>
          </p:cNvPr>
          <p:cNvCxnSpPr>
            <a:cxnSpLocks/>
          </p:cNvCxnSpPr>
          <p:nvPr/>
        </p:nvCxnSpPr>
        <p:spPr>
          <a:xfrm flipV="1">
            <a:off x="7097251" y="563660"/>
            <a:ext cx="409512" cy="1449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168DAF5B-8C72-1AF5-2000-83ADC33E4891}"/>
                  </a:ext>
                </a:extLst>
              </p:cNvPr>
              <p:cNvSpPr txBox="1"/>
              <p:nvPr/>
            </p:nvSpPr>
            <p:spPr>
              <a:xfrm>
                <a:off x="5759130" y="1774176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168DAF5B-8C72-1AF5-2000-83ADC33E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130" y="1774176"/>
                <a:ext cx="49739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7839C877-586B-1BD6-F9ED-DC298D09C7AC}"/>
              </a:ext>
            </a:extLst>
          </p:cNvPr>
          <p:cNvCxnSpPr>
            <a:cxnSpLocks/>
          </p:cNvCxnSpPr>
          <p:nvPr/>
        </p:nvCxnSpPr>
        <p:spPr>
          <a:xfrm>
            <a:off x="5872768" y="2021589"/>
            <a:ext cx="185387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505C9B8-5ADD-C356-7F56-205B830C0A28}"/>
              </a:ext>
            </a:extLst>
          </p:cNvPr>
          <p:cNvCxnSpPr>
            <a:cxnSpLocks/>
          </p:cNvCxnSpPr>
          <p:nvPr/>
        </p:nvCxnSpPr>
        <p:spPr>
          <a:xfrm flipV="1">
            <a:off x="6388431" y="748422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1ED89BD4-133B-97C7-1C62-D42A7C116C83}"/>
              </a:ext>
            </a:extLst>
          </p:cNvPr>
          <p:cNvCxnSpPr>
            <a:cxnSpLocks/>
          </p:cNvCxnSpPr>
          <p:nvPr/>
        </p:nvCxnSpPr>
        <p:spPr>
          <a:xfrm flipV="1">
            <a:off x="6491209" y="753753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DF741DE-BECF-129A-43CE-738DCCC4F6A3}"/>
              </a:ext>
            </a:extLst>
          </p:cNvPr>
          <p:cNvCxnSpPr>
            <a:cxnSpLocks/>
          </p:cNvCxnSpPr>
          <p:nvPr/>
        </p:nvCxnSpPr>
        <p:spPr>
          <a:xfrm flipV="1">
            <a:off x="6587882" y="754619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1EB82F69-3213-F1E4-6FC6-CDFFA769A7A7}"/>
              </a:ext>
            </a:extLst>
          </p:cNvPr>
          <p:cNvCxnSpPr>
            <a:cxnSpLocks/>
          </p:cNvCxnSpPr>
          <p:nvPr/>
        </p:nvCxnSpPr>
        <p:spPr>
          <a:xfrm flipV="1">
            <a:off x="6681185" y="748422"/>
            <a:ext cx="2146" cy="12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ECA36B8-CEFD-F408-890D-684012713F4B}"/>
                  </a:ext>
                </a:extLst>
              </p:cNvPr>
              <p:cNvSpPr txBox="1"/>
              <p:nvPr/>
            </p:nvSpPr>
            <p:spPr>
              <a:xfrm>
                <a:off x="7346898" y="370056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ECA36B8-CEFD-F408-890D-68401271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98" y="370056"/>
                <a:ext cx="49739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D1B1E54-6094-B9E6-0AF5-B1232FBF53B0}"/>
                  </a:ext>
                </a:extLst>
              </p:cNvPr>
              <p:cNvSpPr txBox="1"/>
              <p:nvPr/>
            </p:nvSpPr>
            <p:spPr>
              <a:xfrm>
                <a:off x="7658037" y="1863561"/>
                <a:ext cx="4973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D1B1E54-6094-B9E6-0AF5-B1232FBF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37" y="1863561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8FDD5C7E-26B1-33B2-1499-3F9EAD178BD8}"/>
              </a:ext>
            </a:extLst>
          </p:cNvPr>
          <p:cNvCxnSpPr>
            <a:cxnSpLocks/>
          </p:cNvCxnSpPr>
          <p:nvPr/>
        </p:nvCxnSpPr>
        <p:spPr>
          <a:xfrm flipV="1">
            <a:off x="7473386" y="750201"/>
            <a:ext cx="2146" cy="12678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60497805-37E3-B4F6-67D7-376F9A62C38E}"/>
              </a:ext>
            </a:extLst>
          </p:cNvPr>
          <p:cNvCxnSpPr>
            <a:cxnSpLocks/>
          </p:cNvCxnSpPr>
          <p:nvPr/>
        </p:nvCxnSpPr>
        <p:spPr>
          <a:xfrm flipV="1">
            <a:off x="7555259" y="754801"/>
            <a:ext cx="2146" cy="12678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DF128745-9CAE-03D8-B6DF-4259FF39143E}"/>
              </a:ext>
            </a:extLst>
          </p:cNvPr>
          <p:cNvCxnSpPr>
            <a:cxnSpLocks/>
          </p:cNvCxnSpPr>
          <p:nvPr/>
        </p:nvCxnSpPr>
        <p:spPr>
          <a:xfrm flipV="1">
            <a:off x="7645962" y="754801"/>
            <a:ext cx="2146" cy="12678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任意多边形: 形状 256">
            <a:extLst>
              <a:ext uri="{FF2B5EF4-FFF2-40B4-BE49-F238E27FC236}">
                <a16:creationId xmlns:a16="http://schemas.microsoft.com/office/drawing/2014/main" id="{18C55820-3668-007B-8756-433A64B0F588}"/>
              </a:ext>
            </a:extLst>
          </p:cNvPr>
          <p:cNvSpPr/>
          <p:nvPr/>
        </p:nvSpPr>
        <p:spPr>
          <a:xfrm>
            <a:off x="7400431" y="634095"/>
            <a:ext cx="262819" cy="1079500"/>
          </a:xfrm>
          <a:custGeom>
            <a:avLst/>
            <a:gdLst>
              <a:gd name="connsiteX0" fmla="*/ 1227 w 280627"/>
              <a:gd name="connsiteY0" fmla="*/ 1082675 h 1082675"/>
              <a:gd name="connsiteX1" fmla="*/ 42502 w 280627"/>
              <a:gd name="connsiteY1" fmla="*/ 901700 h 1082675"/>
              <a:gd name="connsiteX2" fmla="*/ 280627 w 280627"/>
              <a:gd name="connsiteY2" fmla="*/ 0 h 1082675"/>
              <a:gd name="connsiteX0" fmla="*/ 2469 w 281869"/>
              <a:gd name="connsiteY0" fmla="*/ 1082675 h 1082675"/>
              <a:gd name="connsiteX1" fmla="*/ 37394 w 281869"/>
              <a:gd name="connsiteY1" fmla="*/ 892175 h 1082675"/>
              <a:gd name="connsiteX2" fmla="*/ 281869 w 281869"/>
              <a:gd name="connsiteY2" fmla="*/ 0 h 1082675"/>
              <a:gd name="connsiteX0" fmla="*/ 2469 w 262819"/>
              <a:gd name="connsiteY0" fmla="*/ 1079500 h 1079500"/>
              <a:gd name="connsiteX1" fmla="*/ 37394 w 262819"/>
              <a:gd name="connsiteY1" fmla="*/ 889000 h 1079500"/>
              <a:gd name="connsiteX2" fmla="*/ 262819 w 262819"/>
              <a:gd name="connsiteY2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19" h="1079500">
                <a:moveTo>
                  <a:pt x="2469" y="1079500"/>
                </a:moveTo>
                <a:cubicBezTo>
                  <a:pt x="-177" y="1079235"/>
                  <a:pt x="-9173" y="1069446"/>
                  <a:pt x="37394" y="889000"/>
                </a:cubicBezTo>
                <a:cubicBezTo>
                  <a:pt x="83961" y="708554"/>
                  <a:pt x="167040" y="360627"/>
                  <a:pt x="26281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D9C436D-360A-910B-FDF9-EAD39A155426}"/>
              </a:ext>
            </a:extLst>
          </p:cNvPr>
          <p:cNvCxnSpPr>
            <a:cxnSpLocks/>
            <a:endCxn id="257" idx="0"/>
          </p:cNvCxnSpPr>
          <p:nvPr/>
        </p:nvCxnSpPr>
        <p:spPr>
          <a:xfrm flipV="1">
            <a:off x="7402900" y="1713595"/>
            <a:ext cx="0" cy="2996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1F01D33-DFB6-57CE-5CA1-80BEB38AF6C4}"/>
              </a:ext>
            </a:extLst>
          </p:cNvPr>
          <p:cNvCxnSpPr>
            <a:cxnSpLocks/>
          </p:cNvCxnSpPr>
          <p:nvPr/>
        </p:nvCxnSpPr>
        <p:spPr>
          <a:xfrm flipV="1">
            <a:off x="7321650" y="1567986"/>
            <a:ext cx="101813" cy="4522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DC5CE80E-4AA5-B3BE-E1D1-F7708CB6D3FD}"/>
              </a:ext>
            </a:extLst>
          </p:cNvPr>
          <p:cNvCxnSpPr>
            <a:cxnSpLocks/>
          </p:cNvCxnSpPr>
          <p:nvPr/>
        </p:nvCxnSpPr>
        <p:spPr>
          <a:xfrm flipV="1">
            <a:off x="7263067" y="1247472"/>
            <a:ext cx="243696" cy="7741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03C46D27-3CF0-4906-B27E-8B2859943AAC}"/>
              </a:ext>
            </a:extLst>
          </p:cNvPr>
          <p:cNvCxnSpPr>
            <a:cxnSpLocks/>
          </p:cNvCxnSpPr>
          <p:nvPr/>
        </p:nvCxnSpPr>
        <p:spPr>
          <a:xfrm flipV="1">
            <a:off x="7218801" y="1147597"/>
            <a:ext cx="317446" cy="872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7D0624A8-CCC9-317E-0D6C-D317123E80B0}"/>
              </a:ext>
            </a:extLst>
          </p:cNvPr>
          <p:cNvCxnSpPr>
            <a:cxnSpLocks/>
          </p:cNvCxnSpPr>
          <p:nvPr/>
        </p:nvCxnSpPr>
        <p:spPr>
          <a:xfrm flipV="1">
            <a:off x="7167207" y="894875"/>
            <a:ext cx="434321" cy="1125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441F36A3-8287-4027-F922-5F68644A807A}"/>
              </a:ext>
            </a:extLst>
          </p:cNvPr>
          <p:cNvCxnSpPr>
            <a:cxnSpLocks/>
          </p:cNvCxnSpPr>
          <p:nvPr/>
        </p:nvCxnSpPr>
        <p:spPr>
          <a:xfrm flipV="1">
            <a:off x="7133870" y="646948"/>
            <a:ext cx="482608" cy="13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C0D134FD-DC75-80C4-E934-87CFF859E7E3}"/>
              </a:ext>
            </a:extLst>
          </p:cNvPr>
          <p:cNvCxnSpPr>
            <a:cxnSpLocks/>
          </p:cNvCxnSpPr>
          <p:nvPr/>
        </p:nvCxnSpPr>
        <p:spPr>
          <a:xfrm flipV="1">
            <a:off x="7022608" y="561566"/>
            <a:ext cx="361759" cy="1460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FC6C2FF2-A29D-C9DF-AB32-421471AB6DDE}"/>
              </a:ext>
            </a:extLst>
          </p:cNvPr>
          <p:cNvCxnSpPr>
            <a:cxnSpLocks/>
          </p:cNvCxnSpPr>
          <p:nvPr/>
        </p:nvCxnSpPr>
        <p:spPr>
          <a:xfrm flipV="1">
            <a:off x="6920125" y="559640"/>
            <a:ext cx="305031" cy="14662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FF2850BA-7273-B156-5A21-4D1616D6E732}"/>
              </a:ext>
            </a:extLst>
          </p:cNvPr>
          <p:cNvCxnSpPr>
            <a:cxnSpLocks/>
          </p:cNvCxnSpPr>
          <p:nvPr/>
        </p:nvCxnSpPr>
        <p:spPr>
          <a:xfrm flipV="1">
            <a:off x="6774416" y="720429"/>
            <a:ext cx="0" cy="12995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A22DB004-DB86-C364-FA05-C621CD533BF3}"/>
              </a:ext>
            </a:extLst>
          </p:cNvPr>
          <p:cNvCxnSpPr>
            <a:cxnSpLocks/>
          </p:cNvCxnSpPr>
          <p:nvPr/>
        </p:nvCxnSpPr>
        <p:spPr>
          <a:xfrm flipV="1">
            <a:off x="6824340" y="693647"/>
            <a:ext cx="75668" cy="13258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3117C627-65CB-1A83-E36F-170A9549C3DE}"/>
              </a:ext>
            </a:extLst>
          </p:cNvPr>
          <p:cNvCxnSpPr>
            <a:cxnSpLocks/>
          </p:cNvCxnSpPr>
          <p:nvPr/>
        </p:nvCxnSpPr>
        <p:spPr>
          <a:xfrm flipV="1">
            <a:off x="6871496" y="646948"/>
            <a:ext cx="148903" cy="1379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B614840-EA9B-0D54-D04E-60D795243A33}"/>
              </a:ext>
            </a:extLst>
          </p:cNvPr>
          <p:cNvSpPr txBox="1"/>
          <p:nvPr/>
        </p:nvSpPr>
        <p:spPr>
          <a:xfrm>
            <a:off x="7346898" y="1473783"/>
            <a:ext cx="169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Aldhabi" panose="020F0502020204030204" pitchFamily="2" charset="-78"/>
                <a:cs typeface="Aldhabi" panose="020F0502020204030204" pitchFamily="2" charset="-78"/>
              </a:rPr>
              <a:t>envelope</a:t>
            </a:r>
            <a:endParaRPr lang="zh-CN" altLang="en-US" sz="1600" dirty="0">
              <a:solidFill>
                <a:srgbClr val="002060"/>
              </a:solidFill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768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AFE0FC8-4279-2C20-A429-62EEFED6DB09}"/>
              </a:ext>
            </a:extLst>
          </p:cNvPr>
          <p:cNvCxnSpPr>
            <a:cxnSpLocks/>
          </p:cNvCxnSpPr>
          <p:nvPr/>
        </p:nvCxnSpPr>
        <p:spPr>
          <a:xfrm>
            <a:off x="5188420" y="4066140"/>
            <a:ext cx="1621955" cy="0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95DEDC2-A199-4B5F-1186-70F3E94B397A}"/>
              </a:ext>
            </a:extLst>
          </p:cNvPr>
          <p:cNvCxnSpPr>
            <a:cxnSpLocks/>
          </p:cNvCxnSpPr>
          <p:nvPr/>
        </p:nvCxnSpPr>
        <p:spPr>
          <a:xfrm>
            <a:off x="2402669" y="4052389"/>
            <a:ext cx="1665766" cy="14856"/>
          </a:xfrm>
          <a:prstGeom prst="line">
            <a:avLst/>
          </a:prstGeom>
          <a:ln w="9525"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8519CF5-C9E5-B6AC-4657-D68FFF7BFD30}"/>
              </a:ext>
            </a:extLst>
          </p:cNvPr>
          <p:cNvCxnSpPr>
            <a:cxnSpLocks/>
          </p:cNvCxnSpPr>
          <p:nvPr/>
        </p:nvCxnSpPr>
        <p:spPr>
          <a:xfrm flipV="1">
            <a:off x="2907189" y="899396"/>
            <a:ext cx="787254" cy="1398480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42DAB6F-62E2-AC29-4BC1-5331829E28EB}"/>
              </a:ext>
            </a:extLst>
          </p:cNvPr>
          <p:cNvSpPr/>
          <p:nvPr/>
        </p:nvSpPr>
        <p:spPr>
          <a:xfrm>
            <a:off x="3173140" y="1761875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0D789B2-AC2B-AAE9-A4C8-B37028DDF0CB}"/>
              </a:ext>
            </a:extLst>
          </p:cNvPr>
          <p:cNvCxnSpPr>
            <a:cxnSpLocks/>
          </p:cNvCxnSpPr>
          <p:nvPr/>
        </p:nvCxnSpPr>
        <p:spPr>
          <a:xfrm>
            <a:off x="2005113" y="2298283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E402E7-A00C-1192-232B-682CC1359C34}"/>
              </a:ext>
            </a:extLst>
          </p:cNvPr>
          <p:cNvCxnSpPr>
            <a:cxnSpLocks/>
          </p:cNvCxnSpPr>
          <p:nvPr/>
        </p:nvCxnSpPr>
        <p:spPr>
          <a:xfrm flipV="1">
            <a:off x="2910317" y="868175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D18128-6104-ADDD-E4E2-29F21B06BC3B}"/>
                  </a:ext>
                </a:extLst>
              </p:cNvPr>
              <p:cNvSpPr txBox="1"/>
              <p:nvPr/>
            </p:nvSpPr>
            <p:spPr>
              <a:xfrm>
                <a:off x="2782613" y="768591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D18128-6104-ADDD-E4E2-29F21B06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613" y="768591"/>
                <a:ext cx="49739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D28021-5FFD-01B6-7C31-E745F74BAD59}"/>
                  </a:ext>
                </a:extLst>
              </p:cNvPr>
              <p:cNvSpPr txBox="1"/>
              <p:nvPr/>
            </p:nvSpPr>
            <p:spPr>
              <a:xfrm>
                <a:off x="3490334" y="2052098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AD28021-5FFD-01B6-7C31-E745F74B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34" y="2052098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CA8306-2DB6-5CA5-A0DB-14B433D34F7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225571" y="1784735"/>
            <a:ext cx="947569" cy="513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C5E3D5-378E-D4E8-105F-9C474B85C90A}"/>
              </a:ext>
            </a:extLst>
          </p:cNvPr>
          <p:cNvCxnSpPr>
            <a:cxnSpLocks/>
          </p:cNvCxnSpPr>
          <p:nvPr/>
        </p:nvCxnSpPr>
        <p:spPr>
          <a:xfrm>
            <a:off x="2005113" y="2297876"/>
            <a:ext cx="18428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EC8046-FB8F-6441-A616-0DEF633073E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2579308" y="1784735"/>
            <a:ext cx="593832" cy="5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4F371B-8362-FCEF-3A05-D2FE6345E16F}"/>
                  </a:ext>
                </a:extLst>
              </p:cNvPr>
              <p:cNvSpPr txBox="1"/>
              <p:nvPr/>
            </p:nvSpPr>
            <p:spPr>
              <a:xfrm>
                <a:off x="1866646" y="2049451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4F371B-8362-FCEF-3A05-D2FE6345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46" y="2049451"/>
                <a:ext cx="4973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95E438-8BE2-A0BE-2DCD-F13AB0468FE4}"/>
              </a:ext>
            </a:extLst>
          </p:cNvPr>
          <p:cNvCxnSpPr>
            <a:cxnSpLocks/>
            <a:stCxn id="37" idx="7"/>
          </p:cNvCxnSpPr>
          <p:nvPr/>
        </p:nvCxnSpPr>
        <p:spPr>
          <a:xfrm flipV="1">
            <a:off x="3212164" y="1571760"/>
            <a:ext cx="668321" cy="196810"/>
          </a:xfrm>
          <a:prstGeom prst="straightConnector1">
            <a:avLst/>
          </a:prstGeom>
          <a:ln>
            <a:solidFill>
              <a:srgbClr val="5F5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050D383-555D-DC16-99BF-D8958098D430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3212164" y="1800899"/>
            <a:ext cx="138420" cy="496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B23404B-A7FE-5EE6-7DD0-7115C86C790B}"/>
              </a:ext>
            </a:extLst>
          </p:cNvPr>
          <p:cNvCxnSpPr>
            <a:cxnSpLocks/>
          </p:cNvCxnSpPr>
          <p:nvPr/>
        </p:nvCxnSpPr>
        <p:spPr>
          <a:xfrm flipV="1">
            <a:off x="5131141" y="893977"/>
            <a:ext cx="787254" cy="1398480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6EA16C7-1744-FB5A-D351-FEECBC8FAE67}"/>
              </a:ext>
            </a:extLst>
          </p:cNvPr>
          <p:cNvSpPr/>
          <p:nvPr/>
        </p:nvSpPr>
        <p:spPr>
          <a:xfrm>
            <a:off x="5397092" y="175645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ADB626C-2378-9258-1B20-0C908F925D51}"/>
              </a:ext>
            </a:extLst>
          </p:cNvPr>
          <p:cNvCxnSpPr>
            <a:cxnSpLocks/>
          </p:cNvCxnSpPr>
          <p:nvPr/>
        </p:nvCxnSpPr>
        <p:spPr>
          <a:xfrm>
            <a:off x="4229065" y="2292864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8C003CB-17C0-7E56-1D48-F211AF1F322B}"/>
              </a:ext>
            </a:extLst>
          </p:cNvPr>
          <p:cNvCxnSpPr>
            <a:cxnSpLocks/>
          </p:cNvCxnSpPr>
          <p:nvPr/>
        </p:nvCxnSpPr>
        <p:spPr>
          <a:xfrm flipV="1">
            <a:off x="5134269" y="862756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768F2A4-99BE-3AED-1030-C1F1300FE02E}"/>
                  </a:ext>
                </a:extLst>
              </p:cNvPr>
              <p:cNvSpPr txBox="1"/>
              <p:nvPr/>
            </p:nvSpPr>
            <p:spPr>
              <a:xfrm>
                <a:off x="5006565" y="76317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768F2A4-99BE-3AED-1030-C1F1300F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565" y="763172"/>
                <a:ext cx="49739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271E172-86FD-A407-A38F-0744F62CA503}"/>
                  </a:ext>
                </a:extLst>
              </p:cNvPr>
              <p:cNvSpPr txBox="1"/>
              <p:nvPr/>
            </p:nvSpPr>
            <p:spPr>
              <a:xfrm>
                <a:off x="5714286" y="2046679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271E172-86FD-A407-A38F-0744F62C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86" y="2046679"/>
                <a:ext cx="49739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19EA98A-0FAA-3B61-7A82-96B390418995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449523" y="1779316"/>
            <a:ext cx="947569" cy="513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A44F828-3954-72C4-9A24-55057841BFD6}"/>
              </a:ext>
            </a:extLst>
          </p:cNvPr>
          <p:cNvCxnSpPr>
            <a:cxnSpLocks/>
          </p:cNvCxnSpPr>
          <p:nvPr/>
        </p:nvCxnSpPr>
        <p:spPr>
          <a:xfrm>
            <a:off x="4229065" y="2292457"/>
            <a:ext cx="18428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2DB5731-20B1-445F-C835-A9B660FA3EDC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305974" y="1184271"/>
            <a:ext cx="113978" cy="57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26AE9A9-53E2-A5EF-29C8-BCD40AA427DF}"/>
                  </a:ext>
                </a:extLst>
              </p:cNvPr>
              <p:cNvSpPr txBox="1"/>
              <p:nvPr/>
            </p:nvSpPr>
            <p:spPr>
              <a:xfrm>
                <a:off x="4090598" y="204403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26AE9A9-53E2-A5EF-29C8-BCD40AA4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98" y="2044032"/>
                <a:ext cx="4973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43F7889-2DF4-17E9-8575-03494EE84208}"/>
              </a:ext>
            </a:extLst>
          </p:cNvPr>
          <p:cNvCxnSpPr>
            <a:cxnSpLocks/>
            <a:endCxn id="54" idx="6"/>
          </p:cNvCxnSpPr>
          <p:nvPr/>
        </p:nvCxnSpPr>
        <p:spPr>
          <a:xfrm flipH="1" flipV="1">
            <a:off x="5442811" y="1779316"/>
            <a:ext cx="288777" cy="513142"/>
          </a:xfrm>
          <a:prstGeom prst="straightConnector1">
            <a:avLst/>
          </a:prstGeom>
          <a:ln>
            <a:solidFill>
              <a:srgbClr val="5F5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767C716-7E29-19C4-C298-3B0D09DD68F7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5436116" y="1795480"/>
            <a:ext cx="138420" cy="496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81A1DF3-680B-73B8-C9D3-C7EF3A452581}"/>
              </a:ext>
            </a:extLst>
          </p:cNvPr>
          <p:cNvCxnSpPr>
            <a:cxnSpLocks/>
          </p:cNvCxnSpPr>
          <p:nvPr/>
        </p:nvCxnSpPr>
        <p:spPr>
          <a:xfrm flipV="1">
            <a:off x="7407405" y="893977"/>
            <a:ext cx="787254" cy="1398480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B9571821-FE4B-DD3F-CF78-C011DE0FE6F8}"/>
              </a:ext>
            </a:extLst>
          </p:cNvPr>
          <p:cNvSpPr/>
          <p:nvPr/>
        </p:nvSpPr>
        <p:spPr>
          <a:xfrm>
            <a:off x="7673356" y="175645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FCDC908-FF5E-007F-6BF0-2C2AC18A2765}"/>
              </a:ext>
            </a:extLst>
          </p:cNvPr>
          <p:cNvCxnSpPr>
            <a:cxnSpLocks/>
          </p:cNvCxnSpPr>
          <p:nvPr/>
        </p:nvCxnSpPr>
        <p:spPr>
          <a:xfrm>
            <a:off x="6505329" y="2292864"/>
            <a:ext cx="1922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DF6F835-3C23-A151-F715-AABD5C6D88FF}"/>
              </a:ext>
            </a:extLst>
          </p:cNvPr>
          <p:cNvCxnSpPr>
            <a:cxnSpLocks/>
          </p:cNvCxnSpPr>
          <p:nvPr/>
        </p:nvCxnSpPr>
        <p:spPr>
          <a:xfrm flipV="1">
            <a:off x="7410533" y="862756"/>
            <a:ext cx="0" cy="1429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90EC174-DEF9-0619-BFAA-E8DA191450D9}"/>
                  </a:ext>
                </a:extLst>
              </p:cNvPr>
              <p:cNvSpPr txBox="1"/>
              <p:nvPr/>
            </p:nvSpPr>
            <p:spPr>
              <a:xfrm>
                <a:off x="7282829" y="76317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90EC174-DEF9-0619-BFAA-E8DA1914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29" y="763172"/>
                <a:ext cx="497393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366816B-0A49-2E55-3F24-FFD8DC55DB99}"/>
                  </a:ext>
                </a:extLst>
              </p:cNvPr>
              <p:cNvSpPr txBox="1"/>
              <p:nvPr/>
            </p:nvSpPr>
            <p:spPr>
              <a:xfrm>
                <a:off x="7990550" y="2046679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366816B-0A49-2E55-3F24-FFD8DC55D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50" y="2046679"/>
                <a:ext cx="49739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8F9CD97-FEF6-7323-568E-2889F2C66549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6725787" y="1779316"/>
            <a:ext cx="947569" cy="513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A65FA26-DFDE-68B1-AB27-1753AA193E6F}"/>
              </a:ext>
            </a:extLst>
          </p:cNvPr>
          <p:cNvCxnSpPr>
            <a:cxnSpLocks/>
          </p:cNvCxnSpPr>
          <p:nvPr/>
        </p:nvCxnSpPr>
        <p:spPr>
          <a:xfrm>
            <a:off x="6505329" y="2292457"/>
            <a:ext cx="184286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AE3C9FF-1D28-15A5-FA6E-DF30F19D74A3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667749" y="1236286"/>
            <a:ext cx="28467" cy="52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8E74B60-4C26-F331-FCCF-20F065083A05}"/>
                  </a:ext>
                </a:extLst>
              </p:cNvPr>
              <p:cNvSpPr txBox="1"/>
              <p:nvPr/>
            </p:nvSpPr>
            <p:spPr>
              <a:xfrm>
                <a:off x="6366862" y="204403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8E74B60-4C26-F331-FCCF-20F06508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862" y="2044032"/>
                <a:ext cx="4973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71E6745-3184-8536-EDEC-6936E7BCE2BA}"/>
              </a:ext>
            </a:extLst>
          </p:cNvPr>
          <p:cNvCxnSpPr>
            <a:cxnSpLocks/>
            <a:stCxn id="66" idx="7"/>
          </p:cNvCxnSpPr>
          <p:nvPr/>
        </p:nvCxnSpPr>
        <p:spPr>
          <a:xfrm flipV="1">
            <a:off x="7712380" y="1566341"/>
            <a:ext cx="668321" cy="196810"/>
          </a:xfrm>
          <a:prstGeom prst="straightConnector1">
            <a:avLst/>
          </a:prstGeom>
          <a:ln>
            <a:solidFill>
              <a:srgbClr val="5F5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4D3A13D-717C-EC53-4554-56C6858000C6}"/>
              </a:ext>
            </a:extLst>
          </p:cNvPr>
          <p:cNvCxnSpPr>
            <a:cxnSpLocks/>
            <a:endCxn id="66" idx="5"/>
          </p:cNvCxnSpPr>
          <p:nvPr/>
        </p:nvCxnSpPr>
        <p:spPr>
          <a:xfrm flipH="1" flipV="1">
            <a:off x="7712380" y="1795480"/>
            <a:ext cx="138420" cy="496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ECD8777-5793-3856-58E7-5E3764CC964F}"/>
              </a:ext>
            </a:extLst>
          </p:cNvPr>
          <p:cNvCxnSpPr>
            <a:cxnSpLocks/>
          </p:cNvCxnSpPr>
          <p:nvPr/>
        </p:nvCxnSpPr>
        <p:spPr>
          <a:xfrm flipV="1">
            <a:off x="3127647" y="3183215"/>
            <a:ext cx="787254" cy="1398480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DD48B850-96AE-DC93-E84D-587FCFFF502B}"/>
              </a:ext>
            </a:extLst>
          </p:cNvPr>
          <p:cNvSpPr/>
          <p:nvPr/>
        </p:nvSpPr>
        <p:spPr>
          <a:xfrm>
            <a:off x="3393598" y="404569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32ECD4C-1CB4-C589-13E3-9474717F0B24}"/>
              </a:ext>
            </a:extLst>
          </p:cNvPr>
          <p:cNvCxnSpPr>
            <a:cxnSpLocks/>
          </p:cNvCxnSpPr>
          <p:nvPr/>
        </p:nvCxnSpPr>
        <p:spPr>
          <a:xfrm>
            <a:off x="2402668" y="4582102"/>
            <a:ext cx="174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1D14619-5E17-828D-108E-FC64A6D6AA41}"/>
              </a:ext>
            </a:extLst>
          </p:cNvPr>
          <p:cNvCxnSpPr>
            <a:cxnSpLocks/>
          </p:cNvCxnSpPr>
          <p:nvPr/>
        </p:nvCxnSpPr>
        <p:spPr>
          <a:xfrm flipV="1">
            <a:off x="2402669" y="3140627"/>
            <a:ext cx="0" cy="144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49EC01A-711B-1042-2CD0-234CC219B638}"/>
                  </a:ext>
                </a:extLst>
              </p:cNvPr>
              <p:cNvSpPr txBox="1"/>
              <p:nvPr/>
            </p:nvSpPr>
            <p:spPr>
              <a:xfrm>
                <a:off x="2314792" y="3060432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49EC01A-711B-1042-2CD0-234CC219B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92" y="3060432"/>
                <a:ext cx="49739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6EEEE2E-784A-9311-B3D0-6A843D88A77E}"/>
                  </a:ext>
                </a:extLst>
              </p:cNvPr>
              <p:cNvSpPr txBox="1"/>
              <p:nvPr/>
            </p:nvSpPr>
            <p:spPr>
              <a:xfrm>
                <a:off x="3710792" y="4335917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6EEEE2E-784A-9311-B3D0-6A843D88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792" y="4335917"/>
                <a:ext cx="4973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E288454-02F7-7182-D0E3-0F97BC201CCC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2446029" y="4068554"/>
            <a:ext cx="947569" cy="5139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78410E5-84E8-3C86-A7F7-A121AE446643}"/>
              </a:ext>
            </a:extLst>
          </p:cNvPr>
          <p:cNvCxnSpPr>
            <a:cxnSpLocks/>
          </p:cNvCxnSpPr>
          <p:nvPr/>
        </p:nvCxnSpPr>
        <p:spPr>
          <a:xfrm>
            <a:off x="2402668" y="4581695"/>
            <a:ext cx="166576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37F5D50-6A17-6DD9-B0C4-B9478299CC28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2722964" y="4068554"/>
            <a:ext cx="670634" cy="5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6E5BBCA-8EAB-5E36-F9D6-5C84265D416A}"/>
                  </a:ext>
                </a:extLst>
              </p:cNvPr>
              <p:cNvSpPr txBox="1"/>
              <p:nvPr/>
            </p:nvSpPr>
            <p:spPr>
              <a:xfrm>
                <a:off x="2062168" y="4400713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6E5BBCA-8EAB-5E36-F9D6-5C84265D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68" y="4400713"/>
                <a:ext cx="497393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A0EDA9B-1252-A648-2E06-1AB607B8151F}"/>
              </a:ext>
            </a:extLst>
          </p:cNvPr>
          <p:cNvCxnSpPr>
            <a:cxnSpLocks/>
            <a:stCxn id="85" idx="7"/>
          </p:cNvCxnSpPr>
          <p:nvPr/>
        </p:nvCxnSpPr>
        <p:spPr>
          <a:xfrm flipV="1">
            <a:off x="3432622" y="3855579"/>
            <a:ext cx="668321" cy="196810"/>
          </a:xfrm>
          <a:prstGeom prst="straightConnector1">
            <a:avLst/>
          </a:prstGeom>
          <a:ln>
            <a:solidFill>
              <a:srgbClr val="5F5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A23AC17-578C-10F2-539A-FBCD953C08C2}"/>
              </a:ext>
            </a:extLst>
          </p:cNvPr>
          <p:cNvCxnSpPr>
            <a:cxnSpLocks/>
            <a:endCxn id="85" idx="5"/>
          </p:cNvCxnSpPr>
          <p:nvPr/>
        </p:nvCxnSpPr>
        <p:spPr>
          <a:xfrm flipH="1" flipV="1">
            <a:off x="3432622" y="4084718"/>
            <a:ext cx="138420" cy="4969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2553BB4-7517-B21F-374F-EFEC1A6CFA21}"/>
              </a:ext>
            </a:extLst>
          </p:cNvPr>
          <p:cNvCxnSpPr>
            <a:cxnSpLocks/>
          </p:cNvCxnSpPr>
          <p:nvPr/>
        </p:nvCxnSpPr>
        <p:spPr>
          <a:xfrm flipV="1">
            <a:off x="5821042" y="3183215"/>
            <a:ext cx="787254" cy="1398480"/>
          </a:xfrm>
          <a:prstGeom prst="line">
            <a:avLst/>
          </a:prstGeom>
          <a:ln w="95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F2D57C1C-483F-1EC5-416F-B30BC3EDAFDA}"/>
              </a:ext>
            </a:extLst>
          </p:cNvPr>
          <p:cNvSpPr/>
          <p:nvPr/>
        </p:nvSpPr>
        <p:spPr>
          <a:xfrm>
            <a:off x="6086993" y="4045694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C3B9C6E-282F-A9FF-6981-75F72664FB09}"/>
              </a:ext>
            </a:extLst>
          </p:cNvPr>
          <p:cNvCxnSpPr>
            <a:cxnSpLocks/>
          </p:cNvCxnSpPr>
          <p:nvPr/>
        </p:nvCxnSpPr>
        <p:spPr>
          <a:xfrm>
            <a:off x="5190118" y="4582102"/>
            <a:ext cx="1650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FDFDD63-D4AA-716C-A9DA-1B62DE7EBF28}"/>
              </a:ext>
            </a:extLst>
          </p:cNvPr>
          <p:cNvCxnSpPr>
            <a:cxnSpLocks/>
          </p:cNvCxnSpPr>
          <p:nvPr/>
        </p:nvCxnSpPr>
        <p:spPr>
          <a:xfrm flipV="1">
            <a:off x="5190118" y="3153335"/>
            <a:ext cx="0" cy="143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8D2215EC-13A5-4640-E040-3431F35ECF95}"/>
                  </a:ext>
                </a:extLst>
              </p:cNvPr>
              <p:cNvSpPr txBox="1"/>
              <p:nvPr/>
            </p:nvSpPr>
            <p:spPr>
              <a:xfrm>
                <a:off x="5089806" y="3057249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8D2215EC-13A5-4640-E040-3431F35E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06" y="3057249"/>
                <a:ext cx="49739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740A9CA-E9E5-E8AA-72E4-A1BADA622892}"/>
                  </a:ext>
                </a:extLst>
              </p:cNvPr>
              <p:cNvSpPr txBox="1"/>
              <p:nvPr/>
            </p:nvSpPr>
            <p:spPr>
              <a:xfrm>
                <a:off x="6404187" y="4335917"/>
                <a:ext cx="49739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740A9CA-E9E5-E8AA-72E4-A1BADA622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7" y="4335917"/>
                <a:ext cx="4973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95E026E-649A-E7EB-4202-064EF76997AB}"/>
              </a:ext>
            </a:extLst>
          </p:cNvPr>
          <p:cNvCxnSpPr>
            <a:cxnSpLocks/>
          </p:cNvCxnSpPr>
          <p:nvPr/>
        </p:nvCxnSpPr>
        <p:spPr>
          <a:xfrm>
            <a:off x="5190118" y="4581695"/>
            <a:ext cx="157171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AA28273-EE70-4DE7-9C9A-B8908255EB3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5995875" y="3473509"/>
            <a:ext cx="113978" cy="57218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F4F08A6-2FFF-9319-F0BE-83ED5C290B5A}"/>
                  </a:ext>
                </a:extLst>
              </p:cNvPr>
              <p:cNvSpPr txBox="1"/>
              <p:nvPr/>
            </p:nvSpPr>
            <p:spPr>
              <a:xfrm>
                <a:off x="5057277" y="4345028"/>
                <a:ext cx="49739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F4F08A6-2FFF-9319-F0BE-83ED5C29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7" y="4345028"/>
                <a:ext cx="49739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7C0AE3D-F2BC-7A13-3442-9F7893D39C47}"/>
              </a:ext>
            </a:extLst>
          </p:cNvPr>
          <p:cNvCxnSpPr>
            <a:cxnSpLocks/>
            <a:endCxn id="97" idx="6"/>
          </p:cNvCxnSpPr>
          <p:nvPr/>
        </p:nvCxnSpPr>
        <p:spPr>
          <a:xfrm flipH="1" flipV="1">
            <a:off x="6132712" y="4068554"/>
            <a:ext cx="288777" cy="51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E161E49-1CA7-F553-3415-6DD1C40DDBA1}"/>
              </a:ext>
            </a:extLst>
          </p:cNvPr>
          <p:cNvCxnSpPr>
            <a:cxnSpLocks/>
            <a:endCxn id="97" idx="5"/>
          </p:cNvCxnSpPr>
          <p:nvPr/>
        </p:nvCxnSpPr>
        <p:spPr>
          <a:xfrm flipH="1" flipV="1">
            <a:off x="6126017" y="4084718"/>
            <a:ext cx="138420" cy="496977"/>
          </a:xfrm>
          <a:prstGeom prst="straightConnector1">
            <a:avLst/>
          </a:prstGeom>
          <a:ln>
            <a:solidFill>
              <a:srgbClr val="5F5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91AA7B7-B086-B57F-A6D4-7238C30ADF7A}"/>
                  </a:ext>
                </a:extLst>
              </p:cNvPr>
              <p:cNvSpPr txBox="1"/>
              <p:nvPr/>
            </p:nvSpPr>
            <p:spPr>
              <a:xfrm>
                <a:off x="3117338" y="3350398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91AA7B7-B086-B57F-A6D4-7238C30AD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338" y="3350398"/>
                <a:ext cx="497393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740A0DC-1BBA-C4D5-5233-F848F139447E}"/>
                  </a:ext>
                </a:extLst>
              </p:cNvPr>
              <p:cNvSpPr txBox="1"/>
              <p:nvPr/>
            </p:nvSpPr>
            <p:spPr>
              <a:xfrm>
                <a:off x="3775846" y="3396287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9740A0DC-1BBA-C4D5-5233-F848F1394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46" y="3396287"/>
                <a:ext cx="497393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315C718-95C8-B911-D3D7-E84B56B78499}"/>
                  </a:ext>
                </a:extLst>
              </p:cNvPr>
              <p:cNvSpPr txBox="1"/>
              <p:nvPr/>
            </p:nvSpPr>
            <p:spPr>
              <a:xfrm>
                <a:off x="6441437" y="3235857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315C718-95C8-B911-D3D7-E84B56B78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37" y="3235857"/>
                <a:ext cx="497393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D88B04-50D5-A733-1D2F-F847011EC998}"/>
                  </a:ext>
                </a:extLst>
              </p:cNvPr>
              <p:cNvSpPr txBox="1"/>
              <p:nvPr/>
            </p:nvSpPr>
            <p:spPr>
              <a:xfrm>
                <a:off x="5932150" y="3232864"/>
                <a:ext cx="497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D88B04-50D5-A733-1D2F-F847011E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50" y="3232864"/>
                <a:ext cx="497393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F7FD93C4-42B8-FA3D-A57F-B4B3F2542440}"/>
                  </a:ext>
                </a:extLst>
              </p:cNvPr>
              <p:cNvSpPr txBox="1"/>
              <p:nvPr/>
            </p:nvSpPr>
            <p:spPr>
              <a:xfrm>
                <a:off x="2505971" y="4131451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F7FD93C4-42B8-FA3D-A57F-B4B3F2542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71" y="4131451"/>
                <a:ext cx="497393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DB3BF19-BBCC-C29E-2433-7190AFB9DF82}"/>
                  </a:ext>
                </a:extLst>
              </p:cNvPr>
              <p:cNvSpPr txBox="1"/>
              <p:nvPr/>
            </p:nvSpPr>
            <p:spPr>
              <a:xfrm>
                <a:off x="3571042" y="3701190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DB3BF19-BBCC-C29E-2433-7190AFB9D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42" y="3701190"/>
                <a:ext cx="497393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3B1D5DA-6727-BA0D-1D9D-EFEE44484E88}"/>
                  </a:ext>
                </a:extLst>
              </p:cNvPr>
              <p:cNvSpPr txBox="1"/>
              <p:nvPr/>
            </p:nvSpPr>
            <p:spPr>
              <a:xfrm>
                <a:off x="2766989" y="4347112"/>
                <a:ext cx="497393" cy="25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3B1D5DA-6727-BA0D-1D9D-EFEE44484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989" y="4347112"/>
                <a:ext cx="497393" cy="257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80CC475-F2CB-AFB2-68AD-8A5B0888B9E6}"/>
                  </a:ext>
                </a:extLst>
              </p:cNvPr>
              <p:cNvSpPr txBox="1"/>
              <p:nvPr/>
            </p:nvSpPr>
            <p:spPr>
              <a:xfrm>
                <a:off x="3427817" y="4200039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80CC475-F2CB-AFB2-68AD-8A5B0888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817" y="4200039"/>
                <a:ext cx="497393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0C770DF-C9FF-6076-C110-32EA2061E7B5}"/>
                  </a:ext>
                </a:extLst>
              </p:cNvPr>
              <p:cNvSpPr txBox="1"/>
              <p:nvPr/>
            </p:nvSpPr>
            <p:spPr>
              <a:xfrm>
                <a:off x="5693177" y="3706590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B0C770DF-C9FF-6076-C110-32EA2061E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177" y="3706590"/>
                <a:ext cx="497393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BFEF3ED-F682-6D4E-AD8B-7E35D8B0F881}"/>
              </a:ext>
            </a:extLst>
          </p:cNvPr>
          <p:cNvCxnSpPr>
            <a:cxnSpLocks/>
          </p:cNvCxnSpPr>
          <p:nvPr/>
        </p:nvCxnSpPr>
        <p:spPr>
          <a:xfrm flipV="1">
            <a:off x="5409732" y="4066140"/>
            <a:ext cx="670634" cy="5131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CA7ADAC-23B9-BABE-DEBD-F6C5B1EF4115}"/>
                  </a:ext>
                </a:extLst>
              </p:cNvPr>
              <p:cNvSpPr txBox="1"/>
              <p:nvPr/>
            </p:nvSpPr>
            <p:spPr>
              <a:xfrm>
                <a:off x="5454297" y="4351659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6CA7ADAC-23B9-BABE-DEBD-F6C5B1EF4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97" y="4351659"/>
                <a:ext cx="497393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208EFE8-A795-CE70-E13C-2453E8E8442B}"/>
                  </a:ext>
                </a:extLst>
              </p:cNvPr>
              <p:cNvSpPr txBox="1"/>
              <p:nvPr/>
            </p:nvSpPr>
            <p:spPr>
              <a:xfrm>
                <a:off x="5843306" y="4351659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rgbClr val="5F558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A208EFE8-A795-CE70-E13C-2453E8E8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306" y="4351659"/>
                <a:ext cx="497393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9368893-3289-8AC6-38E7-E7F7D1DF79A3}"/>
                  </a:ext>
                </a:extLst>
              </p:cNvPr>
              <p:cNvSpPr txBox="1"/>
              <p:nvPr/>
            </p:nvSpPr>
            <p:spPr>
              <a:xfrm>
                <a:off x="6139880" y="4146797"/>
                <a:ext cx="497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C9368893-3289-8AC6-38E7-E7F7D1DF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880" y="4146797"/>
                <a:ext cx="497393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5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4">
            <a:extLst>
              <a:ext uri="{FF2B5EF4-FFF2-40B4-BE49-F238E27FC236}">
                <a16:creationId xmlns:a16="http://schemas.microsoft.com/office/drawing/2014/main" id="{65CE6B8B-C9F4-1A8B-2FB4-8148BA7974C5}"/>
              </a:ext>
            </a:extLst>
          </p:cNvPr>
          <p:cNvSpPr/>
          <p:nvPr/>
        </p:nvSpPr>
        <p:spPr>
          <a:xfrm>
            <a:off x="3390130" y="1925985"/>
            <a:ext cx="5249046" cy="2980521"/>
          </a:xfrm>
          <a:custGeom>
            <a:avLst/>
            <a:gdLst>
              <a:gd name="connsiteX0" fmla="*/ 0 w 1532708"/>
              <a:gd name="connsiteY0" fmla="*/ 0 h 1499623"/>
              <a:gd name="connsiteX1" fmla="*/ 1532708 w 1532708"/>
              <a:gd name="connsiteY1" fmla="*/ 0 h 1499623"/>
              <a:gd name="connsiteX2" fmla="*/ 1532708 w 1532708"/>
              <a:gd name="connsiteY2" fmla="*/ 1499623 h 1499623"/>
              <a:gd name="connsiteX3" fmla="*/ 0 w 1532708"/>
              <a:gd name="connsiteY3" fmla="*/ 1499623 h 1499623"/>
              <a:gd name="connsiteX4" fmla="*/ 0 w 1532708"/>
              <a:gd name="connsiteY4" fmla="*/ 0 h 1499623"/>
              <a:gd name="connsiteX0" fmla="*/ 1057275 w 2589983"/>
              <a:gd name="connsiteY0" fmla="*/ 0 h 1499623"/>
              <a:gd name="connsiteX1" fmla="*/ 2589983 w 2589983"/>
              <a:gd name="connsiteY1" fmla="*/ 0 h 1499623"/>
              <a:gd name="connsiteX2" fmla="*/ 2589983 w 2589983"/>
              <a:gd name="connsiteY2" fmla="*/ 1499623 h 1499623"/>
              <a:gd name="connsiteX3" fmla="*/ 0 w 2589983"/>
              <a:gd name="connsiteY3" fmla="*/ 1085285 h 1499623"/>
              <a:gd name="connsiteX4" fmla="*/ 1057275 w 2589983"/>
              <a:gd name="connsiteY4" fmla="*/ 0 h 1499623"/>
              <a:gd name="connsiteX0" fmla="*/ 1057275 w 2589983"/>
              <a:gd name="connsiteY0" fmla="*/ 0 h 1744892"/>
              <a:gd name="connsiteX1" fmla="*/ 2589983 w 2589983"/>
              <a:gd name="connsiteY1" fmla="*/ 0 h 1744892"/>
              <a:gd name="connsiteX2" fmla="*/ 1854177 w 2589983"/>
              <a:gd name="connsiteY2" fmla="*/ 1744892 h 1744892"/>
              <a:gd name="connsiteX3" fmla="*/ 0 w 2589983"/>
              <a:gd name="connsiteY3" fmla="*/ 1085285 h 1744892"/>
              <a:gd name="connsiteX4" fmla="*/ 1057275 w 2589983"/>
              <a:gd name="connsiteY4" fmla="*/ 0 h 1744892"/>
              <a:gd name="connsiteX0" fmla="*/ 1057275 w 2849539"/>
              <a:gd name="connsiteY0" fmla="*/ 0 h 1744892"/>
              <a:gd name="connsiteX1" fmla="*/ 2849539 w 2849539"/>
              <a:gd name="connsiteY1" fmla="*/ 640556 h 1744892"/>
              <a:gd name="connsiteX2" fmla="*/ 1854177 w 2849539"/>
              <a:gd name="connsiteY2" fmla="*/ 1744892 h 1744892"/>
              <a:gd name="connsiteX3" fmla="*/ 0 w 2849539"/>
              <a:gd name="connsiteY3" fmla="*/ 1085285 h 1744892"/>
              <a:gd name="connsiteX4" fmla="*/ 1057275 w 2849539"/>
              <a:gd name="connsiteY4" fmla="*/ 0 h 1744892"/>
              <a:gd name="connsiteX0" fmla="*/ 1057275 w 2849539"/>
              <a:gd name="connsiteY0" fmla="*/ 0 h 1718698"/>
              <a:gd name="connsiteX1" fmla="*/ 2849539 w 2849539"/>
              <a:gd name="connsiteY1" fmla="*/ 640556 h 1718698"/>
              <a:gd name="connsiteX2" fmla="*/ 1818458 w 2849539"/>
              <a:gd name="connsiteY2" fmla="*/ 1718698 h 1718698"/>
              <a:gd name="connsiteX3" fmla="*/ 0 w 2849539"/>
              <a:gd name="connsiteY3" fmla="*/ 1085285 h 1718698"/>
              <a:gd name="connsiteX4" fmla="*/ 1057275 w 2849539"/>
              <a:gd name="connsiteY4" fmla="*/ 0 h 1718698"/>
              <a:gd name="connsiteX0" fmla="*/ 1057275 w 2751908"/>
              <a:gd name="connsiteY0" fmla="*/ 0 h 1718698"/>
              <a:gd name="connsiteX1" fmla="*/ 2751908 w 2751908"/>
              <a:gd name="connsiteY1" fmla="*/ 611981 h 1718698"/>
              <a:gd name="connsiteX2" fmla="*/ 1818458 w 2751908"/>
              <a:gd name="connsiteY2" fmla="*/ 1718698 h 1718698"/>
              <a:gd name="connsiteX3" fmla="*/ 0 w 2751908"/>
              <a:gd name="connsiteY3" fmla="*/ 1085285 h 1718698"/>
              <a:gd name="connsiteX4" fmla="*/ 1057275 w 2751908"/>
              <a:gd name="connsiteY4" fmla="*/ 0 h 1718698"/>
              <a:gd name="connsiteX0" fmla="*/ 1054878 w 2749511"/>
              <a:gd name="connsiteY0" fmla="*/ 0 h 1718698"/>
              <a:gd name="connsiteX1" fmla="*/ 2749511 w 2749511"/>
              <a:gd name="connsiteY1" fmla="*/ 611981 h 1718698"/>
              <a:gd name="connsiteX2" fmla="*/ 1816061 w 2749511"/>
              <a:gd name="connsiteY2" fmla="*/ 1718698 h 1718698"/>
              <a:gd name="connsiteX3" fmla="*/ 0 w 2749511"/>
              <a:gd name="connsiteY3" fmla="*/ 1092491 h 1718698"/>
              <a:gd name="connsiteX4" fmla="*/ 1054878 w 2749511"/>
              <a:gd name="connsiteY4" fmla="*/ 0 h 1718698"/>
              <a:gd name="connsiteX0" fmla="*/ 1081232 w 2749511"/>
              <a:gd name="connsiteY0" fmla="*/ 0 h 1716295"/>
              <a:gd name="connsiteX1" fmla="*/ 2749511 w 2749511"/>
              <a:gd name="connsiteY1" fmla="*/ 609578 h 1716295"/>
              <a:gd name="connsiteX2" fmla="*/ 1816061 w 2749511"/>
              <a:gd name="connsiteY2" fmla="*/ 1716295 h 1716295"/>
              <a:gd name="connsiteX3" fmla="*/ 0 w 2749511"/>
              <a:gd name="connsiteY3" fmla="*/ 1090088 h 1716295"/>
              <a:gd name="connsiteX4" fmla="*/ 1081232 w 2749511"/>
              <a:gd name="connsiteY4" fmla="*/ 0 h 1716295"/>
              <a:gd name="connsiteX0" fmla="*/ 1081232 w 2749511"/>
              <a:gd name="connsiteY0" fmla="*/ 0 h 1728266"/>
              <a:gd name="connsiteX1" fmla="*/ 2749511 w 2749511"/>
              <a:gd name="connsiteY1" fmla="*/ 609578 h 1728266"/>
              <a:gd name="connsiteX2" fmla="*/ 1809030 w 2749511"/>
              <a:gd name="connsiteY2" fmla="*/ 1728266 h 1728266"/>
              <a:gd name="connsiteX3" fmla="*/ 0 w 2749511"/>
              <a:gd name="connsiteY3" fmla="*/ 1090088 h 1728266"/>
              <a:gd name="connsiteX4" fmla="*/ 1081232 w 2749511"/>
              <a:gd name="connsiteY4" fmla="*/ 0 h 1728266"/>
              <a:gd name="connsiteX0" fmla="*/ 1081232 w 3051824"/>
              <a:gd name="connsiteY0" fmla="*/ 0 h 1728266"/>
              <a:gd name="connsiteX1" fmla="*/ 3051824 w 3051824"/>
              <a:gd name="connsiteY1" fmla="*/ 777178 h 1728266"/>
              <a:gd name="connsiteX2" fmla="*/ 1809030 w 3051824"/>
              <a:gd name="connsiteY2" fmla="*/ 1728266 h 1728266"/>
              <a:gd name="connsiteX3" fmla="*/ 0 w 3051824"/>
              <a:gd name="connsiteY3" fmla="*/ 1090088 h 1728266"/>
              <a:gd name="connsiteX4" fmla="*/ 1081232 w 3051824"/>
              <a:gd name="connsiteY4" fmla="*/ 0 h 1728266"/>
              <a:gd name="connsiteX0" fmla="*/ 2026839 w 3997431"/>
              <a:gd name="connsiteY0" fmla="*/ 0 h 1728266"/>
              <a:gd name="connsiteX1" fmla="*/ 3997431 w 3997431"/>
              <a:gd name="connsiteY1" fmla="*/ 777178 h 1728266"/>
              <a:gd name="connsiteX2" fmla="*/ 2754637 w 3997431"/>
              <a:gd name="connsiteY2" fmla="*/ 1728266 h 1728266"/>
              <a:gd name="connsiteX3" fmla="*/ 0 w 3997431"/>
              <a:gd name="connsiteY3" fmla="*/ 1056568 h 1728266"/>
              <a:gd name="connsiteX4" fmla="*/ 2026839 w 3997431"/>
              <a:gd name="connsiteY4" fmla="*/ 0 h 1728266"/>
              <a:gd name="connsiteX0" fmla="*/ 1633129 w 3997431"/>
              <a:gd name="connsiteY0" fmla="*/ 0 h 1519964"/>
              <a:gd name="connsiteX1" fmla="*/ 3997431 w 3997431"/>
              <a:gd name="connsiteY1" fmla="*/ 568876 h 1519964"/>
              <a:gd name="connsiteX2" fmla="*/ 2754637 w 3997431"/>
              <a:gd name="connsiteY2" fmla="*/ 1519964 h 1519964"/>
              <a:gd name="connsiteX3" fmla="*/ 0 w 3997431"/>
              <a:gd name="connsiteY3" fmla="*/ 848266 h 1519964"/>
              <a:gd name="connsiteX4" fmla="*/ 1633129 w 3997431"/>
              <a:gd name="connsiteY4" fmla="*/ 0 h 1519964"/>
              <a:gd name="connsiteX0" fmla="*/ 1597976 w 3997431"/>
              <a:gd name="connsiteY0" fmla="*/ 0 h 1498416"/>
              <a:gd name="connsiteX1" fmla="*/ 3997431 w 3997431"/>
              <a:gd name="connsiteY1" fmla="*/ 547328 h 1498416"/>
              <a:gd name="connsiteX2" fmla="*/ 2754637 w 3997431"/>
              <a:gd name="connsiteY2" fmla="*/ 1498416 h 1498416"/>
              <a:gd name="connsiteX3" fmla="*/ 0 w 3997431"/>
              <a:gd name="connsiteY3" fmla="*/ 826718 h 1498416"/>
              <a:gd name="connsiteX4" fmla="*/ 1597976 w 3997431"/>
              <a:gd name="connsiteY4" fmla="*/ 0 h 1498416"/>
              <a:gd name="connsiteX0" fmla="*/ 1450335 w 3849790"/>
              <a:gd name="connsiteY0" fmla="*/ 0 h 1498416"/>
              <a:gd name="connsiteX1" fmla="*/ 3849790 w 3849790"/>
              <a:gd name="connsiteY1" fmla="*/ 547328 h 1498416"/>
              <a:gd name="connsiteX2" fmla="*/ 2606996 w 3849790"/>
              <a:gd name="connsiteY2" fmla="*/ 1498416 h 1498416"/>
              <a:gd name="connsiteX3" fmla="*/ 0 w 3849790"/>
              <a:gd name="connsiteY3" fmla="*/ 881786 h 1498416"/>
              <a:gd name="connsiteX4" fmla="*/ 1450335 w 3849790"/>
              <a:gd name="connsiteY4" fmla="*/ 0 h 1498416"/>
              <a:gd name="connsiteX0" fmla="*/ 1450335 w 3874397"/>
              <a:gd name="connsiteY0" fmla="*/ 0 h 1498416"/>
              <a:gd name="connsiteX1" fmla="*/ 3874397 w 3874397"/>
              <a:gd name="connsiteY1" fmla="*/ 532962 h 1498416"/>
              <a:gd name="connsiteX2" fmla="*/ 2606996 w 3874397"/>
              <a:gd name="connsiteY2" fmla="*/ 1498416 h 1498416"/>
              <a:gd name="connsiteX3" fmla="*/ 0 w 3874397"/>
              <a:gd name="connsiteY3" fmla="*/ 881786 h 1498416"/>
              <a:gd name="connsiteX4" fmla="*/ 1450335 w 3874397"/>
              <a:gd name="connsiteY4" fmla="*/ 0 h 1498416"/>
              <a:gd name="connsiteX0" fmla="*/ 1450335 w 3874397"/>
              <a:gd name="connsiteY0" fmla="*/ 0 h 1498416"/>
              <a:gd name="connsiteX1" fmla="*/ 3874397 w 3874397"/>
              <a:gd name="connsiteY1" fmla="*/ 532962 h 1498416"/>
              <a:gd name="connsiteX2" fmla="*/ 2606996 w 3874397"/>
              <a:gd name="connsiteY2" fmla="*/ 1498416 h 1498416"/>
              <a:gd name="connsiteX3" fmla="*/ 0 w 3874397"/>
              <a:gd name="connsiteY3" fmla="*/ 863829 h 1498416"/>
              <a:gd name="connsiteX4" fmla="*/ 1450335 w 3874397"/>
              <a:gd name="connsiteY4" fmla="*/ 0 h 1498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4397" h="1498416">
                <a:moveTo>
                  <a:pt x="1450335" y="0"/>
                </a:moveTo>
                <a:lnTo>
                  <a:pt x="3874397" y="532962"/>
                </a:lnTo>
                <a:lnTo>
                  <a:pt x="2606996" y="1498416"/>
                </a:lnTo>
                <a:lnTo>
                  <a:pt x="0" y="863829"/>
                </a:lnTo>
                <a:lnTo>
                  <a:pt x="145033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CA08F0-B039-61A9-46A4-1622FD901EA4}"/>
              </a:ext>
            </a:extLst>
          </p:cNvPr>
          <p:cNvCxnSpPr>
            <a:cxnSpLocks/>
          </p:cNvCxnSpPr>
          <p:nvPr/>
        </p:nvCxnSpPr>
        <p:spPr>
          <a:xfrm flipH="1" flipV="1">
            <a:off x="3867295" y="2374321"/>
            <a:ext cx="4386118" cy="15099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平行四边形 92">
            <a:extLst>
              <a:ext uri="{FF2B5EF4-FFF2-40B4-BE49-F238E27FC236}">
                <a16:creationId xmlns:a16="http://schemas.microsoft.com/office/drawing/2014/main" id="{DF5C5DA3-ADAF-8B41-F8CE-8D9C9C444F79}"/>
              </a:ext>
            </a:extLst>
          </p:cNvPr>
          <p:cNvSpPr/>
          <p:nvPr/>
        </p:nvSpPr>
        <p:spPr>
          <a:xfrm>
            <a:off x="3271811" y="2843821"/>
            <a:ext cx="2871044" cy="1395490"/>
          </a:xfrm>
          <a:custGeom>
            <a:avLst/>
            <a:gdLst>
              <a:gd name="connsiteX0" fmla="*/ 0 w 2118588"/>
              <a:gd name="connsiteY0" fmla="*/ 323927 h 323927"/>
              <a:gd name="connsiteX1" fmla="*/ 80982 w 2118588"/>
              <a:gd name="connsiteY1" fmla="*/ 0 h 323927"/>
              <a:gd name="connsiteX2" fmla="*/ 2118588 w 2118588"/>
              <a:gd name="connsiteY2" fmla="*/ 0 h 323927"/>
              <a:gd name="connsiteX3" fmla="*/ 2037606 w 2118588"/>
              <a:gd name="connsiteY3" fmla="*/ 323927 h 323927"/>
              <a:gd name="connsiteX4" fmla="*/ 0 w 2118588"/>
              <a:gd name="connsiteY4" fmla="*/ 323927 h 323927"/>
              <a:gd name="connsiteX0" fmla="*/ 0 w 2952026"/>
              <a:gd name="connsiteY0" fmla="*/ 766840 h 766840"/>
              <a:gd name="connsiteX1" fmla="*/ 80982 w 2952026"/>
              <a:gd name="connsiteY1" fmla="*/ 442913 h 766840"/>
              <a:gd name="connsiteX2" fmla="*/ 2952026 w 2952026"/>
              <a:gd name="connsiteY2" fmla="*/ 0 h 766840"/>
              <a:gd name="connsiteX3" fmla="*/ 2037606 w 2952026"/>
              <a:gd name="connsiteY3" fmla="*/ 766840 h 766840"/>
              <a:gd name="connsiteX4" fmla="*/ 0 w 2952026"/>
              <a:gd name="connsiteY4" fmla="*/ 766840 h 766840"/>
              <a:gd name="connsiteX0" fmla="*/ 0 w 2952026"/>
              <a:gd name="connsiteY0" fmla="*/ 766840 h 766840"/>
              <a:gd name="connsiteX1" fmla="*/ 80982 w 2952026"/>
              <a:gd name="connsiteY1" fmla="*/ 442913 h 766840"/>
              <a:gd name="connsiteX2" fmla="*/ 2952026 w 2952026"/>
              <a:gd name="connsiteY2" fmla="*/ 0 h 766840"/>
              <a:gd name="connsiteX3" fmla="*/ 2942481 w 2952026"/>
              <a:gd name="connsiteY3" fmla="*/ 319165 h 766840"/>
              <a:gd name="connsiteX4" fmla="*/ 0 w 2952026"/>
              <a:gd name="connsiteY4" fmla="*/ 766840 h 766840"/>
              <a:gd name="connsiteX0" fmla="*/ 1795443 w 2871044"/>
              <a:gd name="connsiteY0" fmla="*/ 1395490 h 1395490"/>
              <a:gd name="connsiteX1" fmla="*/ 0 w 2871044"/>
              <a:gd name="connsiteY1" fmla="*/ 442913 h 1395490"/>
              <a:gd name="connsiteX2" fmla="*/ 2871044 w 2871044"/>
              <a:gd name="connsiteY2" fmla="*/ 0 h 1395490"/>
              <a:gd name="connsiteX3" fmla="*/ 2861499 w 2871044"/>
              <a:gd name="connsiteY3" fmla="*/ 319165 h 1395490"/>
              <a:gd name="connsiteX4" fmla="*/ 1795443 w 2871044"/>
              <a:gd name="connsiteY4" fmla="*/ 1395490 h 13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1044" h="1395490">
                <a:moveTo>
                  <a:pt x="1795443" y="1395490"/>
                </a:moveTo>
                <a:lnTo>
                  <a:pt x="0" y="442913"/>
                </a:lnTo>
                <a:lnTo>
                  <a:pt x="2871044" y="0"/>
                </a:lnTo>
                <a:lnTo>
                  <a:pt x="2861499" y="319165"/>
                </a:lnTo>
                <a:lnTo>
                  <a:pt x="1795443" y="1395490"/>
                </a:lnTo>
                <a:close/>
              </a:path>
            </a:pathLst>
          </a:custGeom>
          <a:solidFill>
            <a:srgbClr val="F68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1D47E8B-0A83-5B13-4BE2-F718F2EECC71}"/>
              </a:ext>
            </a:extLst>
          </p:cNvPr>
          <p:cNvCxnSpPr>
            <a:cxnSpLocks/>
          </p:cNvCxnSpPr>
          <p:nvPr/>
        </p:nvCxnSpPr>
        <p:spPr>
          <a:xfrm flipH="1">
            <a:off x="4756196" y="2152650"/>
            <a:ext cx="2362154" cy="2406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75765-A943-5EBD-2C7B-05F946F8684D}"/>
              </a:ext>
            </a:extLst>
          </p:cNvPr>
          <p:cNvCxnSpPr>
            <a:cxnSpLocks/>
          </p:cNvCxnSpPr>
          <p:nvPr/>
        </p:nvCxnSpPr>
        <p:spPr>
          <a:xfrm flipV="1">
            <a:off x="6132535" y="1496556"/>
            <a:ext cx="0" cy="33861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D7FD5A3-901C-3AB9-2844-F4E193E9C7C4}"/>
              </a:ext>
            </a:extLst>
          </p:cNvPr>
          <p:cNvSpPr/>
          <p:nvPr/>
        </p:nvSpPr>
        <p:spPr>
          <a:xfrm rot="7181201">
            <a:off x="3807151" y="1931571"/>
            <a:ext cx="1800483" cy="2259092"/>
          </a:xfrm>
          <a:custGeom>
            <a:avLst/>
            <a:gdLst>
              <a:gd name="connsiteX0" fmla="*/ 0 w 811506"/>
              <a:gd name="connsiteY0" fmla="*/ 1427476 h 1427476"/>
              <a:gd name="connsiteX1" fmla="*/ 0 w 811506"/>
              <a:gd name="connsiteY1" fmla="*/ 0 h 1427476"/>
              <a:gd name="connsiteX2" fmla="*/ 811506 w 811506"/>
              <a:gd name="connsiteY2" fmla="*/ 1427476 h 1427476"/>
              <a:gd name="connsiteX3" fmla="*/ 0 w 811506"/>
              <a:gd name="connsiteY3" fmla="*/ 1427476 h 1427476"/>
              <a:gd name="connsiteX0" fmla="*/ 0 w 1641612"/>
              <a:gd name="connsiteY0" fmla="*/ 1427476 h 1473214"/>
              <a:gd name="connsiteX1" fmla="*/ 0 w 1641612"/>
              <a:gd name="connsiteY1" fmla="*/ 0 h 1473214"/>
              <a:gd name="connsiteX2" fmla="*/ 1641612 w 1641612"/>
              <a:gd name="connsiteY2" fmla="*/ 1473214 h 1473214"/>
              <a:gd name="connsiteX3" fmla="*/ 0 w 1641612"/>
              <a:gd name="connsiteY3" fmla="*/ 1427476 h 1473214"/>
              <a:gd name="connsiteX0" fmla="*/ 146104 w 1787716"/>
              <a:gd name="connsiteY0" fmla="*/ 2203038 h 2248776"/>
              <a:gd name="connsiteX1" fmla="*/ 0 w 1787716"/>
              <a:gd name="connsiteY1" fmla="*/ 0 h 2248776"/>
              <a:gd name="connsiteX2" fmla="*/ 1787716 w 1787716"/>
              <a:gd name="connsiteY2" fmla="*/ 2248776 h 2248776"/>
              <a:gd name="connsiteX3" fmla="*/ 146104 w 1787716"/>
              <a:gd name="connsiteY3" fmla="*/ 2203038 h 2248776"/>
              <a:gd name="connsiteX0" fmla="*/ 609880 w 1787716"/>
              <a:gd name="connsiteY0" fmla="*/ 1945958 h 2248776"/>
              <a:gd name="connsiteX1" fmla="*/ 0 w 1787716"/>
              <a:gd name="connsiteY1" fmla="*/ 0 h 2248776"/>
              <a:gd name="connsiteX2" fmla="*/ 1787716 w 1787716"/>
              <a:gd name="connsiteY2" fmla="*/ 2248776 h 2248776"/>
              <a:gd name="connsiteX3" fmla="*/ 609880 w 1787716"/>
              <a:gd name="connsiteY3" fmla="*/ 1945958 h 2248776"/>
              <a:gd name="connsiteX0" fmla="*/ 331993 w 1787716"/>
              <a:gd name="connsiteY0" fmla="*/ 1804691 h 2248776"/>
              <a:gd name="connsiteX1" fmla="*/ 0 w 1787716"/>
              <a:gd name="connsiteY1" fmla="*/ 0 h 2248776"/>
              <a:gd name="connsiteX2" fmla="*/ 1787716 w 1787716"/>
              <a:gd name="connsiteY2" fmla="*/ 2248776 h 2248776"/>
              <a:gd name="connsiteX3" fmla="*/ 331993 w 1787716"/>
              <a:gd name="connsiteY3" fmla="*/ 1804691 h 2248776"/>
              <a:gd name="connsiteX0" fmla="*/ 341992 w 1797715"/>
              <a:gd name="connsiteY0" fmla="*/ 1832079 h 2276164"/>
              <a:gd name="connsiteX1" fmla="*/ 0 w 1797715"/>
              <a:gd name="connsiteY1" fmla="*/ 0 h 2276164"/>
              <a:gd name="connsiteX2" fmla="*/ 1797715 w 1797715"/>
              <a:gd name="connsiteY2" fmla="*/ 2276164 h 2276164"/>
              <a:gd name="connsiteX3" fmla="*/ 341992 w 1797715"/>
              <a:gd name="connsiteY3" fmla="*/ 1832079 h 227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7715" h="2276164">
                <a:moveTo>
                  <a:pt x="341992" y="1832079"/>
                </a:moveTo>
                <a:lnTo>
                  <a:pt x="0" y="0"/>
                </a:lnTo>
                <a:lnTo>
                  <a:pt x="1797715" y="2276164"/>
                </a:lnTo>
                <a:lnTo>
                  <a:pt x="341992" y="183207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F8DC200-836C-E1D0-EC58-7AFF26FCD395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280253" y="3283783"/>
            <a:ext cx="1796572" cy="95960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5BC070-8639-1EBB-FEC7-26B5BCCAE968}"/>
              </a:ext>
            </a:extLst>
          </p:cNvPr>
          <p:cNvCxnSpPr>
            <a:cxnSpLocks/>
          </p:cNvCxnSpPr>
          <p:nvPr/>
        </p:nvCxnSpPr>
        <p:spPr>
          <a:xfrm>
            <a:off x="6132535" y="2833688"/>
            <a:ext cx="0" cy="32203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55A42AB-60A0-A278-BEDC-4B0D3A27B334}"/>
              </a:ext>
            </a:extLst>
          </p:cNvPr>
          <p:cNvSpPr/>
          <p:nvPr/>
        </p:nvSpPr>
        <p:spPr>
          <a:xfrm>
            <a:off x="5060972" y="3155722"/>
            <a:ext cx="2880496" cy="1744892"/>
          </a:xfrm>
          <a:custGeom>
            <a:avLst/>
            <a:gdLst>
              <a:gd name="connsiteX0" fmla="*/ 0 w 1532708"/>
              <a:gd name="connsiteY0" fmla="*/ 0 h 1499623"/>
              <a:gd name="connsiteX1" fmla="*/ 1532708 w 1532708"/>
              <a:gd name="connsiteY1" fmla="*/ 0 h 1499623"/>
              <a:gd name="connsiteX2" fmla="*/ 1532708 w 1532708"/>
              <a:gd name="connsiteY2" fmla="*/ 1499623 h 1499623"/>
              <a:gd name="connsiteX3" fmla="*/ 0 w 1532708"/>
              <a:gd name="connsiteY3" fmla="*/ 1499623 h 1499623"/>
              <a:gd name="connsiteX4" fmla="*/ 0 w 1532708"/>
              <a:gd name="connsiteY4" fmla="*/ 0 h 1499623"/>
              <a:gd name="connsiteX0" fmla="*/ 1057275 w 2589983"/>
              <a:gd name="connsiteY0" fmla="*/ 0 h 1499623"/>
              <a:gd name="connsiteX1" fmla="*/ 2589983 w 2589983"/>
              <a:gd name="connsiteY1" fmla="*/ 0 h 1499623"/>
              <a:gd name="connsiteX2" fmla="*/ 2589983 w 2589983"/>
              <a:gd name="connsiteY2" fmla="*/ 1499623 h 1499623"/>
              <a:gd name="connsiteX3" fmla="*/ 0 w 2589983"/>
              <a:gd name="connsiteY3" fmla="*/ 1085285 h 1499623"/>
              <a:gd name="connsiteX4" fmla="*/ 1057275 w 2589983"/>
              <a:gd name="connsiteY4" fmla="*/ 0 h 1499623"/>
              <a:gd name="connsiteX0" fmla="*/ 1057275 w 2589983"/>
              <a:gd name="connsiteY0" fmla="*/ 0 h 1744892"/>
              <a:gd name="connsiteX1" fmla="*/ 2589983 w 2589983"/>
              <a:gd name="connsiteY1" fmla="*/ 0 h 1744892"/>
              <a:gd name="connsiteX2" fmla="*/ 1854177 w 2589983"/>
              <a:gd name="connsiteY2" fmla="*/ 1744892 h 1744892"/>
              <a:gd name="connsiteX3" fmla="*/ 0 w 2589983"/>
              <a:gd name="connsiteY3" fmla="*/ 1085285 h 1744892"/>
              <a:gd name="connsiteX4" fmla="*/ 1057275 w 2589983"/>
              <a:gd name="connsiteY4" fmla="*/ 0 h 1744892"/>
              <a:gd name="connsiteX0" fmla="*/ 1057275 w 2849539"/>
              <a:gd name="connsiteY0" fmla="*/ 0 h 1744892"/>
              <a:gd name="connsiteX1" fmla="*/ 2849539 w 2849539"/>
              <a:gd name="connsiteY1" fmla="*/ 640556 h 1744892"/>
              <a:gd name="connsiteX2" fmla="*/ 1854177 w 2849539"/>
              <a:gd name="connsiteY2" fmla="*/ 1744892 h 1744892"/>
              <a:gd name="connsiteX3" fmla="*/ 0 w 2849539"/>
              <a:gd name="connsiteY3" fmla="*/ 1085285 h 1744892"/>
              <a:gd name="connsiteX4" fmla="*/ 1057275 w 2849539"/>
              <a:gd name="connsiteY4" fmla="*/ 0 h 1744892"/>
              <a:gd name="connsiteX0" fmla="*/ 1057275 w 2866208"/>
              <a:gd name="connsiteY0" fmla="*/ 0 h 1744892"/>
              <a:gd name="connsiteX1" fmla="*/ 2866208 w 2866208"/>
              <a:gd name="connsiteY1" fmla="*/ 621506 h 1744892"/>
              <a:gd name="connsiteX2" fmla="*/ 1854177 w 2866208"/>
              <a:gd name="connsiteY2" fmla="*/ 1744892 h 1744892"/>
              <a:gd name="connsiteX3" fmla="*/ 0 w 2866208"/>
              <a:gd name="connsiteY3" fmla="*/ 1085285 h 1744892"/>
              <a:gd name="connsiteX4" fmla="*/ 1057275 w 2866208"/>
              <a:gd name="connsiteY4" fmla="*/ 0 h 1744892"/>
              <a:gd name="connsiteX0" fmla="*/ 1071563 w 2880496"/>
              <a:gd name="connsiteY0" fmla="*/ 0 h 1744892"/>
              <a:gd name="connsiteX1" fmla="*/ 2880496 w 2880496"/>
              <a:gd name="connsiteY1" fmla="*/ 621506 h 1744892"/>
              <a:gd name="connsiteX2" fmla="*/ 1868465 w 2880496"/>
              <a:gd name="connsiteY2" fmla="*/ 1744892 h 1744892"/>
              <a:gd name="connsiteX3" fmla="*/ 0 w 2880496"/>
              <a:gd name="connsiteY3" fmla="*/ 1087666 h 1744892"/>
              <a:gd name="connsiteX4" fmla="*/ 1071563 w 2880496"/>
              <a:gd name="connsiteY4" fmla="*/ 0 h 174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496" h="1744892">
                <a:moveTo>
                  <a:pt x="1071563" y="0"/>
                </a:moveTo>
                <a:lnTo>
                  <a:pt x="2880496" y="621506"/>
                </a:lnTo>
                <a:lnTo>
                  <a:pt x="1868465" y="1744892"/>
                </a:lnTo>
                <a:lnTo>
                  <a:pt x="0" y="1087666"/>
                </a:lnTo>
                <a:lnTo>
                  <a:pt x="107156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D3444D-7B7E-E34F-95BC-B8B38E70798F}"/>
              </a:ext>
            </a:extLst>
          </p:cNvPr>
          <p:cNvCxnSpPr>
            <a:cxnSpLocks/>
            <a:endCxn id="31" idx="2"/>
          </p:cNvCxnSpPr>
          <p:nvPr/>
        </p:nvCxnSpPr>
        <p:spPr>
          <a:xfrm flipH="1">
            <a:off x="3280253" y="2831872"/>
            <a:ext cx="2850285" cy="45191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BBB7D1A-71C0-9A39-5358-344088F3730C}"/>
              </a:ext>
            </a:extLst>
          </p:cNvPr>
          <p:cNvCxnSpPr>
            <a:cxnSpLocks/>
          </p:cNvCxnSpPr>
          <p:nvPr/>
        </p:nvCxnSpPr>
        <p:spPr>
          <a:xfrm flipH="1">
            <a:off x="3529013" y="2883974"/>
            <a:ext cx="2601525" cy="52787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DF3576-AC67-7D6C-9AE7-D42FB9328ED7}"/>
              </a:ext>
            </a:extLst>
          </p:cNvPr>
          <p:cNvCxnSpPr>
            <a:cxnSpLocks/>
          </p:cNvCxnSpPr>
          <p:nvPr/>
        </p:nvCxnSpPr>
        <p:spPr>
          <a:xfrm flipH="1">
            <a:off x="3778250" y="2936120"/>
            <a:ext cx="2352288" cy="61055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B75BB69-A6B7-E546-4036-AF630FC263C5}"/>
              </a:ext>
            </a:extLst>
          </p:cNvPr>
          <p:cNvCxnSpPr>
            <a:cxnSpLocks/>
          </p:cNvCxnSpPr>
          <p:nvPr/>
        </p:nvCxnSpPr>
        <p:spPr>
          <a:xfrm flipH="1">
            <a:off x="4054295" y="2990413"/>
            <a:ext cx="2076243" cy="70084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E207CB4-6CB1-2814-A4FD-B821F91107DF}"/>
              </a:ext>
            </a:extLst>
          </p:cNvPr>
          <p:cNvCxnSpPr>
            <a:cxnSpLocks/>
          </p:cNvCxnSpPr>
          <p:nvPr/>
        </p:nvCxnSpPr>
        <p:spPr>
          <a:xfrm flipH="1">
            <a:off x="4310000" y="3057827"/>
            <a:ext cx="1820538" cy="77342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11A10A1-4CE4-01DF-D9D8-C73731D4BD13}"/>
              </a:ext>
            </a:extLst>
          </p:cNvPr>
          <p:cNvCxnSpPr>
            <a:cxnSpLocks/>
          </p:cNvCxnSpPr>
          <p:nvPr/>
        </p:nvCxnSpPr>
        <p:spPr>
          <a:xfrm flipH="1">
            <a:off x="4633913" y="3103247"/>
            <a:ext cx="1496625" cy="8933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810AE22-7EE7-3EB5-830F-D5F0E4ACAB09}"/>
              </a:ext>
            </a:extLst>
          </p:cNvPr>
          <p:cNvCxnSpPr>
            <a:cxnSpLocks/>
            <a:stCxn id="45" idx="0"/>
            <a:endCxn id="45" idx="3"/>
          </p:cNvCxnSpPr>
          <p:nvPr/>
        </p:nvCxnSpPr>
        <p:spPr>
          <a:xfrm flipH="1">
            <a:off x="5060972" y="3155722"/>
            <a:ext cx="1071563" cy="108766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9102F91-E4A4-5B38-58A2-FB5C4EE316D6}"/>
              </a:ext>
            </a:extLst>
          </p:cNvPr>
          <p:cNvCxnSpPr>
            <a:cxnSpLocks/>
          </p:cNvCxnSpPr>
          <p:nvPr/>
        </p:nvCxnSpPr>
        <p:spPr>
          <a:xfrm flipH="1">
            <a:off x="3412732" y="2771324"/>
            <a:ext cx="2542774" cy="38439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79F229D-7A9A-F07C-D724-CBC87B04FB3F}"/>
              </a:ext>
            </a:extLst>
          </p:cNvPr>
          <p:cNvCxnSpPr>
            <a:cxnSpLocks/>
          </p:cNvCxnSpPr>
          <p:nvPr/>
        </p:nvCxnSpPr>
        <p:spPr>
          <a:xfrm flipH="1">
            <a:off x="3564583" y="2703704"/>
            <a:ext cx="2176611" cy="311282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9379C73-D23C-6023-897D-762DA0379283}"/>
              </a:ext>
            </a:extLst>
          </p:cNvPr>
          <p:cNvCxnSpPr>
            <a:cxnSpLocks/>
          </p:cNvCxnSpPr>
          <p:nvPr/>
        </p:nvCxnSpPr>
        <p:spPr>
          <a:xfrm flipH="1">
            <a:off x="3698929" y="2614731"/>
            <a:ext cx="1799377" cy="260607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6D86024-88AF-11DD-50D6-886F22B3F8F8}"/>
              </a:ext>
            </a:extLst>
          </p:cNvPr>
          <p:cNvCxnSpPr>
            <a:cxnSpLocks/>
          </p:cNvCxnSpPr>
          <p:nvPr/>
        </p:nvCxnSpPr>
        <p:spPr>
          <a:xfrm flipH="1">
            <a:off x="3873382" y="2527419"/>
            <a:ext cx="1346887" cy="181765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8D70AC1-1CCB-23CB-7ED4-FB5E22EB4D75}"/>
              </a:ext>
            </a:extLst>
          </p:cNvPr>
          <p:cNvCxnSpPr>
            <a:cxnSpLocks/>
          </p:cNvCxnSpPr>
          <p:nvPr/>
        </p:nvCxnSpPr>
        <p:spPr>
          <a:xfrm flipH="1">
            <a:off x="4025084" y="2454154"/>
            <a:ext cx="991915" cy="11343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EB8A7E0-1F66-3CF5-8982-1F2145FBFDF9}"/>
              </a:ext>
            </a:extLst>
          </p:cNvPr>
          <p:cNvCxnSpPr>
            <a:cxnSpLocks/>
          </p:cNvCxnSpPr>
          <p:nvPr/>
        </p:nvCxnSpPr>
        <p:spPr>
          <a:xfrm flipH="1">
            <a:off x="4141248" y="2379854"/>
            <a:ext cx="664115" cy="7864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608C275-F488-286D-00E4-614B2C419083}"/>
              </a:ext>
            </a:extLst>
          </p:cNvPr>
          <p:cNvCxnSpPr>
            <a:cxnSpLocks/>
          </p:cNvCxnSpPr>
          <p:nvPr/>
        </p:nvCxnSpPr>
        <p:spPr>
          <a:xfrm flipH="1">
            <a:off x="4266559" y="2320272"/>
            <a:ext cx="367354" cy="3035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4A1F1245-5CC3-CE07-8A5F-D8114EF6DE1D}"/>
              </a:ext>
            </a:extLst>
          </p:cNvPr>
          <p:cNvCxnSpPr>
            <a:cxnSpLocks/>
          </p:cNvCxnSpPr>
          <p:nvPr/>
        </p:nvCxnSpPr>
        <p:spPr>
          <a:xfrm flipH="1">
            <a:off x="5202623" y="3199021"/>
            <a:ext cx="1071563" cy="108766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6F9F9B2-FF90-573F-0278-8DD4E6DFD721}"/>
              </a:ext>
            </a:extLst>
          </p:cNvPr>
          <p:cNvCxnSpPr>
            <a:cxnSpLocks/>
          </p:cNvCxnSpPr>
          <p:nvPr/>
        </p:nvCxnSpPr>
        <p:spPr>
          <a:xfrm flipH="1">
            <a:off x="5335020" y="3253616"/>
            <a:ext cx="1071563" cy="110076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1FDB01B-CEBD-35B9-339F-E6748CCA87B6}"/>
              </a:ext>
            </a:extLst>
          </p:cNvPr>
          <p:cNvCxnSpPr>
            <a:cxnSpLocks/>
          </p:cNvCxnSpPr>
          <p:nvPr/>
        </p:nvCxnSpPr>
        <p:spPr>
          <a:xfrm flipH="1">
            <a:off x="5506074" y="3309067"/>
            <a:ext cx="1063505" cy="109690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B22CF4C-EC98-500C-1118-053C9E3816E9}"/>
              </a:ext>
            </a:extLst>
          </p:cNvPr>
          <p:cNvCxnSpPr>
            <a:cxnSpLocks/>
          </p:cNvCxnSpPr>
          <p:nvPr/>
        </p:nvCxnSpPr>
        <p:spPr>
          <a:xfrm flipH="1">
            <a:off x="5647725" y="3352447"/>
            <a:ext cx="1071563" cy="108766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5089130C-15B1-D562-A963-965DB883FD1D}"/>
              </a:ext>
            </a:extLst>
          </p:cNvPr>
          <p:cNvCxnSpPr>
            <a:cxnSpLocks/>
          </p:cNvCxnSpPr>
          <p:nvPr/>
        </p:nvCxnSpPr>
        <p:spPr>
          <a:xfrm flipH="1">
            <a:off x="5780122" y="3407042"/>
            <a:ext cx="1071563" cy="110076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A054609-3CB8-13B8-BA11-44FE2CFB4692}"/>
              </a:ext>
            </a:extLst>
          </p:cNvPr>
          <p:cNvCxnSpPr>
            <a:cxnSpLocks/>
          </p:cNvCxnSpPr>
          <p:nvPr/>
        </p:nvCxnSpPr>
        <p:spPr>
          <a:xfrm flipH="1">
            <a:off x="5951176" y="3454685"/>
            <a:ext cx="1070355" cy="110471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88FA8EBE-1B89-A952-F9E9-368038B444A0}"/>
              </a:ext>
            </a:extLst>
          </p:cNvPr>
          <p:cNvCxnSpPr>
            <a:cxnSpLocks/>
          </p:cNvCxnSpPr>
          <p:nvPr/>
        </p:nvCxnSpPr>
        <p:spPr>
          <a:xfrm flipH="1">
            <a:off x="6093087" y="3504906"/>
            <a:ext cx="1071563" cy="108766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A1D50FC-E46F-999E-D3EE-388D057BA1D6}"/>
              </a:ext>
            </a:extLst>
          </p:cNvPr>
          <p:cNvCxnSpPr>
            <a:cxnSpLocks/>
          </p:cNvCxnSpPr>
          <p:nvPr/>
        </p:nvCxnSpPr>
        <p:spPr>
          <a:xfrm flipH="1">
            <a:off x="6225484" y="3559501"/>
            <a:ext cx="1071563" cy="110076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9F7D6AC1-E38A-8F2B-9F5E-9577F80AE67F}"/>
              </a:ext>
            </a:extLst>
          </p:cNvPr>
          <p:cNvCxnSpPr>
            <a:cxnSpLocks/>
          </p:cNvCxnSpPr>
          <p:nvPr/>
        </p:nvCxnSpPr>
        <p:spPr>
          <a:xfrm flipH="1">
            <a:off x="6396538" y="3618210"/>
            <a:ext cx="1082479" cy="1093651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DC554F3-73BF-CDE3-F80A-BE6E8DC3224A}"/>
              </a:ext>
            </a:extLst>
          </p:cNvPr>
          <p:cNvCxnSpPr>
            <a:cxnSpLocks/>
          </p:cNvCxnSpPr>
          <p:nvPr/>
        </p:nvCxnSpPr>
        <p:spPr>
          <a:xfrm flipH="1">
            <a:off x="6525848" y="3653022"/>
            <a:ext cx="1071563" cy="108766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B51F579-01AB-5EBF-56C2-4ACD386D5087}"/>
              </a:ext>
            </a:extLst>
          </p:cNvPr>
          <p:cNvCxnSpPr>
            <a:cxnSpLocks/>
          </p:cNvCxnSpPr>
          <p:nvPr/>
        </p:nvCxnSpPr>
        <p:spPr>
          <a:xfrm flipH="1">
            <a:off x="6658245" y="3707617"/>
            <a:ext cx="1071563" cy="110076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2D868AB-FE22-36E0-453E-768A27BF11A3}"/>
              </a:ext>
            </a:extLst>
          </p:cNvPr>
          <p:cNvCxnSpPr>
            <a:cxnSpLocks/>
          </p:cNvCxnSpPr>
          <p:nvPr/>
        </p:nvCxnSpPr>
        <p:spPr>
          <a:xfrm flipH="1">
            <a:off x="6829299" y="3743983"/>
            <a:ext cx="1002499" cy="111599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91750C6-C7D5-DB8D-0F56-1D942632330B}"/>
                  </a:ext>
                </a:extLst>
              </p:cNvPr>
              <p:cNvSpPr txBox="1"/>
              <p:nvPr/>
            </p:nvSpPr>
            <p:spPr>
              <a:xfrm>
                <a:off x="5460545" y="2374321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105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91750C6-C7D5-DB8D-0F56-1D942632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45" y="2374321"/>
                <a:ext cx="497393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BA2FEE9-A003-8D81-1B70-8D4124B6600D}"/>
                  </a:ext>
                </a:extLst>
              </p:cNvPr>
              <p:cNvSpPr txBox="1"/>
              <p:nvPr/>
            </p:nvSpPr>
            <p:spPr>
              <a:xfrm>
                <a:off x="3769590" y="2118244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0BA2FEE9-A003-8D81-1B70-8D4124B6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90" y="2118244"/>
                <a:ext cx="49739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0C2DD90-A0A3-4DF3-C9EC-D879DA8FBCF2}"/>
                  </a:ext>
                </a:extLst>
              </p:cNvPr>
              <p:cNvSpPr txBox="1"/>
              <p:nvPr/>
            </p:nvSpPr>
            <p:spPr>
              <a:xfrm>
                <a:off x="6037826" y="1445128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0C2DD90-A0A3-4DF3-C9EC-D879DA8F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826" y="1445128"/>
                <a:ext cx="49739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574773C7-8FA8-0657-BC70-48479D9D6B2A}"/>
                  </a:ext>
                </a:extLst>
              </p:cNvPr>
              <p:cNvSpPr txBox="1"/>
              <p:nvPr/>
            </p:nvSpPr>
            <p:spPr>
              <a:xfrm>
                <a:off x="4413759" y="4402615"/>
                <a:ext cx="49739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574773C7-8FA8-0657-BC70-48479D9D6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759" y="4402615"/>
                <a:ext cx="49739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图示, 直方图&#10;&#10;描述已自动生成">
            <a:extLst>
              <a:ext uri="{FF2B5EF4-FFF2-40B4-BE49-F238E27FC236}">
                <a16:creationId xmlns:a16="http://schemas.microsoft.com/office/drawing/2014/main" id="{329ED96C-9754-8EFB-70A5-F05393F66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19" y="1198162"/>
            <a:ext cx="3297527" cy="3666976"/>
          </a:xfrm>
          <a:prstGeom prst="rect">
            <a:avLst/>
          </a:prstGeom>
        </p:spPr>
      </p:pic>
      <p:pic>
        <p:nvPicPr>
          <p:cNvPr id="7" name="图片 6" descr="图片包含 图示&#10;&#10;描述已自动生成">
            <a:extLst>
              <a:ext uri="{FF2B5EF4-FFF2-40B4-BE49-F238E27FC236}">
                <a16:creationId xmlns:a16="http://schemas.microsoft.com/office/drawing/2014/main" id="{19D87B76-AED0-0086-9FA3-A9B6CB3DD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-769" r="14848" b="2797"/>
          <a:stretch/>
        </p:blipFill>
        <p:spPr>
          <a:xfrm>
            <a:off x="3719146" y="1259708"/>
            <a:ext cx="3242182" cy="3605430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96F459C3-9BF8-29FC-1C78-32E168372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213" y="1259708"/>
            <a:ext cx="3262606" cy="36054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7FC623-F830-27FA-A7ED-82278C356E87}"/>
              </a:ext>
            </a:extLst>
          </p:cNvPr>
          <p:cNvSpPr txBox="1"/>
          <p:nvPr/>
        </p:nvSpPr>
        <p:spPr>
          <a:xfrm>
            <a:off x="1946223" y="1075042"/>
            <a:ext cx="53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𝑢</a:t>
            </a:r>
            <a:r>
              <a:rPr lang="en-US" altLang="zh-CN" sz="1200" dirty="0"/>
              <a:t>1</a:t>
            </a:r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D479E9-DCAE-0F3B-6FD7-455B1F9FAE64}"/>
              </a:ext>
            </a:extLst>
          </p:cNvPr>
          <p:cNvSpPr txBox="1"/>
          <p:nvPr/>
        </p:nvSpPr>
        <p:spPr>
          <a:xfrm>
            <a:off x="8564300" y="1075042"/>
            <a:ext cx="53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𝑢</a:t>
            </a:r>
            <a:r>
              <a:rPr lang="en-US" altLang="zh-CN" sz="1200" dirty="0"/>
              <a:t>3</a:t>
            </a:r>
            <a:r>
              <a:rPr lang="zh-CN" altLang="en-US" dirty="0"/>
              <a:t> 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43DCA7-83EF-018C-2212-A0ED0ECB310E}"/>
              </a:ext>
            </a:extLst>
          </p:cNvPr>
          <p:cNvSpPr/>
          <p:nvPr/>
        </p:nvSpPr>
        <p:spPr>
          <a:xfrm>
            <a:off x="4457700" y="4668715"/>
            <a:ext cx="538285" cy="257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128216-8FA6-4D7B-42BC-5EB7BD252BF2}"/>
              </a:ext>
            </a:extLst>
          </p:cNvPr>
          <p:cNvSpPr/>
          <p:nvPr/>
        </p:nvSpPr>
        <p:spPr>
          <a:xfrm>
            <a:off x="5880317" y="4621825"/>
            <a:ext cx="538285" cy="257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B30F38-C4AA-60AC-57C4-861FA73F8B41}"/>
              </a:ext>
            </a:extLst>
          </p:cNvPr>
          <p:cNvSpPr txBox="1"/>
          <p:nvPr/>
        </p:nvSpPr>
        <p:spPr>
          <a:xfrm>
            <a:off x="5137037" y="1075042"/>
            <a:ext cx="53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𝑢</a:t>
            </a:r>
            <a:r>
              <a:rPr lang="en-US" altLang="zh-CN" sz="1200" dirty="0"/>
              <a:t>2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03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7C24B9D3-D316-A35D-0540-31059D69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21" y="641698"/>
            <a:ext cx="5079365" cy="5574603"/>
          </a:xfrm>
          <a:prstGeom prst="rect">
            <a:avLst/>
          </a:prstGeom>
        </p:spPr>
      </p:pic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FBEB05DF-0357-4AB5-1677-2705AEBE8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93" y="641698"/>
            <a:ext cx="5079365" cy="5574603"/>
          </a:xfrm>
          <a:prstGeom prst="rect">
            <a:avLst/>
          </a:prstGeom>
        </p:spPr>
      </p:pic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3D80118-DDBA-A2A0-5027-CD77693ADAEB}"/>
              </a:ext>
            </a:extLst>
          </p:cNvPr>
          <p:cNvSpPr/>
          <p:nvPr/>
        </p:nvSpPr>
        <p:spPr>
          <a:xfrm>
            <a:off x="6474678" y="1191382"/>
            <a:ext cx="3947216" cy="3822970"/>
          </a:xfrm>
          <a:custGeom>
            <a:avLst/>
            <a:gdLst>
              <a:gd name="connsiteX0" fmla="*/ 0 w 6935821"/>
              <a:gd name="connsiteY0" fmla="*/ 3550596 h 3550596"/>
              <a:gd name="connsiteX1" fmla="*/ 3655386 w 6935821"/>
              <a:gd name="connsiteY1" fmla="*/ 0 h 3550596"/>
              <a:gd name="connsiteX2" fmla="*/ 6935821 w 6935821"/>
              <a:gd name="connsiteY2" fmla="*/ 3550596 h 3550596"/>
              <a:gd name="connsiteX3" fmla="*/ 0 w 6935821"/>
              <a:gd name="connsiteY3" fmla="*/ 3550596 h 3550596"/>
              <a:gd name="connsiteX0" fmla="*/ 0 w 3754876"/>
              <a:gd name="connsiteY0" fmla="*/ 3550596 h 3550596"/>
              <a:gd name="connsiteX1" fmla="*/ 3655386 w 3754876"/>
              <a:gd name="connsiteY1" fmla="*/ 0 h 3550596"/>
              <a:gd name="connsiteX2" fmla="*/ 3754876 w 3754876"/>
              <a:gd name="connsiteY2" fmla="*/ 1605064 h 3550596"/>
              <a:gd name="connsiteX3" fmla="*/ 0 w 3754876"/>
              <a:gd name="connsiteY3" fmla="*/ 3550596 h 3550596"/>
              <a:gd name="connsiteX0" fmla="*/ 0 w 3735421"/>
              <a:gd name="connsiteY0" fmla="*/ 3550596 h 3550596"/>
              <a:gd name="connsiteX1" fmla="*/ 3655386 w 3735421"/>
              <a:gd name="connsiteY1" fmla="*/ 0 h 3550596"/>
              <a:gd name="connsiteX2" fmla="*/ 3735421 w 3735421"/>
              <a:gd name="connsiteY2" fmla="*/ 1303507 h 3550596"/>
              <a:gd name="connsiteX3" fmla="*/ 0 w 3735421"/>
              <a:gd name="connsiteY3" fmla="*/ 3550596 h 3550596"/>
              <a:gd name="connsiteX0" fmla="*/ 0 w 3735421"/>
              <a:gd name="connsiteY0" fmla="*/ 3550596 h 3550596"/>
              <a:gd name="connsiteX1" fmla="*/ 3655386 w 3735421"/>
              <a:gd name="connsiteY1" fmla="*/ 0 h 3550596"/>
              <a:gd name="connsiteX2" fmla="*/ 3735421 w 3735421"/>
              <a:gd name="connsiteY2" fmla="*/ 1303507 h 3550596"/>
              <a:gd name="connsiteX3" fmla="*/ 0 w 3735421"/>
              <a:gd name="connsiteY3" fmla="*/ 3550596 h 3550596"/>
              <a:gd name="connsiteX0" fmla="*/ 0 w 3801301"/>
              <a:gd name="connsiteY0" fmla="*/ 3677056 h 3677056"/>
              <a:gd name="connsiteX1" fmla="*/ 3801301 w 3801301"/>
              <a:gd name="connsiteY1" fmla="*/ 0 h 3677056"/>
              <a:gd name="connsiteX2" fmla="*/ 3735421 w 3801301"/>
              <a:gd name="connsiteY2" fmla="*/ 1429967 h 3677056"/>
              <a:gd name="connsiteX3" fmla="*/ 0 w 3801301"/>
              <a:gd name="connsiteY3" fmla="*/ 3677056 h 3677056"/>
              <a:gd name="connsiteX0" fmla="*/ 0 w 3832698"/>
              <a:gd name="connsiteY0" fmla="*/ 3677056 h 3677056"/>
              <a:gd name="connsiteX1" fmla="*/ 3801301 w 3832698"/>
              <a:gd name="connsiteY1" fmla="*/ 0 h 3677056"/>
              <a:gd name="connsiteX2" fmla="*/ 3832698 w 3832698"/>
              <a:gd name="connsiteY2" fmla="*/ 1391056 h 3677056"/>
              <a:gd name="connsiteX3" fmla="*/ 0 w 3832698"/>
              <a:gd name="connsiteY3" fmla="*/ 3677056 h 3677056"/>
              <a:gd name="connsiteX0" fmla="*/ 0 w 3947216"/>
              <a:gd name="connsiteY0" fmla="*/ 3822970 h 3822970"/>
              <a:gd name="connsiteX1" fmla="*/ 3947216 w 3947216"/>
              <a:gd name="connsiteY1" fmla="*/ 0 h 3822970"/>
              <a:gd name="connsiteX2" fmla="*/ 3832698 w 3947216"/>
              <a:gd name="connsiteY2" fmla="*/ 1536970 h 3822970"/>
              <a:gd name="connsiteX3" fmla="*/ 0 w 3947216"/>
              <a:gd name="connsiteY3" fmla="*/ 3822970 h 3822970"/>
              <a:gd name="connsiteX0" fmla="*/ 0 w 3947216"/>
              <a:gd name="connsiteY0" fmla="*/ 3822970 h 3822970"/>
              <a:gd name="connsiteX1" fmla="*/ 3947216 w 3947216"/>
              <a:gd name="connsiteY1" fmla="*/ 0 h 3822970"/>
              <a:gd name="connsiteX2" fmla="*/ 3929975 w 3947216"/>
              <a:gd name="connsiteY2" fmla="*/ 1468876 h 3822970"/>
              <a:gd name="connsiteX3" fmla="*/ 0 w 3947216"/>
              <a:gd name="connsiteY3" fmla="*/ 3822970 h 382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216" h="3822970">
                <a:moveTo>
                  <a:pt x="0" y="3822970"/>
                </a:moveTo>
                <a:lnTo>
                  <a:pt x="3947216" y="0"/>
                </a:lnTo>
                <a:lnTo>
                  <a:pt x="3929975" y="1468876"/>
                </a:lnTo>
                <a:cubicBezTo>
                  <a:pt x="2675107" y="2188723"/>
                  <a:pt x="1245140" y="3073940"/>
                  <a:pt x="0" y="382297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13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31838</TotalTime>
  <Words>552</Words>
  <Application>Microsoft Office PowerPoint</Application>
  <PresentationFormat>宽屏</PresentationFormat>
  <Paragraphs>422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Aldhabi</vt:lpstr>
      <vt:lpstr>Angsana New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承昊 董</dc:creator>
  <cp:lastModifiedBy>承昊 董</cp:lastModifiedBy>
  <cp:revision>26</cp:revision>
  <dcterms:created xsi:type="dcterms:W3CDTF">2023-10-27T00:00:19Z</dcterms:created>
  <dcterms:modified xsi:type="dcterms:W3CDTF">2024-04-24T06:53:03Z</dcterms:modified>
</cp:coreProperties>
</file>