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70FEC-484E-0CE6-D485-06B69D51B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51CB40-8878-0A5B-A148-52598893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018042-B6BB-5133-5C39-E0AD3119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DBAF59-FC49-0369-D0A6-5FB5D957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ACE82-1586-4360-95E9-3DE9AAFD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3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559EE-4C1D-A73E-DD02-70A69E3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D05348-B209-A06B-4465-CC088E320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A0D0B-E866-EC61-54BB-8DD0A93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B3875-0C25-F3A5-E5AC-EF957D91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2496C-8753-5324-EE3D-DB80FF7D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B0BC39-2F29-93B4-4C81-26F2D49C1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0B5304-0BBB-04A9-D344-87292E71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40E76-5737-5C9E-0154-ABCE5995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18C9B-92E7-4E10-FF11-E4CD55F8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253E50-7620-2C50-C880-92C2E5FC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0DD2-66ED-D3B3-EC79-E8ACE68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9F11E9-6B41-0CEF-D581-EF696105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E08A7-B696-CA42-BA99-0AB14F03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267F4-83A0-EBC3-B8E0-9CDD3BF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E3F5F-D8EC-D50D-B6C1-EA4C961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76405-5B22-7A17-A2BF-D33F6283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77BEBA-CFCD-7772-C93A-49ABCAA0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2F2D4-AEBF-2C08-8175-407EDC8F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9EA1F3-57F9-1689-29B2-9614FE65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F19849-28C1-CEB6-4703-E5A18AF0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D2539-FF35-63A7-AD14-54A6B029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538B4-972F-6C19-6CFE-BC02C2061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C9A68C-35CF-AA06-1314-BC5495F4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D00A9-D55B-6C20-83DE-FF9CE47E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DE23C-5D14-89E1-EA20-7ED30BF1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1FC7C7-C13E-59E7-D8CB-C46FA888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AACA5-4134-50CB-7443-C8D7A72C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94CEBA-C94C-5D3D-4783-7C99C7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731D01-CA76-31FE-F816-DDF7E65C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1FD4CB-6727-2638-AAE4-A0FAB3374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1C8CFA-607B-E319-F4B7-0F01F6D96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13001E-05D3-E378-D719-2CB9B43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564182-AEF7-5AFB-BCF1-D7C6B74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B8DE56-E839-B10A-5BC9-4D8FC7C3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18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84C21-2081-F0F4-C968-394B6DA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C9B376-EDB3-D2F7-ADFC-0EA9EFE2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705A03-F1C8-ECDE-6E4A-6F974BD2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FC2892-6454-33E6-4447-C1F01F85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4D3280-240B-D702-8B49-4D7C7FB6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331E52-E9E0-392A-2E6A-5EC38D73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E4BDD7-C200-9575-3A53-129D6D6A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9F339-6A23-C7EE-3AE3-E868E80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AC30C-CBAA-1328-C440-2A4579B8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886896-E70F-7291-0B89-45CE9EA7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2E8168-7207-745B-2CE0-94DCA98C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F91671-47AA-5883-26E7-1CD84EC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2C872F-C9E9-1924-635C-68ABC327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06946-2F4F-4D3C-3D9D-C1CADAB3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E67BA7-EAFA-043A-A25D-32633BBA1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C6C933-2A84-222C-CD54-5DB98ECE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43FD4E-0E0C-A08F-9E2B-64373609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043A89-9ED6-CDCE-6987-8C97F4E1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72C311-30F7-7FD9-BB5C-74538D0A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1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1D152F-16A5-8494-29AA-B05984AA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E8DEC-6D9E-8774-6EC7-6DD53638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9EA95-C5F0-030D-17E2-CD25ADC59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9B493-37E1-45A3-B943-7E05AAE3690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EB6507-D590-BE96-1029-2ECBE332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2B006-797D-251E-8E43-44F99765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BBC1-7E61-4CB4-88B1-75F9ED40F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174A51-2F11-9B8B-3450-92182F15BB8B}"/>
              </a:ext>
            </a:extLst>
          </p:cNvPr>
          <p:cNvSpPr/>
          <p:nvPr/>
        </p:nvSpPr>
        <p:spPr>
          <a:xfrm>
            <a:off x="434566" y="724277"/>
            <a:ext cx="10936586" cy="573084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61CD6D2-7BDB-94F9-E8B1-3B1BC66097C3}"/>
              </a:ext>
            </a:extLst>
          </p:cNvPr>
          <p:cNvSpPr/>
          <p:nvPr/>
        </p:nvSpPr>
        <p:spPr>
          <a:xfrm>
            <a:off x="9396681" y="158435"/>
            <a:ext cx="2626322" cy="488887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row-wapper</a:t>
            </a:r>
            <a:endParaRPr lang="zh-TW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DDAD37-B165-C6C0-E7AF-4D7FE4D7EFF4}"/>
              </a:ext>
            </a:extLst>
          </p:cNvPr>
          <p:cNvSpPr/>
          <p:nvPr/>
        </p:nvSpPr>
        <p:spPr>
          <a:xfrm>
            <a:off x="7722606" y="832919"/>
            <a:ext cx="3539905" cy="32258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BD725D7-1AB1-2A97-8ECF-02D1BAB647FF}"/>
              </a:ext>
            </a:extLst>
          </p:cNvPr>
          <p:cNvGrpSpPr/>
          <p:nvPr/>
        </p:nvGrpSpPr>
        <p:grpSpPr>
          <a:xfrm>
            <a:off x="7734738" y="832919"/>
            <a:ext cx="3344261" cy="369332"/>
            <a:chOff x="7858408" y="832919"/>
            <a:chExt cx="3344261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DE0BBE7-D7AF-1FC9-761A-39A485F1CBC1}"/>
                </a:ext>
              </a:extLst>
            </p:cNvPr>
            <p:cNvSpPr txBox="1"/>
            <p:nvPr/>
          </p:nvSpPr>
          <p:spPr>
            <a:xfrm>
              <a:off x="7858408" y="832919"/>
              <a:ext cx="109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/>
                <a:t>container</a:t>
              </a:r>
              <a:endParaRPr lang="zh-TW" altLang="en-US" b="1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AF2FEF9-CC61-18B1-C05E-693A6DF6D31B}"/>
                </a:ext>
              </a:extLst>
            </p:cNvPr>
            <p:cNvSpPr/>
            <p:nvPr/>
          </p:nvSpPr>
          <p:spPr>
            <a:xfrm>
              <a:off x="11020670" y="930007"/>
              <a:ext cx="181999" cy="181999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A672DAD-3F06-09BE-CCDF-F6094333BBED}"/>
              </a:ext>
            </a:extLst>
          </p:cNvPr>
          <p:cNvGrpSpPr/>
          <p:nvPr/>
        </p:nvGrpSpPr>
        <p:grpSpPr>
          <a:xfrm>
            <a:off x="7734738" y="1187452"/>
            <a:ext cx="3344261" cy="369332"/>
            <a:chOff x="7858408" y="832919"/>
            <a:chExt cx="3344261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448CF73-31B8-75B0-9701-7E0DDC744FFE}"/>
                </a:ext>
              </a:extLst>
            </p:cNvPr>
            <p:cNvSpPr txBox="1"/>
            <p:nvPr/>
          </p:nvSpPr>
          <p:spPr>
            <a:xfrm>
              <a:off x="7858408" y="832919"/>
              <a:ext cx="558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/>
                <a:t>row</a:t>
              </a:r>
              <a:endParaRPr lang="zh-TW" altLang="en-US" b="1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9750109-B619-A1AA-A179-67B73E16B32F}"/>
                </a:ext>
              </a:extLst>
            </p:cNvPr>
            <p:cNvSpPr/>
            <p:nvPr/>
          </p:nvSpPr>
          <p:spPr>
            <a:xfrm>
              <a:off x="11020670" y="930007"/>
              <a:ext cx="181999" cy="181999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F78EFB-7D9A-9250-1AB7-757249F3A064}"/>
              </a:ext>
            </a:extLst>
          </p:cNvPr>
          <p:cNvSpPr txBox="1"/>
          <p:nvPr/>
        </p:nvSpPr>
        <p:spPr>
          <a:xfrm>
            <a:off x="11415954" y="822875"/>
            <a:ext cx="30781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5F59F4-CB6C-4B7E-2C50-FAC6E815C7BB}"/>
              </a:ext>
            </a:extLst>
          </p:cNvPr>
          <p:cNvSpPr/>
          <p:nvPr/>
        </p:nvSpPr>
        <p:spPr>
          <a:xfrm>
            <a:off x="538681" y="822874"/>
            <a:ext cx="7075284" cy="290564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D52F0-3253-B017-C5A2-D8448E42C3C8}"/>
              </a:ext>
            </a:extLst>
          </p:cNvPr>
          <p:cNvSpPr/>
          <p:nvPr/>
        </p:nvSpPr>
        <p:spPr>
          <a:xfrm>
            <a:off x="538681" y="3865829"/>
            <a:ext cx="7075284" cy="24519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33495C-C7EA-E515-F65F-57AD385FD7E6}"/>
              </a:ext>
            </a:extLst>
          </p:cNvPr>
          <p:cNvSpPr txBox="1"/>
          <p:nvPr/>
        </p:nvSpPr>
        <p:spPr>
          <a:xfrm>
            <a:off x="58847" y="822874"/>
            <a:ext cx="3078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F3A451-F7D5-4C89-EA9B-CA14BD00626B}"/>
              </a:ext>
            </a:extLst>
          </p:cNvPr>
          <p:cNvSpPr txBox="1"/>
          <p:nvPr/>
        </p:nvSpPr>
        <p:spPr>
          <a:xfrm>
            <a:off x="58847" y="3847310"/>
            <a:ext cx="30781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B64A71-71B2-D8BD-A02B-F6F53CFE4A83}"/>
              </a:ext>
            </a:extLst>
          </p:cNvPr>
          <p:cNvSpPr/>
          <p:nvPr/>
        </p:nvSpPr>
        <p:spPr>
          <a:xfrm>
            <a:off x="627707" y="904417"/>
            <a:ext cx="6886669" cy="27260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8D9BF8-4C27-D061-903F-790AEB347D9B}"/>
              </a:ext>
            </a:extLst>
          </p:cNvPr>
          <p:cNvSpPr/>
          <p:nvPr/>
        </p:nvSpPr>
        <p:spPr>
          <a:xfrm>
            <a:off x="627707" y="3946849"/>
            <a:ext cx="6672845" cy="2276669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3624BB-FC71-E5EC-12E5-0A72BA163391}"/>
              </a:ext>
            </a:extLst>
          </p:cNvPr>
          <p:cNvSpPr/>
          <p:nvPr/>
        </p:nvSpPr>
        <p:spPr>
          <a:xfrm>
            <a:off x="7819176" y="904416"/>
            <a:ext cx="3358897" cy="3042433"/>
          </a:xfrm>
          <a:prstGeom prst="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CA05C2F-074D-8F62-882B-BD36CDB2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52" y="3946849"/>
            <a:ext cx="293511" cy="32214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3DE7629-503C-7B5D-4A20-B726891395BD}"/>
              </a:ext>
            </a:extLst>
          </p:cNvPr>
          <p:cNvSpPr/>
          <p:nvPr/>
        </p:nvSpPr>
        <p:spPr>
          <a:xfrm>
            <a:off x="7722606" y="4178065"/>
            <a:ext cx="3539905" cy="213974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CF0335-1205-84F5-73E7-8F270D710729}"/>
              </a:ext>
            </a:extLst>
          </p:cNvPr>
          <p:cNvSpPr/>
          <p:nvPr/>
        </p:nvSpPr>
        <p:spPr>
          <a:xfrm>
            <a:off x="7813109" y="4268995"/>
            <a:ext cx="3358897" cy="1954523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3C6EC5-0795-FEB8-1963-924413AF1456}"/>
              </a:ext>
            </a:extLst>
          </p:cNvPr>
          <p:cNvSpPr txBox="1"/>
          <p:nvPr/>
        </p:nvSpPr>
        <p:spPr>
          <a:xfrm>
            <a:off x="11475267" y="4178065"/>
            <a:ext cx="30781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圖示說明</a:t>
            </a:r>
          </a:p>
        </p:txBody>
      </p:sp>
    </p:spTree>
    <p:extLst>
      <p:ext uri="{BB962C8B-B14F-4D97-AF65-F5344CB8AC3E}">
        <p14:creationId xmlns:p14="http://schemas.microsoft.com/office/powerpoint/2010/main" val="40070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昀瑾 李</dc:creator>
  <cp:lastModifiedBy>昀瑾 李</cp:lastModifiedBy>
  <cp:revision>16</cp:revision>
  <dcterms:created xsi:type="dcterms:W3CDTF">2024-12-22T05:46:18Z</dcterms:created>
  <dcterms:modified xsi:type="dcterms:W3CDTF">2024-12-22T06:03:30Z</dcterms:modified>
</cp:coreProperties>
</file>