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24"/>
  </p:notesMasterIdLst>
  <p:sldIdLst>
    <p:sldId id="281" r:id="rId4"/>
    <p:sldId id="264" r:id="rId5"/>
    <p:sldId id="257" r:id="rId6"/>
    <p:sldId id="263" r:id="rId7"/>
    <p:sldId id="260" r:id="rId8"/>
    <p:sldId id="261" r:id="rId9"/>
    <p:sldId id="258" r:id="rId10"/>
    <p:sldId id="265" r:id="rId11"/>
    <p:sldId id="266" r:id="rId12"/>
    <p:sldId id="276" r:id="rId13"/>
    <p:sldId id="267" r:id="rId14"/>
    <p:sldId id="268" r:id="rId15"/>
    <p:sldId id="269" r:id="rId16"/>
    <p:sldId id="270" r:id="rId17"/>
    <p:sldId id="272" r:id="rId18"/>
    <p:sldId id="273" r:id="rId19"/>
    <p:sldId id="275" r:id="rId20"/>
    <p:sldId id="278" r:id="rId21"/>
    <p:sldId id="280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7392" userDrawn="1">
          <p15:clr>
            <a:srgbClr val="A4A3A4"/>
          </p15:clr>
        </p15:guide>
        <p15:guide id="4" orient="horz" pos="67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6"/>
      </p:cViewPr>
      <p:guideLst>
        <p:guide orient="horz" pos="864"/>
        <p:guide pos="288"/>
        <p:guide pos="7392"/>
        <p:guide orient="horz" pos="672"/>
        <p:guide orient="horz" pos="216"/>
        <p:guide orient="horz"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547109084498156E-2"/>
          <c:y val="2.7616879052983396E-2"/>
          <c:w val="0.91909929268016477"/>
          <c:h val="0.872299317588954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Lorem</c:v>
                </c:pt>
              </c:strCache>
            </c:strRef>
          </c:tx>
          <c:spPr>
            <a:solidFill>
              <a:srgbClr val="102747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Lorem Ipsum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4C-49AB-BE03-DA3672931E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Ipsum</c:v>
                </c:pt>
              </c:strCache>
            </c:strRef>
          </c:tx>
          <c:spPr>
            <a:solidFill>
              <a:srgbClr val="102747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Lorem Ipsum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4C-49AB-BE03-DA3672931E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Dolor</c:v>
                </c:pt>
              </c:strCache>
            </c:strRef>
          </c:tx>
          <c:spPr>
            <a:solidFill>
              <a:srgbClr val="102747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Lorem Ipsum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4C-49AB-BE03-DA3672931E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Sit</c:v>
                </c:pt>
              </c:strCache>
            </c:strRef>
          </c:tx>
          <c:spPr>
            <a:solidFill>
              <a:srgbClr val="102747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Lorem Ipsum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E4C-49AB-BE03-DA3672931E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1221896"/>
        <c:axId val="471223864"/>
      </c:barChart>
      <c:catAx>
        <c:axId val="471221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223864"/>
        <c:crosses val="autoZero"/>
        <c:auto val="1"/>
        <c:lblAlgn val="ctr"/>
        <c:lblOffset val="100"/>
        <c:noMultiLvlLbl val="0"/>
      </c:catAx>
      <c:valAx>
        <c:axId val="471223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22189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547109084498156E-2"/>
          <c:y val="2.7616879052983396E-2"/>
          <c:w val="0.91909929268016477"/>
          <c:h val="0.9032574535908494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Lorem</c:v>
                </c:pt>
              </c:strCache>
            </c:strRef>
          </c:tx>
          <c:spPr>
            <a:solidFill>
              <a:srgbClr val="102747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Lorem Ipsum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2B-47F3-8526-33C0CA9AC2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Ipsum</c:v>
                </c:pt>
              </c:strCache>
            </c:strRef>
          </c:tx>
          <c:spPr>
            <a:solidFill>
              <a:srgbClr val="102747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Lorem Ipsum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2B-47F3-8526-33C0CA9AC2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Dolor</c:v>
                </c:pt>
              </c:strCache>
            </c:strRef>
          </c:tx>
          <c:spPr>
            <a:solidFill>
              <a:srgbClr val="102747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Lorem Ipsum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2B-47F3-8526-33C0CA9AC2A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Sit</c:v>
                </c:pt>
              </c:strCache>
            </c:strRef>
          </c:tx>
          <c:spPr>
            <a:solidFill>
              <a:srgbClr val="102747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Lorem Ipsum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82B-47F3-8526-33C0CA9AC2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4"/>
        <c:overlap val="-100"/>
        <c:axId val="471221896"/>
        <c:axId val="471223864"/>
      </c:barChart>
      <c:catAx>
        <c:axId val="4712218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223864"/>
        <c:crosses val="autoZero"/>
        <c:auto val="1"/>
        <c:lblAlgn val="ctr"/>
        <c:lblOffset val="100"/>
        <c:noMultiLvlLbl val="0"/>
      </c:catAx>
      <c:valAx>
        <c:axId val="471223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22189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1027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D22-4CAE-91A9-966044BE9F0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D22-4CAE-91A9-966044BE9F0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87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22-4CAE-91A9-966044BE9F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1027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25-4A09-AC6E-B48CA79D481B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25-4A09-AC6E-B48CA79D481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34</c:v>
                </c:pt>
                <c:pt idx="1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25-4A09-AC6E-B48CA79D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1027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25-4A09-AC6E-B48CA79D481B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25-4A09-AC6E-B48CA79D481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25-4A09-AC6E-B48CA79D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10274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25-4A09-AC6E-B48CA79D481B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25-4A09-AC6E-B48CA79D481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68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25-4A09-AC6E-B48CA79D4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594D7-89D9-44DF-8EC4-339EC9FF5C1D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9EED-C460-4751-8E52-D18C6054A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79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A8D2-7801-4C1A-8174-6461E62C0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CCA18-2CDE-4DFC-BD38-534A78EBE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63E8-84B5-4771-B306-9BD537BB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388D-7049-4A58-ADEF-069566DE167C}" type="datetime1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AFE3-1E93-4F0F-9D33-8FC7EBD0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B345-F763-43E1-9677-9C8B4679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7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EB78-F0A3-4057-B8C5-D4FB73DB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F6B5E-9BC2-47EC-9A21-4DF177161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AB22-76D6-44FD-85AC-FC624D4C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A9BD-FB71-48D4-9715-A1838906E938}" type="datetime1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7D41-8927-4140-9BBB-3240D703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790AD-13EB-472C-B70F-04CE90F2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3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AB713-8A5F-44D4-9418-40DEFBCA6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F773D-F7CE-4EC2-8150-A14C1DBB4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2FFE4-6D17-4A33-809A-DE4018BA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700E-BABF-48D7-91ED-16FA9F56B942}" type="datetime1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2F211-47EB-4D78-AA5E-7ACDE006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26BA-3599-4EE3-9F68-E75EFE95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1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8800-3641-4B6F-B1F4-D1DB77B8D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F0EA1-6B57-4ABD-869F-9BC4BDB68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0ADF5-2BD1-46ED-A3F9-ABAF6E36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6A59-C2D5-4D4A-8562-8BA3560A0371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8009-1214-4557-A14A-79A029F4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8A919-DF3F-4E9E-B21B-DA5CB6A4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717A-B595-4236-B1A6-555AD250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39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D354-89FE-4E19-A721-FECBD200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1C89C-A491-4B7F-A226-14826E30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48BC5-7A59-47CE-AF0A-D88777CB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6A59-C2D5-4D4A-8562-8BA3560A0371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3167A-7FB9-453B-B94B-779ADE34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79220-9FD8-40DE-83DA-2575EB77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717A-B595-4236-B1A6-555AD250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66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DA5C-4DDA-4D18-8CC3-193AF6E6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7A66-368B-4EAA-99C9-AF7C0F89D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8303-CD9A-4259-83F6-5969EBC2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6A59-C2D5-4D4A-8562-8BA3560A0371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013A0-4CDC-4784-8F07-041C83BC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D958F-6789-40AB-9237-012F76D4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717A-B595-4236-B1A6-555AD250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15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168F-1A94-41BF-83F0-C84ED110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28A86-2AA9-4087-AF26-DF2F2D033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9240C-28CC-470B-9C2D-AB74DB179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6BFF6-1113-4541-B6C0-00B341F1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6A59-C2D5-4D4A-8562-8BA3560A0371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49917-C36B-4BFD-9E52-F6833DCF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BA43C-CAAE-4B59-9646-3DC59040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717A-B595-4236-B1A6-555AD250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65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C02E-8837-4694-9AEA-CF0413F2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21D08-14C7-45E4-8CDB-76B609BAB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A41DA-8798-4D53-A518-FF3F403FA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1E2AB-A9E2-419E-8A21-4E7F5BE56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36862-8C3E-43BB-9A00-74325525F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04CB3-0EC7-4CCF-BF9F-34052E76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6A59-C2D5-4D4A-8562-8BA3560A0371}" type="datetimeFigureOut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70D1F-772D-4F13-8296-93E03DFA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2D81D-2F2B-4F8E-A52E-59BF9549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717A-B595-4236-B1A6-555AD250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92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602A-9B69-41D5-B984-F9D95488E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52687-7282-40BB-9196-03250BD2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6A59-C2D5-4D4A-8562-8BA3560A0371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19D82-849D-41DB-8B3D-ECF7E09E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E912C-B3B1-435F-BFD2-815BD1A8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717A-B595-4236-B1A6-555AD250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15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5198D-AC8B-4D2D-B960-FD2DB6F6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6A59-C2D5-4D4A-8562-8BA3560A0371}" type="datetimeFigureOut">
              <a:rPr lang="en-US" smtClean="0"/>
              <a:t>3/5/25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D3E08-6504-43F3-AEFE-B1B76999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92345-C2F2-48CD-AAE6-747B1B1E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717A-B595-4236-B1A6-555AD250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22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7C39-9246-41AF-97E1-27CCCAEA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D3F6-6B4E-47A1-AA5D-D84D3BAD6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C2E8A-C039-4D3C-BB7D-FEA02B251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FB599-FA20-4ED7-BEB9-24924837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6A59-C2D5-4D4A-8562-8BA3560A0371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6C5F1-4F36-4C22-AC95-D2A62302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294E4-AEDB-4B2B-AFB6-4A59209E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717A-B595-4236-B1A6-555AD250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E30E-2CF4-4C28-A728-ACC9709B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7D78-1CBF-4FC3-914C-F3FB674F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1pPr>
            <a:lvl2pPr marL="342900" indent="-165100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2pPr>
            <a:lvl3pPr marL="520700" indent="-165100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/>
            </a:lvl3pPr>
            <a:lvl4pPr marL="685800" indent="-177800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/>
            </a:lvl4pPr>
            <a:lvl5pPr marL="863600" indent="-177800"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459B1-99F0-4BD1-8B0B-58723E65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679C-196D-4DE0-8A42-E5ADEB72970E}" type="datetime1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E4102-C2B4-4A47-9F34-AB569C93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B167-E2CC-4E62-8049-AFC7D64D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42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546C-8ADF-4F6D-9FC5-E7D7FFDE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0CBE1-5D1E-4FB3-8FD0-F62C59D94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C6B75-8140-42E0-8D0E-443AE63B7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08C16-BBF3-4538-8E6D-9A0948AC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6A59-C2D5-4D4A-8562-8BA3560A0371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EA2B4-EF76-47D3-B32C-AF9011CD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95627-5FC0-4A82-9C47-674D75F9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717A-B595-4236-B1A6-555AD250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2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C89F-7719-456D-954F-E637A33A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D9A4C-17E0-496A-B611-ACB107B0B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74746-3FE8-4107-8381-B1D4F4D2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6A59-C2D5-4D4A-8562-8BA3560A0371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3E8E2-99F6-4A06-B8CB-E60E8CDB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5E891-13CC-485A-BC14-920C4191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717A-B595-4236-B1A6-555AD250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761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C4CCE1-7840-483C-B57F-AA9C48C9A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FDDCD-CB23-456A-B2E1-D072425A8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9DC81-7831-4045-8CE2-CF537D9A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E6A59-C2D5-4D4A-8562-8BA3560A0371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1E275-C67A-476C-BFF0-8DA79791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57A36-FBF4-4E74-9195-9E79660E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A717A-B595-4236-B1A6-555AD250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5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6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6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56862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6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363" name="Google Shape;363;p6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6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6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16145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9" name="Google Shape;369;p6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6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6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7427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5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65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6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6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6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16865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1" name="Google Shape;381;p6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2" name="Google Shape;382;p6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6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6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74614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6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388" name="Google Shape;388;p6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9" name="Google Shape;389;p67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390" name="Google Shape;390;p67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91" name="Google Shape;391;p6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6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6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4253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6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6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6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312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01E3-CDD6-4188-8C1C-C98FC9C3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61369-1D30-4C1E-9595-48AC121AD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DAB11-A9B4-4500-BF8F-B50C2BB4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ED3D-CB9B-48CA-9D94-084D6089EB93}" type="datetime1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72044-A45B-41EA-930C-5263ADC4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5C8D7-6F28-4815-9EE3-1AC310BB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725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69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402" name="Google Shape;402;p69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403" name="Google Shape;403;p6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6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6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83635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70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Google Shape;409;p70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410" name="Google Shape;410;p7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7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7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63791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7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16" name="Google Shape;416;p7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7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7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55608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7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2" name="Google Shape;422;p7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7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7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447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24E2-8BD4-4D5F-8392-7AD00B78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13C7-50F2-424F-BE7F-7DE7F4441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18EE6-5835-4D32-A248-0BDDC8921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169D1-83B0-400F-9319-38E8753A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89B3-530D-4855-BCB9-DEB09A7CF906}" type="datetime1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3FEED-4036-4191-A42E-A183CD03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01FE4-4C37-487F-8A3F-7F8C96BE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9C24-40E6-4317-A009-BC709DF4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34740-2740-4357-8B9E-D5EDF780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66345-5C80-4EA8-95D9-0896444A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0ECDC-8899-47DC-82BF-4A970E29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B3B67-BBA0-4D0C-A8CF-852BC026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4E01C-3297-4635-8452-9091983D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EFAF-07A3-4695-BB79-64B21819070B}" type="datetime1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4BF24-974A-42CF-A4DD-3F77B75E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0926F-924C-40C9-90A6-2C476AE8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4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4EE6-F7BA-4C11-AA2C-6A393C9A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FEA8C-7DFC-4CD9-AEF4-7B81F2BD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3797-4250-4407-9785-E305430B2792}" type="datetime1">
              <a:rPr lang="en-US" smtClean="0"/>
              <a:t>3/5/25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D82DD-A71A-499A-A598-A6104FD2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A7A6E-C67E-4F89-ADB1-226826F6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9F175-0F57-4EB3-B265-34517C43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07AB-517D-4491-9172-EBFFC880A0F5}" type="datetime1">
              <a:rPr lang="en-US" smtClean="0"/>
              <a:t>3/5/25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84187-B78A-4088-BD9A-54F6B432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3A28F-8FE9-46BF-A895-C31A1493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224-3EAF-4EE6-A0D5-9A804E23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26DD-F5E8-414C-BDF0-C2F770A53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F688C-1DE6-44DD-988C-9CB1769E2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98EE2-070C-405B-B3AD-0DE7B0F7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0FA8-FD76-4777-81F3-EA849AAF49D9}" type="datetime1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71937-FE79-46E8-880E-54563256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6B417-789C-4CF7-8948-08A45745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6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0891-E02B-4A29-A955-5E06630F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5FE48-8E40-498D-AA77-9E67F7F84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DF13E-98FF-4848-9799-8BCF36FB4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BA9BE-8217-4F2F-AC35-168B6095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968D-F649-4BB4-A9DF-559D2CA7055F}" type="datetime1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63AB8-90C3-4C6E-8ABE-02803C02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9F9E5-7A14-4B53-85EF-77D661FA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C7549-7BA2-4483-80DE-044F01FB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F9A2D-9010-4365-9F0A-6371B64B0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3941-B14F-4EAD-86E2-82097642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026A1-4838-47B3-BDB6-2E6C2423384E}" type="datetime1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FA04-5677-48F2-93C7-E80C17D69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9B155-7C67-4B01-800F-B47EEE4F9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8A3F3-6197-41B5-960B-74D60D30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42CCD-3F4D-4D51-B482-3F2F8A2C6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05EE3-D3D6-4CB6-A9BD-C36746738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E6A59-C2D5-4D4A-8562-8BA3560A0371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35682-BD93-4CFC-9DCF-C16A14FF2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2822B-C0CF-44B5-BF64-BC7EEA363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A717A-B595-4236-B1A6-555AD250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9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52" name="Google Shape;352;p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3" name="Google Shape;353;p6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4" name="Google Shape;354;p6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5" name="Google Shape;355;p6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23785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hart" Target="../charts/char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A4DC169-4993-4B1E-8950-4347355BC6A3}"/>
              </a:ext>
            </a:extLst>
          </p:cNvPr>
          <p:cNvSpPr/>
          <p:nvPr/>
        </p:nvSpPr>
        <p:spPr>
          <a:xfrm>
            <a:off x="9299732" y="0"/>
            <a:ext cx="2892267" cy="68580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Date Placeholder 1032">
            <a:extLst>
              <a:ext uri="{FF2B5EF4-FFF2-40B4-BE49-F238E27FC236}">
                <a16:creationId xmlns:a16="http://schemas.microsoft.com/office/drawing/2014/main" id="{1D675F16-E26C-47FD-A860-BB2D22A6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4383" y="6313047"/>
            <a:ext cx="2743200" cy="365125"/>
          </a:xfrm>
        </p:spPr>
        <p:txBody>
          <a:bodyPr lIns="0" tIns="0" rIns="0" bIns="0"/>
          <a:lstStyle/>
          <a:p>
            <a:pPr algn="r"/>
            <a:fld id="{6948E918-F6D5-4B5F-9310-1C1B6CE81CE7}" type="datetime1">
              <a:rPr lang="en-US" sz="1600" smtClean="0">
                <a:solidFill>
                  <a:schemeClr val="bg1"/>
                </a:solidFill>
              </a:rPr>
              <a:pPr algn="r"/>
              <a:t>3/5/25</a:t>
            </a:fld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33867141-BFE8-4AF0-8CDC-F95068AF5D23}"/>
              </a:ext>
            </a:extLst>
          </p:cNvPr>
          <p:cNvCxnSpPr>
            <a:cxnSpLocks/>
          </p:cNvCxnSpPr>
          <p:nvPr/>
        </p:nvCxnSpPr>
        <p:spPr>
          <a:xfrm>
            <a:off x="0" y="6495609"/>
            <a:ext cx="92997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F723D-A4F4-419F-A9B7-75AA050B8271}"/>
              </a:ext>
            </a:extLst>
          </p:cNvPr>
          <p:cNvSpPr/>
          <p:nvPr/>
        </p:nvSpPr>
        <p:spPr>
          <a:xfrm>
            <a:off x="1043189" y="2609850"/>
            <a:ext cx="11148810" cy="3494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3B379B-E74C-4691-8BE5-FBE0E846CB72}"/>
              </a:ext>
            </a:extLst>
          </p:cNvPr>
          <p:cNvGrpSpPr/>
          <p:nvPr/>
        </p:nvGrpSpPr>
        <p:grpSpPr>
          <a:xfrm>
            <a:off x="1592510" y="3988330"/>
            <a:ext cx="8063425" cy="1638863"/>
            <a:chOff x="810520" y="2509978"/>
            <a:chExt cx="8063425" cy="16388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41E572-75DE-459D-A703-6B6847D7931B}"/>
                </a:ext>
              </a:extLst>
            </p:cNvPr>
            <p:cNvSpPr txBox="1"/>
            <p:nvPr/>
          </p:nvSpPr>
          <p:spPr>
            <a:xfrm>
              <a:off x="810520" y="2509978"/>
              <a:ext cx="8063425" cy="92333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GB" sz="6000" dirty="0">
                  <a:solidFill>
                    <a:srgbClr val="102747"/>
                  </a:solidFill>
                  <a:latin typeface="Garamond" panose="02020404030301010803" pitchFamily="18" charset="0"/>
                </a:rPr>
                <a:t>IT&amp;T Consulting</a:t>
              </a:r>
              <a:endParaRPr lang="en-US" sz="6000" dirty="0">
                <a:solidFill>
                  <a:srgbClr val="102747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E15474-EB57-4BE6-A0DE-6F17AC4329AD}"/>
                </a:ext>
              </a:extLst>
            </p:cNvPr>
            <p:cNvSpPr txBox="1"/>
            <p:nvPr/>
          </p:nvSpPr>
          <p:spPr>
            <a:xfrm>
              <a:off x="810520" y="3717954"/>
              <a:ext cx="806342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800" dirty="0" err="1">
                  <a:solidFill>
                    <a:srgbClr val="102747"/>
                  </a:solidFill>
                  <a:latin typeface="Garamond" panose="02020404030301010803" pitchFamily="18" charset="0"/>
                </a:rPr>
                <a:t>Powerpoint</a:t>
              </a:r>
              <a:r>
                <a:rPr lang="en-US" sz="2800" dirty="0">
                  <a:solidFill>
                    <a:srgbClr val="102747"/>
                  </a:solidFill>
                  <a:latin typeface="Garamond" panose="02020404030301010803" pitchFamily="18" charset="0"/>
                </a:rPr>
                <a:t> template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EC4867-BBC1-4B30-8F0D-2830056F8454}"/>
                </a:ext>
              </a:extLst>
            </p:cNvPr>
            <p:cNvCxnSpPr>
              <a:cxnSpLocks/>
            </p:cNvCxnSpPr>
            <p:nvPr/>
          </p:nvCxnSpPr>
          <p:spPr>
            <a:xfrm>
              <a:off x="810520" y="3575631"/>
              <a:ext cx="80634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3FC859BB-9DED-4BC3-A24A-683432F38FB3}"/>
              </a:ext>
            </a:extLst>
          </p:cNvPr>
          <p:cNvGrpSpPr/>
          <p:nvPr/>
        </p:nvGrpSpPr>
        <p:grpSpPr>
          <a:xfrm>
            <a:off x="1604950" y="2988608"/>
            <a:ext cx="1631108" cy="857400"/>
            <a:chOff x="929389" y="2988605"/>
            <a:chExt cx="2958044" cy="682222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1B14BE5B-21DC-47E0-8177-5D05CFFDF548}"/>
                </a:ext>
              </a:extLst>
            </p:cNvPr>
            <p:cNvSpPr/>
            <p:nvPr/>
          </p:nvSpPr>
          <p:spPr>
            <a:xfrm>
              <a:off x="929389" y="2988605"/>
              <a:ext cx="2958044" cy="6822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2770AC5-9A42-469C-A710-AFD98B252B45}"/>
                </a:ext>
              </a:extLst>
            </p:cNvPr>
            <p:cNvGrpSpPr/>
            <p:nvPr/>
          </p:nvGrpSpPr>
          <p:grpSpPr>
            <a:xfrm>
              <a:off x="1583483" y="3190515"/>
              <a:ext cx="1726521" cy="335669"/>
              <a:chOff x="1825696" y="4933012"/>
              <a:chExt cx="1726521" cy="335669"/>
            </a:xfrm>
          </p:grpSpPr>
          <p:sp>
            <p:nvSpPr>
              <p:cNvPr id="16" name="Subtitle 63">
                <a:extLst>
                  <a:ext uri="{FF2B5EF4-FFF2-40B4-BE49-F238E27FC236}">
                    <a16:creationId xmlns:a16="http://schemas.microsoft.com/office/drawing/2014/main" id="{8F7A174D-DAFD-4582-9472-A624813A8C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5696" y="4933012"/>
                <a:ext cx="1726521" cy="308610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400" i="1" dirty="0">
                    <a:solidFill>
                      <a:schemeClr val="bg1"/>
                    </a:solidFill>
                    <a:latin typeface="Garamond" panose="02020404030301010803" pitchFamily="18" charset="0"/>
                    <a:cs typeface="Segoe UI" panose="020B0502040204020203" pitchFamily="34" charset="0"/>
                  </a:rPr>
                  <a:t>Presented by:</a:t>
                </a:r>
                <a:br>
                  <a:rPr lang="en-US" sz="1600" i="1" dirty="0">
                    <a:solidFill>
                      <a:schemeClr val="bg1"/>
                    </a:solidFill>
                    <a:latin typeface="Garamond" panose="02020404030301010803" pitchFamily="18" charset="0"/>
                    <a:cs typeface="Segoe UI" panose="020B0502040204020203" pitchFamily="34" charset="0"/>
                  </a:rPr>
                </a:br>
                <a:r>
                  <a:rPr lang="en-GB" sz="1600" i="1" dirty="0">
                    <a:solidFill>
                      <a:schemeClr val="bg1"/>
                    </a:solidFill>
                    <a:latin typeface="Garamond" panose="02020404030301010803" pitchFamily="18" charset="0"/>
                    <a:cs typeface="Segoe UI" panose="020B0502040204020203" pitchFamily="34" charset="0"/>
                  </a:rPr>
                  <a:t>Yann Faguer</a:t>
                </a:r>
                <a:endParaRPr lang="en-US" sz="1600" dirty="0">
                  <a:solidFill>
                    <a:schemeClr val="bg1"/>
                  </a:solidFill>
                  <a:latin typeface="Garamond" panose="02020404030301010803" pitchFamily="18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Subtitle 63">
                <a:extLst>
                  <a:ext uri="{FF2B5EF4-FFF2-40B4-BE49-F238E27FC236}">
                    <a16:creationId xmlns:a16="http://schemas.microsoft.com/office/drawing/2014/main" id="{9878E96D-74BC-4D9E-BDAC-A38523EB3C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4573" y="4933012"/>
                <a:ext cx="65" cy="335669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endParaRPr lang="en-GB" dirty="0">
                  <a:solidFill>
                    <a:schemeClr val="bg1"/>
                  </a:solidFill>
                  <a:latin typeface="Garamond" panose="02020404030301010803" pitchFamily="18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47DFAF3-7A6F-483E-9BBB-030930CF6727}"/>
              </a:ext>
            </a:extLst>
          </p:cNvPr>
          <p:cNvCxnSpPr>
            <a:cxnSpLocks/>
          </p:cNvCxnSpPr>
          <p:nvPr/>
        </p:nvCxnSpPr>
        <p:spPr>
          <a:xfrm>
            <a:off x="9299732" y="6495609"/>
            <a:ext cx="8562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511B9E7-C6D5-EBA5-2E16-4035157E5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396" y="-457147"/>
            <a:ext cx="4372938" cy="337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23D1C1-BC0E-4C47-992B-9FA9BDE3C491}"/>
              </a:ext>
            </a:extLst>
          </p:cNvPr>
          <p:cNvSpPr/>
          <p:nvPr/>
        </p:nvSpPr>
        <p:spPr>
          <a:xfrm>
            <a:off x="0" y="4038601"/>
            <a:ext cx="855406" cy="209549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D462C8-611D-44B3-AE8B-598171DECC85}"/>
              </a:ext>
            </a:extLst>
          </p:cNvPr>
          <p:cNvGrpSpPr/>
          <p:nvPr/>
        </p:nvGrpSpPr>
        <p:grpSpPr>
          <a:xfrm>
            <a:off x="1297542" y="4266919"/>
            <a:ext cx="8063425" cy="1638863"/>
            <a:chOff x="810520" y="2509978"/>
            <a:chExt cx="8063425" cy="163886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1652B6-64CF-458A-8270-964052D22D1A}"/>
                </a:ext>
              </a:extLst>
            </p:cNvPr>
            <p:cNvSpPr txBox="1"/>
            <p:nvPr/>
          </p:nvSpPr>
          <p:spPr>
            <a:xfrm>
              <a:off x="810520" y="2509978"/>
              <a:ext cx="8063425" cy="92333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6000" dirty="0">
                  <a:solidFill>
                    <a:srgbClr val="102747"/>
                  </a:solidFill>
                  <a:latin typeface="Garamond" panose="02020404030301010803" pitchFamily="18" charset="0"/>
                </a:rPr>
                <a:t>Divider Slide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43BBBF-3E97-4402-B3CD-F2FB8322F17B}"/>
                </a:ext>
              </a:extLst>
            </p:cNvPr>
            <p:cNvSpPr txBox="1"/>
            <p:nvPr/>
          </p:nvSpPr>
          <p:spPr>
            <a:xfrm>
              <a:off x="810520" y="3717954"/>
              <a:ext cx="806342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800" dirty="0">
                  <a:solidFill>
                    <a:srgbClr val="102747"/>
                  </a:solidFill>
                  <a:latin typeface="Garamond" panose="02020404030301010803" pitchFamily="18" charset="0"/>
                </a:rPr>
                <a:t>Your Subtitle here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151CEB8-FF46-49C5-A055-B63F891BB0BC}"/>
                </a:ext>
              </a:extLst>
            </p:cNvPr>
            <p:cNvCxnSpPr>
              <a:cxnSpLocks/>
            </p:cNvCxnSpPr>
            <p:nvPr/>
          </p:nvCxnSpPr>
          <p:spPr>
            <a:xfrm>
              <a:off x="810520" y="3575631"/>
              <a:ext cx="80634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91BF65B-946B-4165-A78D-059FD267016F}"/>
              </a:ext>
            </a:extLst>
          </p:cNvPr>
          <p:cNvSpPr/>
          <p:nvPr/>
        </p:nvSpPr>
        <p:spPr>
          <a:xfrm>
            <a:off x="9803102" y="4038601"/>
            <a:ext cx="2388897" cy="209549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8E3A7-5988-0F33-621F-B124F4450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27" y="-1016847"/>
            <a:ext cx="4484917" cy="346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4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2800" dirty="0"/>
              <a:t>Title and Text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468935A-2200-4935-89AE-7970A4F5F07E}"/>
              </a:ext>
            </a:extLst>
          </p:cNvPr>
          <p:cNvGrpSpPr/>
          <p:nvPr/>
        </p:nvGrpSpPr>
        <p:grpSpPr>
          <a:xfrm>
            <a:off x="4177875" y="1700362"/>
            <a:ext cx="3825645" cy="3821633"/>
            <a:chOff x="4183178" y="1660397"/>
            <a:chExt cx="3825645" cy="3821633"/>
          </a:xfrm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16B0888-A3BD-4D22-AFD2-5923F6201BB4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706392" y="1647275"/>
              <a:ext cx="1933100" cy="2671762"/>
            </a:xfrm>
            <a:custGeom>
              <a:avLst/>
              <a:gdLst>
                <a:gd name="T0" fmla="*/ 233 w 467"/>
                <a:gd name="T1" fmla="*/ 0 h 646"/>
                <a:gd name="T2" fmla="*/ 0 w 467"/>
                <a:gd name="T3" fmla="*/ 232 h 646"/>
                <a:gd name="T4" fmla="*/ 10 w 467"/>
                <a:gd name="T5" fmla="*/ 299 h 646"/>
                <a:gd name="T6" fmla="*/ 73 w 467"/>
                <a:gd name="T7" fmla="*/ 400 h 646"/>
                <a:gd name="T8" fmla="*/ 73 w 467"/>
                <a:gd name="T9" fmla="*/ 401 h 646"/>
                <a:gd name="T10" fmla="*/ 119 w 467"/>
                <a:gd name="T11" fmla="*/ 522 h 646"/>
                <a:gd name="T12" fmla="*/ 79 w 467"/>
                <a:gd name="T13" fmla="*/ 636 h 646"/>
                <a:gd name="T14" fmla="*/ 84 w 467"/>
                <a:gd name="T15" fmla="*/ 646 h 646"/>
                <a:gd name="T16" fmla="*/ 169 w 467"/>
                <a:gd name="T17" fmla="*/ 586 h 646"/>
                <a:gd name="T18" fmla="*/ 178 w 467"/>
                <a:gd name="T19" fmla="*/ 522 h 646"/>
                <a:gd name="T20" fmla="*/ 169 w 467"/>
                <a:gd name="T21" fmla="*/ 456 h 646"/>
                <a:gd name="T22" fmla="*/ 98 w 467"/>
                <a:gd name="T23" fmla="*/ 342 h 646"/>
                <a:gd name="T24" fmla="*/ 59 w 467"/>
                <a:gd name="T25" fmla="*/ 232 h 646"/>
                <a:gd name="T26" fmla="*/ 233 w 467"/>
                <a:gd name="T27" fmla="*/ 59 h 646"/>
                <a:gd name="T28" fmla="*/ 408 w 467"/>
                <a:gd name="T29" fmla="*/ 232 h 646"/>
                <a:gd name="T30" fmla="*/ 361 w 467"/>
                <a:gd name="T31" fmla="*/ 351 h 646"/>
                <a:gd name="T32" fmla="*/ 457 w 467"/>
                <a:gd name="T33" fmla="*/ 299 h 646"/>
                <a:gd name="T34" fmla="*/ 467 w 467"/>
                <a:gd name="T35" fmla="*/ 232 h 646"/>
                <a:gd name="T36" fmla="*/ 233 w 467"/>
                <a:gd name="T37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7" h="646">
                  <a:moveTo>
                    <a:pt x="233" y="0"/>
                  </a:moveTo>
                  <a:cubicBezTo>
                    <a:pt x="105" y="0"/>
                    <a:pt x="0" y="104"/>
                    <a:pt x="0" y="232"/>
                  </a:cubicBezTo>
                  <a:cubicBezTo>
                    <a:pt x="0" y="255"/>
                    <a:pt x="3" y="278"/>
                    <a:pt x="10" y="299"/>
                  </a:cubicBezTo>
                  <a:cubicBezTo>
                    <a:pt x="21" y="338"/>
                    <a:pt x="43" y="373"/>
                    <a:pt x="73" y="400"/>
                  </a:cubicBezTo>
                  <a:cubicBezTo>
                    <a:pt x="73" y="401"/>
                    <a:pt x="73" y="401"/>
                    <a:pt x="73" y="401"/>
                  </a:cubicBezTo>
                  <a:cubicBezTo>
                    <a:pt x="102" y="432"/>
                    <a:pt x="119" y="476"/>
                    <a:pt x="119" y="522"/>
                  </a:cubicBezTo>
                  <a:cubicBezTo>
                    <a:pt x="119" y="565"/>
                    <a:pt x="105" y="605"/>
                    <a:pt x="79" y="636"/>
                  </a:cubicBezTo>
                  <a:cubicBezTo>
                    <a:pt x="84" y="646"/>
                    <a:pt x="84" y="646"/>
                    <a:pt x="84" y="646"/>
                  </a:cubicBezTo>
                  <a:cubicBezTo>
                    <a:pt x="110" y="624"/>
                    <a:pt x="136" y="596"/>
                    <a:pt x="169" y="586"/>
                  </a:cubicBezTo>
                  <a:cubicBezTo>
                    <a:pt x="175" y="566"/>
                    <a:pt x="178" y="544"/>
                    <a:pt x="178" y="522"/>
                  </a:cubicBezTo>
                  <a:cubicBezTo>
                    <a:pt x="178" y="499"/>
                    <a:pt x="175" y="477"/>
                    <a:pt x="169" y="456"/>
                  </a:cubicBezTo>
                  <a:cubicBezTo>
                    <a:pt x="156" y="413"/>
                    <a:pt x="131" y="370"/>
                    <a:pt x="98" y="342"/>
                  </a:cubicBezTo>
                  <a:cubicBezTo>
                    <a:pt x="74" y="312"/>
                    <a:pt x="59" y="274"/>
                    <a:pt x="59" y="232"/>
                  </a:cubicBezTo>
                  <a:cubicBezTo>
                    <a:pt x="59" y="136"/>
                    <a:pt x="137" y="59"/>
                    <a:pt x="233" y="59"/>
                  </a:cubicBezTo>
                  <a:cubicBezTo>
                    <a:pt x="330" y="59"/>
                    <a:pt x="408" y="136"/>
                    <a:pt x="408" y="232"/>
                  </a:cubicBezTo>
                  <a:cubicBezTo>
                    <a:pt x="408" y="278"/>
                    <a:pt x="390" y="320"/>
                    <a:pt x="361" y="351"/>
                  </a:cubicBezTo>
                  <a:cubicBezTo>
                    <a:pt x="361" y="351"/>
                    <a:pt x="422" y="309"/>
                    <a:pt x="457" y="299"/>
                  </a:cubicBezTo>
                  <a:cubicBezTo>
                    <a:pt x="463" y="278"/>
                    <a:pt x="467" y="255"/>
                    <a:pt x="467" y="232"/>
                  </a:cubicBezTo>
                  <a:cubicBezTo>
                    <a:pt x="467" y="104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7B9D2CB1-7DED-49E8-A682-66F5F8B6CE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6968723" y="3520905"/>
              <a:ext cx="0" cy="0"/>
            </a:xfrm>
            <a:prstGeom prst="line">
              <a:avLst/>
            </a:prstGeom>
            <a:noFill/>
            <a:ln w="15875" cap="flat">
              <a:solidFill>
                <a:srgbClr val="231F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0A1926C6-02D2-45DC-B45F-5B9EB51575C5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4537667" y="2830842"/>
              <a:ext cx="1933100" cy="2642077"/>
            </a:xfrm>
            <a:custGeom>
              <a:avLst/>
              <a:gdLst>
                <a:gd name="T0" fmla="*/ 458 w 467"/>
                <a:gd name="T1" fmla="*/ 343 h 639"/>
                <a:gd name="T2" fmla="*/ 448 w 467"/>
                <a:gd name="T3" fmla="*/ 340 h 639"/>
                <a:gd name="T4" fmla="*/ 458 w 467"/>
                <a:gd name="T5" fmla="*/ 343 h 639"/>
                <a:gd name="T6" fmla="*/ 399 w 467"/>
                <a:gd name="T7" fmla="*/ 243 h 639"/>
                <a:gd name="T8" fmla="*/ 399 w 467"/>
                <a:gd name="T9" fmla="*/ 243 h 639"/>
                <a:gd name="T10" fmla="*/ 348 w 467"/>
                <a:gd name="T11" fmla="*/ 119 h 639"/>
                <a:gd name="T12" fmla="*/ 394 w 467"/>
                <a:gd name="T13" fmla="*/ 2 h 639"/>
                <a:gd name="T14" fmla="*/ 391 w 467"/>
                <a:gd name="T15" fmla="*/ 0 h 639"/>
                <a:gd name="T16" fmla="*/ 299 w 467"/>
                <a:gd name="T17" fmla="*/ 52 h 639"/>
                <a:gd name="T18" fmla="*/ 289 w 467"/>
                <a:gd name="T19" fmla="*/ 119 h 639"/>
                <a:gd name="T20" fmla="*/ 298 w 467"/>
                <a:gd name="T21" fmla="*/ 183 h 639"/>
                <a:gd name="T22" fmla="*/ 346 w 467"/>
                <a:gd name="T23" fmla="*/ 271 h 639"/>
                <a:gd name="T24" fmla="*/ 346 w 467"/>
                <a:gd name="T25" fmla="*/ 271 h 639"/>
                <a:gd name="T26" fmla="*/ 346 w 467"/>
                <a:gd name="T27" fmla="*/ 272 h 639"/>
                <a:gd name="T28" fmla="*/ 368 w 467"/>
                <a:gd name="T29" fmla="*/ 294 h 639"/>
                <a:gd name="T30" fmla="*/ 408 w 467"/>
                <a:gd name="T31" fmla="*/ 407 h 639"/>
                <a:gd name="T32" fmla="*/ 233 w 467"/>
                <a:gd name="T33" fmla="*/ 580 h 639"/>
                <a:gd name="T34" fmla="*/ 59 w 467"/>
                <a:gd name="T35" fmla="*/ 407 h 639"/>
                <a:gd name="T36" fmla="*/ 110 w 467"/>
                <a:gd name="T37" fmla="*/ 284 h 639"/>
                <a:gd name="T38" fmla="*/ 109 w 467"/>
                <a:gd name="T39" fmla="*/ 282 h 639"/>
                <a:gd name="T40" fmla="*/ 9 w 467"/>
                <a:gd name="T41" fmla="*/ 342 h 639"/>
                <a:gd name="T42" fmla="*/ 0 w 467"/>
                <a:gd name="T43" fmla="*/ 407 h 639"/>
                <a:gd name="T44" fmla="*/ 233 w 467"/>
                <a:gd name="T45" fmla="*/ 639 h 639"/>
                <a:gd name="T46" fmla="*/ 467 w 467"/>
                <a:gd name="T47" fmla="*/ 407 h 639"/>
                <a:gd name="T48" fmla="*/ 458 w 467"/>
                <a:gd name="T49" fmla="*/ 343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7" h="639">
                  <a:moveTo>
                    <a:pt x="458" y="343"/>
                  </a:moveTo>
                  <a:cubicBezTo>
                    <a:pt x="455" y="342"/>
                    <a:pt x="452" y="341"/>
                    <a:pt x="448" y="340"/>
                  </a:cubicBezTo>
                  <a:cubicBezTo>
                    <a:pt x="452" y="341"/>
                    <a:pt x="455" y="342"/>
                    <a:pt x="458" y="343"/>
                  </a:cubicBezTo>
                  <a:cubicBezTo>
                    <a:pt x="447" y="305"/>
                    <a:pt x="426" y="271"/>
                    <a:pt x="399" y="243"/>
                  </a:cubicBezTo>
                  <a:cubicBezTo>
                    <a:pt x="399" y="243"/>
                    <a:pt x="399" y="243"/>
                    <a:pt x="399" y="243"/>
                  </a:cubicBezTo>
                  <a:cubicBezTo>
                    <a:pt x="367" y="212"/>
                    <a:pt x="348" y="168"/>
                    <a:pt x="348" y="119"/>
                  </a:cubicBezTo>
                  <a:cubicBezTo>
                    <a:pt x="348" y="74"/>
                    <a:pt x="365" y="33"/>
                    <a:pt x="394" y="2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65" y="24"/>
                    <a:pt x="333" y="42"/>
                    <a:pt x="299" y="52"/>
                  </a:cubicBezTo>
                  <a:cubicBezTo>
                    <a:pt x="292" y="74"/>
                    <a:pt x="289" y="96"/>
                    <a:pt x="289" y="119"/>
                  </a:cubicBezTo>
                  <a:cubicBezTo>
                    <a:pt x="289" y="141"/>
                    <a:pt x="292" y="163"/>
                    <a:pt x="298" y="183"/>
                  </a:cubicBezTo>
                  <a:cubicBezTo>
                    <a:pt x="307" y="216"/>
                    <a:pt x="324" y="246"/>
                    <a:pt x="346" y="271"/>
                  </a:cubicBezTo>
                  <a:cubicBezTo>
                    <a:pt x="346" y="271"/>
                    <a:pt x="346" y="271"/>
                    <a:pt x="346" y="271"/>
                  </a:cubicBezTo>
                  <a:cubicBezTo>
                    <a:pt x="346" y="271"/>
                    <a:pt x="346" y="271"/>
                    <a:pt x="346" y="272"/>
                  </a:cubicBezTo>
                  <a:cubicBezTo>
                    <a:pt x="353" y="279"/>
                    <a:pt x="360" y="287"/>
                    <a:pt x="368" y="294"/>
                  </a:cubicBezTo>
                  <a:cubicBezTo>
                    <a:pt x="393" y="324"/>
                    <a:pt x="408" y="364"/>
                    <a:pt x="408" y="407"/>
                  </a:cubicBezTo>
                  <a:cubicBezTo>
                    <a:pt x="408" y="503"/>
                    <a:pt x="330" y="580"/>
                    <a:pt x="233" y="580"/>
                  </a:cubicBezTo>
                  <a:cubicBezTo>
                    <a:pt x="137" y="580"/>
                    <a:pt x="59" y="503"/>
                    <a:pt x="59" y="407"/>
                  </a:cubicBezTo>
                  <a:cubicBezTo>
                    <a:pt x="59" y="359"/>
                    <a:pt x="78" y="315"/>
                    <a:pt x="110" y="284"/>
                  </a:cubicBezTo>
                  <a:cubicBezTo>
                    <a:pt x="109" y="282"/>
                    <a:pt x="109" y="282"/>
                    <a:pt x="109" y="282"/>
                  </a:cubicBezTo>
                  <a:cubicBezTo>
                    <a:pt x="82" y="310"/>
                    <a:pt x="47" y="331"/>
                    <a:pt x="9" y="342"/>
                  </a:cubicBezTo>
                  <a:cubicBezTo>
                    <a:pt x="3" y="363"/>
                    <a:pt x="0" y="384"/>
                    <a:pt x="0" y="407"/>
                  </a:cubicBezTo>
                  <a:cubicBezTo>
                    <a:pt x="0" y="535"/>
                    <a:pt x="105" y="639"/>
                    <a:pt x="233" y="639"/>
                  </a:cubicBezTo>
                  <a:cubicBezTo>
                    <a:pt x="362" y="639"/>
                    <a:pt x="467" y="535"/>
                    <a:pt x="467" y="407"/>
                  </a:cubicBezTo>
                  <a:cubicBezTo>
                    <a:pt x="467" y="385"/>
                    <a:pt x="464" y="363"/>
                    <a:pt x="458" y="34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A2E6BD20-8B0C-4627-8152-25CC17190FA7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368104" y="3202300"/>
              <a:ext cx="2636838" cy="1922622"/>
            </a:xfrm>
            <a:custGeom>
              <a:avLst/>
              <a:gdLst>
                <a:gd name="T0" fmla="*/ 403 w 637"/>
                <a:gd name="T1" fmla="*/ 0 h 465"/>
                <a:gd name="T2" fmla="*/ 338 w 637"/>
                <a:gd name="T3" fmla="*/ 9 h 465"/>
                <a:gd name="T4" fmla="*/ 242 w 637"/>
                <a:gd name="T5" fmla="*/ 61 h 465"/>
                <a:gd name="T6" fmla="*/ 114 w 637"/>
                <a:gd name="T7" fmla="*/ 116 h 465"/>
                <a:gd name="T8" fmla="*/ 0 w 637"/>
                <a:gd name="T9" fmla="*/ 74 h 465"/>
                <a:gd name="T10" fmla="*/ 50 w 637"/>
                <a:gd name="T11" fmla="*/ 166 h 465"/>
                <a:gd name="T12" fmla="*/ 114 w 637"/>
                <a:gd name="T13" fmla="*/ 175 h 465"/>
                <a:gd name="T14" fmla="*/ 180 w 637"/>
                <a:gd name="T15" fmla="*/ 165 h 465"/>
                <a:gd name="T16" fmla="*/ 274 w 637"/>
                <a:gd name="T17" fmla="*/ 116 h 465"/>
                <a:gd name="T18" fmla="*/ 285 w 637"/>
                <a:gd name="T19" fmla="*/ 105 h 465"/>
                <a:gd name="T20" fmla="*/ 403 w 637"/>
                <a:gd name="T21" fmla="*/ 59 h 465"/>
                <a:gd name="T22" fmla="*/ 578 w 637"/>
                <a:gd name="T23" fmla="*/ 232 h 465"/>
                <a:gd name="T24" fmla="*/ 403 w 637"/>
                <a:gd name="T25" fmla="*/ 406 h 465"/>
                <a:gd name="T26" fmla="*/ 281 w 637"/>
                <a:gd name="T27" fmla="*/ 356 h 465"/>
                <a:gd name="T28" fmla="*/ 280 w 637"/>
                <a:gd name="T29" fmla="*/ 356 h 465"/>
                <a:gd name="T30" fmla="*/ 280 w 637"/>
                <a:gd name="T31" fmla="*/ 356 h 465"/>
                <a:gd name="T32" fmla="*/ 339 w 637"/>
                <a:gd name="T33" fmla="*/ 456 h 465"/>
                <a:gd name="T34" fmla="*/ 403 w 637"/>
                <a:gd name="T35" fmla="*/ 465 h 465"/>
                <a:gd name="T36" fmla="*/ 637 w 637"/>
                <a:gd name="T37" fmla="*/ 232 h 465"/>
                <a:gd name="T38" fmla="*/ 403 w 637"/>
                <a:gd name="T39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7" h="465">
                  <a:moveTo>
                    <a:pt x="403" y="0"/>
                  </a:moveTo>
                  <a:cubicBezTo>
                    <a:pt x="381" y="0"/>
                    <a:pt x="359" y="3"/>
                    <a:pt x="338" y="9"/>
                  </a:cubicBezTo>
                  <a:cubicBezTo>
                    <a:pt x="303" y="19"/>
                    <a:pt x="242" y="61"/>
                    <a:pt x="242" y="61"/>
                  </a:cubicBezTo>
                  <a:cubicBezTo>
                    <a:pt x="210" y="95"/>
                    <a:pt x="165" y="116"/>
                    <a:pt x="114" y="116"/>
                  </a:cubicBezTo>
                  <a:cubicBezTo>
                    <a:pt x="71" y="116"/>
                    <a:pt x="31" y="100"/>
                    <a:pt x="0" y="74"/>
                  </a:cubicBezTo>
                  <a:cubicBezTo>
                    <a:pt x="23" y="100"/>
                    <a:pt x="40" y="133"/>
                    <a:pt x="50" y="166"/>
                  </a:cubicBezTo>
                  <a:cubicBezTo>
                    <a:pt x="70" y="171"/>
                    <a:pt x="92" y="175"/>
                    <a:pt x="114" y="175"/>
                  </a:cubicBezTo>
                  <a:cubicBezTo>
                    <a:pt x="137" y="175"/>
                    <a:pt x="159" y="171"/>
                    <a:pt x="180" y="165"/>
                  </a:cubicBezTo>
                  <a:cubicBezTo>
                    <a:pt x="214" y="155"/>
                    <a:pt x="248" y="139"/>
                    <a:pt x="274" y="116"/>
                  </a:cubicBezTo>
                  <a:cubicBezTo>
                    <a:pt x="278" y="112"/>
                    <a:pt x="282" y="108"/>
                    <a:pt x="285" y="105"/>
                  </a:cubicBezTo>
                  <a:cubicBezTo>
                    <a:pt x="316" y="76"/>
                    <a:pt x="358" y="59"/>
                    <a:pt x="403" y="59"/>
                  </a:cubicBezTo>
                  <a:cubicBezTo>
                    <a:pt x="500" y="59"/>
                    <a:pt x="578" y="136"/>
                    <a:pt x="578" y="232"/>
                  </a:cubicBezTo>
                  <a:cubicBezTo>
                    <a:pt x="578" y="328"/>
                    <a:pt x="500" y="406"/>
                    <a:pt x="403" y="406"/>
                  </a:cubicBezTo>
                  <a:cubicBezTo>
                    <a:pt x="355" y="406"/>
                    <a:pt x="312" y="387"/>
                    <a:pt x="281" y="356"/>
                  </a:cubicBezTo>
                  <a:cubicBezTo>
                    <a:pt x="280" y="356"/>
                    <a:pt x="280" y="356"/>
                    <a:pt x="280" y="356"/>
                  </a:cubicBezTo>
                  <a:cubicBezTo>
                    <a:pt x="280" y="356"/>
                    <a:pt x="280" y="356"/>
                    <a:pt x="280" y="356"/>
                  </a:cubicBezTo>
                  <a:cubicBezTo>
                    <a:pt x="307" y="384"/>
                    <a:pt x="328" y="418"/>
                    <a:pt x="339" y="456"/>
                  </a:cubicBezTo>
                  <a:cubicBezTo>
                    <a:pt x="359" y="462"/>
                    <a:pt x="381" y="465"/>
                    <a:pt x="403" y="465"/>
                  </a:cubicBezTo>
                  <a:cubicBezTo>
                    <a:pt x="532" y="465"/>
                    <a:pt x="637" y="360"/>
                    <a:pt x="637" y="232"/>
                  </a:cubicBezTo>
                  <a:cubicBezTo>
                    <a:pt x="637" y="104"/>
                    <a:pt x="532" y="0"/>
                    <a:pt x="403" y="0"/>
                  </a:cubicBezTo>
                  <a:close/>
                </a:path>
              </a:pathLst>
            </a:custGeom>
            <a:solidFill>
              <a:srgbClr val="102747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380FF45E-74BE-4EA7-B701-E8196B45F279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4188248" y="2007028"/>
              <a:ext cx="2615883" cy="1922622"/>
            </a:xfrm>
            <a:custGeom>
              <a:avLst/>
              <a:gdLst>
                <a:gd name="T0" fmla="*/ 586 w 632"/>
                <a:gd name="T1" fmla="*/ 304 h 465"/>
                <a:gd name="T2" fmla="*/ 584 w 632"/>
                <a:gd name="T3" fmla="*/ 297 h 465"/>
                <a:gd name="T4" fmla="*/ 519 w 632"/>
                <a:gd name="T5" fmla="*/ 288 h 465"/>
                <a:gd name="T6" fmla="*/ 453 w 632"/>
                <a:gd name="T7" fmla="*/ 298 h 465"/>
                <a:gd name="T8" fmla="*/ 340 w 632"/>
                <a:gd name="T9" fmla="*/ 373 h 465"/>
                <a:gd name="T10" fmla="*/ 234 w 632"/>
                <a:gd name="T11" fmla="*/ 406 h 465"/>
                <a:gd name="T12" fmla="*/ 59 w 632"/>
                <a:gd name="T13" fmla="*/ 233 h 465"/>
                <a:gd name="T14" fmla="*/ 234 w 632"/>
                <a:gd name="T15" fmla="*/ 59 h 465"/>
                <a:gd name="T16" fmla="*/ 357 w 632"/>
                <a:gd name="T17" fmla="*/ 110 h 465"/>
                <a:gd name="T18" fmla="*/ 357 w 632"/>
                <a:gd name="T19" fmla="*/ 110 h 465"/>
                <a:gd name="T20" fmla="*/ 357 w 632"/>
                <a:gd name="T21" fmla="*/ 110 h 465"/>
                <a:gd name="T22" fmla="*/ 296 w 632"/>
                <a:gd name="T23" fmla="*/ 10 h 465"/>
                <a:gd name="T24" fmla="*/ 295 w 632"/>
                <a:gd name="T25" fmla="*/ 9 h 465"/>
                <a:gd name="T26" fmla="*/ 234 w 632"/>
                <a:gd name="T27" fmla="*/ 0 h 465"/>
                <a:gd name="T28" fmla="*/ 0 w 632"/>
                <a:gd name="T29" fmla="*/ 233 h 465"/>
                <a:gd name="T30" fmla="*/ 234 w 632"/>
                <a:gd name="T31" fmla="*/ 465 h 465"/>
                <a:gd name="T32" fmla="*/ 299 w 632"/>
                <a:gd name="T33" fmla="*/ 456 h 465"/>
                <a:gd name="T34" fmla="*/ 300 w 632"/>
                <a:gd name="T35" fmla="*/ 455 h 465"/>
                <a:gd name="T36" fmla="*/ 396 w 632"/>
                <a:gd name="T37" fmla="*/ 396 h 465"/>
                <a:gd name="T38" fmla="*/ 395 w 632"/>
                <a:gd name="T39" fmla="*/ 396 h 465"/>
                <a:gd name="T40" fmla="*/ 396 w 632"/>
                <a:gd name="T41" fmla="*/ 398 h 465"/>
                <a:gd name="T42" fmla="*/ 519 w 632"/>
                <a:gd name="T43" fmla="*/ 347 h 465"/>
                <a:gd name="T44" fmla="*/ 632 w 632"/>
                <a:gd name="T45" fmla="*/ 385 h 465"/>
                <a:gd name="T46" fmla="*/ 632 w 632"/>
                <a:gd name="T47" fmla="*/ 385 h 465"/>
                <a:gd name="T48" fmla="*/ 586 w 632"/>
                <a:gd name="T49" fmla="*/ 304 h 465"/>
                <a:gd name="T50" fmla="*/ 406 w 632"/>
                <a:gd name="T51" fmla="*/ 385 h 465"/>
                <a:gd name="T52" fmla="*/ 399 w 632"/>
                <a:gd name="T53" fmla="*/ 392 h 465"/>
                <a:gd name="T54" fmla="*/ 406 w 632"/>
                <a:gd name="T55" fmla="*/ 385 h 465"/>
                <a:gd name="T56" fmla="*/ 449 w 632"/>
                <a:gd name="T57" fmla="*/ 312 h 465"/>
                <a:gd name="T58" fmla="*/ 447 w 632"/>
                <a:gd name="T59" fmla="*/ 316 h 465"/>
                <a:gd name="T60" fmla="*/ 449 w 632"/>
                <a:gd name="T61" fmla="*/ 312 h 465"/>
                <a:gd name="T62" fmla="*/ 444 w 632"/>
                <a:gd name="T63" fmla="*/ 325 h 465"/>
                <a:gd name="T64" fmla="*/ 441 w 632"/>
                <a:gd name="T65" fmla="*/ 330 h 465"/>
                <a:gd name="T66" fmla="*/ 444 w 632"/>
                <a:gd name="T67" fmla="*/ 325 h 465"/>
                <a:gd name="T68" fmla="*/ 437 w 632"/>
                <a:gd name="T69" fmla="*/ 338 h 465"/>
                <a:gd name="T70" fmla="*/ 435 w 632"/>
                <a:gd name="T71" fmla="*/ 343 h 465"/>
                <a:gd name="T72" fmla="*/ 437 w 632"/>
                <a:gd name="T73" fmla="*/ 338 h 465"/>
                <a:gd name="T74" fmla="*/ 431 w 632"/>
                <a:gd name="T75" fmla="*/ 351 h 465"/>
                <a:gd name="T76" fmla="*/ 427 w 632"/>
                <a:gd name="T77" fmla="*/ 356 h 465"/>
                <a:gd name="T78" fmla="*/ 431 w 632"/>
                <a:gd name="T79" fmla="*/ 351 h 465"/>
                <a:gd name="T80" fmla="*/ 423 w 632"/>
                <a:gd name="T81" fmla="*/ 363 h 465"/>
                <a:gd name="T82" fmla="*/ 419 w 632"/>
                <a:gd name="T83" fmla="*/ 369 h 465"/>
                <a:gd name="T84" fmla="*/ 423 w 632"/>
                <a:gd name="T85" fmla="*/ 363 h 465"/>
                <a:gd name="T86" fmla="*/ 415 w 632"/>
                <a:gd name="T87" fmla="*/ 374 h 465"/>
                <a:gd name="T88" fmla="*/ 409 w 632"/>
                <a:gd name="T89" fmla="*/ 381 h 465"/>
                <a:gd name="T90" fmla="*/ 415 w 632"/>
                <a:gd name="T91" fmla="*/ 37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2" h="465">
                  <a:moveTo>
                    <a:pt x="586" y="304"/>
                  </a:moveTo>
                  <a:cubicBezTo>
                    <a:pt x="585" y="302"/>
                    <a:pt x="584" y="299"/>
                    <a:pt x="584" y="297"/>
                  </a:cubicBezTo>
                  <a:cubicBezTo>
                    <a:pt x="563" y="291"/>
                    <a:pt x="542" y="288"/>
                    <a:pt x="519" y="288"/>
                  </a:cubicBezTo>
                  <a:cubicBezTo>
                    <a:pt x="496" y="288"/>
                    <a:pt x="474" y="292"/>
                    <a:pt x="453" y="298"/>
                  </a:cubicBezTo>
                  <a:cubicBezTo>
                    <a:pt x="408" y="311"/>
                    <a:pt x="369" y="337"/>
                    <a:pt x="340" y="373"/>
                  </a:cubicBezTo>
                  <a:cubicBezTo>
                    <a:pt x="310" y="394"/>
                    <a:pt x="273" y="406"/>
                    <a:pt x="234" y="406"/>
                  </a:cubicBezTo>
                  <a:cubicBezTo>
                    <a:pt x="137" y="406"/>
                    <a:pt x="59" y="329"/>
                    <a:pt x="59" y="233"/>
                  </a:cubicBezTo>
                  <a:cubicBezTo>
                    <a:pt x="59" y="137"/>
                    <a:pt x="137" y="59"/>
                    <a:pt x="234" y="59"/>
                  </a:cubicBezTo>
                  <a:cubicBezTo>
                    <a:pt x="282" y="59"/>
                    <a:pt x="325" y="79"/>
                    <a:pt x="357" y="110"/>
                  </a:cubicBezTo>
                  <a:cubicBezTo>
                    <a:pt x="357" y="110"/>
                    <a:pt x="357" y="110"/>
                    <a:pt x="357" y="110"/>
                  </a:cubicBezTo>
                  <a:cubicBezTo>
                    <a:pt x="357" y="110"/>
                    <a:pt x="357" y="110"/>
                    <a:pt x="357" y="110"/>
                  </a:cubicBezTo>
                  <a:cubicBezTo>
                    <a:pt x="329" y="83"/>
                    <a:pt x="307" y="48"/>
                    <a:pt x="296" y="10"/>
                  </a:cubicBezTo>
                  <a:cubicBezTo>
                    <a:pt x="295" y="9"/>
                    <a:pt x="295" y="9"/>
                    <a:pt x="295" y="9"/>
                  </a:cubicBezTo>
                  <a:cubicBezTo>
                    <a:pt x="276" y="3"/>
                    <a:pt x="255" y="0"/>
                    <a:pt x="234" y="0"/>
                  </a:cubicBezTo>
                  <a:cubicBezTo>
                    <a:pt x="105" y="0"/>
                    <a:pt x="0" y="105"/>
                    <a:pt x="0" y="233"/>
                  </a:cubicBezTo>
                  <a:cubicBezTo>
                    <a:pt x="0" y="361"/>
                    <a:pt x="105" y="465"/>
                    <a:pt x="234" y="465"/>
                  </a:cubicBezTo>
                  <a:cubicBezTo>
                    <a:pt x="256" y="465"/>
                    <a:pt x="279" y="462"/>
                    <a:pt x="299" y="456"/>
                  </a:cubicBezTo>
                  <a:cubicBezTo>
                    <a:pt x="300" y="455"/>
                    <a:pt x="300" y="455"/>
                    <a:pt x="300" y="455"/>
                  </a:cubicBezTo>
                  <a:cubicBezTo>
                    <a:pt x="337" y="443"/>
                    <a:pt x="370" y="423"/>
                    <a:pt x="396" y="396"/>
                  </a:cubicBezTo>
                  <a:cubicBezTo>
                    <a:pt x="396" y="396"/>
                    <a:pt x="396" y="396"/>
                    <a:pt x="395" y="396"/>
                  </a:cubicBezTo>
                  <a:cubicBezTo>
                    <a:pt x="396" y="398"/>
                    <a:pt x="396" y="398"/>
                    <a:pt x="396" y="398"/>
                  </a:cubicBezTo>
                  <a:cubicBezTo>
                    <a:pt x="428" y="367"/>
                    <a:pt x="471" y="347"/>
                    <a:pt x="519" y="347"/>
                  </a:cubicBezTo>
                  <a:cubicBezTo>
                    <a:pt x="561" y="347"/>
                    <a:pt x="601" y="360"/>
                    <a:pt x="632" y="385"/>
                  </a:cubicBezTo>
                  <a:cubicBezTo>
                    <a:pt x="632" y="385"/>
                    <a:pt x="632" y="385"/>
                    <a:pt x="632" y="385"/>
                  </a:cubicBezTo>
                  <a:cubicBezTo>
                    <a:pt x="611" y="361"/>
                    <a:pt x="596" y="334"/>
                    <a:pt x="586" y="304"/>
                  </a:cubicBezTo>
                  <a:close/>
                  <a:moveTo>
                    <a:pt x="406" y="385"/>
                  </a:moveTo>
                  <a:cubicBezTo>
                    <a:pt x="403" y="388"/>
                    <a:pt x="401" y="390"/>
                    <a:pt x="399" y="392"/>
                  </a:cubicBezTo>
                  <a:cubicBezTo>
                    <a:pt x="401" y="390"/>
                    <a:pt x="403" y="388"/>
                    <a:pt x="406" y="385"/>
                  </a:cubicBezTo>
                  <a:close/>
                  <a:moveTo>
                    <a:pt x="449" y="312"/>
                  </a:moveTo>
                  <a:cubicBezTo>
                    <a:pt x="448" y="313"/>
                    <a:pt x="448" y="314"/>
                    <a:pt x="447" y="316"/>
                  </a:cubicBezTo>
                  <a:cubicBezTo>
                    <a:pt x="448" y="314"/>
                    <a:pt x="448" y="313"/>
                    <a:pt x="449" y="312"/>
                  </a:cubicBezTo>
                  <a:close/>
                  <a:moveTo>
                    <a:pt x="444" y="325"/>
                  </a:moveTo>
                  <a:cubicBezTo>
                    <a:pt x="443" y="327"/>
                    <a:pt x="442" y="328"/>
                    <a:pt x="441" y="330"/>
                  </a:cubicBezTo>
                  <a:cubicBezTo>
                    <a:pt x="442" y="328"/>
                    <a:pt x="443" y="327"/>
                    <a:pt x="444" y="325"/>
                  </a:cubicBezTo>
                  <a:close/>
                  <a:moveTo>
                    <a:pt x="437" y="338"/>
                  </a:moveTo>
                  <a:cubicBezTo>
                    <a:pt x="437" y="340"/>
                    <a:pt x="436" y="342"/>
                    <a:pt x="435" y="343"/>
                  </a:cubicBezTo>
                  <a:cubicBezTo>
                    <a:pt x="436" y="342"/>
                    <a:pt x="437" y="340"/>
                    <a:pt x="437" y="338"/>
                  </a:cubicBezTo>
                  <a:close/>
                  <a:moveTo>
                    <a:pt x="431" y="351"/>
                  </a:moveTo>
                  <a:cubicBezTo>
                    <a:pt x="429" y="353"/>
                    <a:pt x="428" y="354"/>
                    <a:pt x="427" y="356"/>
                  </a:cubicBezTo>
                  <a:cubicBezTo>
                    <a:pt x="428" y="354"/>
                    <a:pt x="429" y="353"/>
                    <a:pt x="431" y="351"/>
                  </a:cubicBezTo>
                  <a:close/>
                  <a:moveTo>
                    <a:pt x="423" y="363"/>
                  </a:moveTo>
                  <a:cubicBezTo>
                    <a:pt x="422" y="365"/>
                    <a:pt x="420" y="367"/>
                    <a:pt x="419" y="369"/>
                  </a:cubicBezTo>
                  <a:cubicBezTo>
                    <a:pt x="420" y="367"/>
                    <a:pt x="422" y="365"/>
                    <a:pt x="423" y="363"/>
                  </a:cubicBezTo>
                  <a:close/>
                  <a:moveTo>
                    <a:pt x="415" y="374"/>
                  </a:moveTo>
                  <a:cubicBezTo>
                    <a:pt x="413" y="376"/>
                    <a:pt x="411" y="379"/>
                    <a:pt x="409" y="381"/>
                  </a:cubicBezTo>
                  <a:cubicBezTo>
                    <a:pt x="411" y="379"/>
                    <a:pt x="413" y="376"/>
                    <a:pt x="415" y="374"/>
                  </a:cubicBezTo>
                  <a:close/>
                </a:path>
              </a:pathLst>
            </a:custGeom>
            <a:solidFill>
              <a:srgbClr val="102747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kern="0">
                <a:solidFill>
                  <a:prstClr val="black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3DFCAE6-3B4B-4099-A1A0-BC4946904F05}"/>
                </a:ext>
              </a:extLst>
            </p:cNvPr>
            <p:cNvGrpSpPr/>
            <p:nvPr/>
          </p:nvGrpSpPr>
          <p:grpSpPr>
            <a:xfrm>
              <a:off x="5023238" y="2513402"/>
              <a:ext cx="483366" cy="387542"/>
              <a:chOff x="4113213" y="1489076"/>
              <a:chExt cx="360363" cy="288925"/>
            </a:xfrm>
            <a:solidFill>
              <a:schemeClr val="bg1">
                <a:lumMod val="65000"/>
              </a:schemeClr>
            </a:solidFill>
          </p:grpSpPr>
          <p:sp>
            <p:nvSpPr>
              <p:cNvPr id="66" name="Freeform 74">
                <a:extLst>
                  <a:ext uri="{FF2B5EF4-FFF2-40B4-BE49-F238E27FC236}">
                    <a16:creationId xmlns:a16="http://schemas.microsoft.com/office/drawing/2014/main" id="{A5D37B38-39EC-4A65-9A4F-4DC84B4B0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2763" y="1530351"/>
                <a:ext cx="150813" cy="244475"/>
              </a:xfrm>
              <a:custGeom>
                <a:avLst/>
                <a:gdLst>
                  <a:gd name="T0" fmla="*/ 28 w 40"/>
                  <a:gd name="T1" fmla="*/ 38 h 65"/>
                  <a:gd name="T2" fmla="*/ 22 w 40"/>
                  <a:gd name="T3" fmla="*/ 36 h 65"/>
                  <a:gd name="T4" fmla="*/ 22 w 40"/>
                  <a:gd name="T5" fmla="*/ 32 h 65"/>
                  <a:gd name="T6" fmla="*/ 26 w 40"/>
                  <a:gd name="T7" fmla="*/ 24 h 65"/>
                  <a:gd name="T8" fmla="*/ 28 w 40"/>
                  <a:gd name="T9" fmla="*/ 19 h 65"/>
                  <a:gd name="T10" fmla="*/ 27 w 40"/>
                  <a:gd name="T11" fmla="*/ 15 h 65"/>
                  <a:gd name="T12" fmla="*/ 27 w 40"/>
                  <a:gd name="T13" fmla="*/ 14 h 65"/>
                  <a:gd name="T14" fmla="*/ 28 w 40"/>
                  <a:gd name="T15" fmla="*/ 6 h 65"/>
                  <a:gd name="T16" fmla="*/ 16 w 40"/>
                  <a:gd name="T17" fmla="*/ 0 h 65"/>
                  <a:gd name="T18" fmla="*/ 5 w 40"/>
                  <a:gd name="T19" fmla="*/ 5 h 65"/>
                  <a:gd name="T20" fmla="*/ 1 w 40"/>
                  <a:gd name="T21" fmla="*/ 7 h 65"/>
                  <a:gd name="T22" fmla="*/ 2 w 40"/>
                  <a:gd name="T23" fmla="*/ 14 h 65"/>
                  <a:gd name="T24" fmla="*/ 1 w 40"/>
                  <a:gd name="T25" fmla="*/ 15 h 65"/>
                  <a:gd name="T26" fmla="*/ 0 w 40"/>
                  <a:gd name="T27" fmla="*/ 18 h 65"/>
                  <a:gd name="T28" fmla="*/ 2 w 40"/>
                  <a:gd name="T29" fmla="*/ 24 h 65"/>
                  <a:gd name="T30" fmla="*/ 6 w 40"/>
                  <a:gd name="T31" fmla="*/ 32 h 65"/>
                  <a:gd name="T32" fmla="*/ 6 w 40"/>
                  <a:gd name="T33" fmla="*/ 36 h 65"/>
                  <a:gd name="T34" fmla="*/ 5 w 40"/>
                  <a:gd name="T35" fmla="*/ 36 h 65"/>
                  <a:gd name="T36" fmla="*/ 12 w 40"/>
                  <a:gd name="T37" fmla="*/ 45 h 65"/>
                  <a:gd name="T38" fmla="*/ 12 w 40"/>
                  <a:gd name="T39" fmla="*/ 65 h 65"/>
                  <a:gd name="T40" fmla="*/ 38 w 40"/>
                  <a:gd name="T41" fmla="*/ 65 h 65"/>
                  <a:gd name="T42" fmla="*/ 40 w 40"/>
                  <a:gd name="T43" fmla="*/ 63 h 65"/>
                  <a:gd name="T44" fmla="*/ 40 w 40"/>
                  <a:gd name="T45" fmla="*/ 45 h 65"/>
                  <a:gd name="T46" fmla="*/ 28 w 40"/>
                  <a:gd name="T47" fmla="*/ 3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0" h="65">
                    <a:moveTo>
                      <a:pt x="28" y="38"/>
                    </a:moveTo>
                    <a:cubicBezTo>
                      <a:pt x="26" y="37"/>
                      <a:pt x="24" y="36"/>
                      <a:pt x="22" y="36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1"/>
                      <a:pt x="26" y="29"/>
                      <a:pt x="26" y="24"/>
                    </a:cubicBezTo>
                    <a:cubicBezTo>
                      <a:pt x="27" y="23"/>
                      <a:pt x="28" y="21"/>
                      <a:pt x="28" y="19"/>
                    </a:cubicBezTo>
                    <a:cubicBezTo>
                      <a:pt x="28" y="18"/>
                      <a:pt x="28" y="16"/>
                      <a:pt x="27" y="15"/>
                    </a:cubicBezTo>
                    <a:cubicBezTo>
                      <a:pt x="27" y="15"/>
                      <a:pt x="27" y="14"/>
                      <a:pt x="27" y="14"/>
                    </a:cubicBezTo>
                    <a:cubicBezTo>
                      <a:pt x="28" y="12"/>
                      <a:pt x="29" y="9"/>
                      <a:pt x="28" y="6"/>
                    </a:cubicBezTo>
                    <a:cubicBezTo>
                      <a:pt x="26" y="2"/>
                      <a:pt x="21" y="0"/>
                      <a:pt x="16" y="0"/>
                    </a:cubicBezTo>
                    <a:cubicBezTo>
                      <a:pt x="12" y="0"/>
                      <a:pt x="7" y="2"/>
                      <a:pt x="5" y="5"/>
                    </a:cubicBezTo>
                    <a:cubicBezTo>
                      <a:pt x="3" y="5"/>
                      <a:pt x="2" y="6"/>
                      <a:pt x="1" y="7"/>
                    </a:cubicBezTo>
                    <a:cubicBezTo>
                      <a:pt x="0" y="9"/>
                      <a:pt x="1" y="12"/>
                      <a:pt x="2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0" y="16"/>
                      <a:pt x="0" y="18"/>
                      <a:pt x="0" y="18"/>
                    </a:cubicBezTo>
                    <a:cubicBezTo>
                      <a:pt x="0" y="21"/>
                      <a:pt x="1" y="23"/>
                      <a:pt x="2" y="24"/>
                    </a:cubicBezTo>
                    <a:cubicBezTo>
                      <a:pt x="2" y="29"/>
                      <a:pt x="5" y="31"/>
                      <a:pt x="6" y="32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6"/>
                      <a:pt x="5" y="36"/>
                      <a:pt x="5" y="36"/>
                    </a:cubicBezTo>
                    <a:cubicBezTo>
                      <a:pt x="11" y="40"/>
                      <a:pt x="12" y="43"/>
                      <a:pt x="12" y="4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39" y="65"/>
                      <a:pt x="40" y="64"/>
                      <a:pt x="40" y="63"/>
                    </a:cubicBezTo>
                    <a:cubicBezTo>
                      <a:pt x="40" y="45"/>
                      <a:pt x="40" y="45"/>
                      <a:pt x="40" y="45"/>
                    </a:cubicBezTo>
                    <a:cubicBezTo>
                      <a:pt x="40" y="42"/>
                      <a:pt x="36" y="41"/>
                      <a:pt x="28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7" name="Freeform 75">
                <a:extLst>
                  <a:ext uri="{FF2B5EF4-FFF2-40B4-BE49-F238E27FC236}">
                    <a16:creationId xmlns:a16="http://schemas.microsoft.com/office/drawing/2014/main" id="{93525BB2-DB3A-4243-B5E2-C286A2069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3213" y="1489076"/>
                <a:ext cx="239713" cy="288925"/>
              </a:xfrm>
              <a:custGeom>
                <a:avLst/>
                <a:gdLst>
                  <a:gd name="T0" fmla="*/ 42 w 64"/>
                  <a:gd name="T1" fmla="*/ 43 h 77"/>
                  <a:gd name="T2" fmla="*/ 42 w 64"/>
                  <a:gd name="T3" fmla="*/ 37 h 77"/>
                  <a:gd name="T4" fmla="*/ 46 w 64"/>
                  <a:gd name="T5" fmla="*/ 27 h 77"/>
                  <a:gd name="T6" fmla="*/ 49 w 64"/>
                  <a:gd name="T7" fmla="*/ 21 h 77"/>
                  <a:gd name="T8" fmla="*/ 47 w 64"/>
                  <a:gd name="T9" fmla="*/ 17 h 77"/>
                  <a:gd name="T10" fmla="*/ 47 w 64"/>
                  <a:gd name="T11" fmla="*/ 6 h 77"/>
                  <a:gd name="T12" fmla="*/ 34 w 64"/>
                  <a:gd name="T13" fmla="*/ 0 h 77"/>
                  <a:gd name="T14" fmla="*/ 21 w 64"/>
                  <a:gd name="T15" fmla="*/ 6 h 77"/>
                  <a:gd name="T16" fmla="*/ 16 w 64"/>
                  <a:gd name="T17" fmla="*/ 8 h 77"/>
                  <a:gd name="T18" fmla="*/ 17 w 64"/>
                  <a:gd name="T19" fmla="*/ 17 h 77"/>
                  <a:gd name="T20" fmla="*/ 15 w 64"/>
                  <a:gd name="T21" fmla="*/ 21 h 77"/>
                  <a:gd name="T22" fmla="*/ 18 w 64"/>
                  <a:gd name="T23" fmla="*/ 27 h 77"/>
                  <a:gd name="T24" fmla="*/ 20 w 64"/>
                  <a:gd name="T25" fmla="*/ 34 h 77"/>
                  <a:gd name="T26" fmla="*/ 20 w 64"/>
                  <a:gd name="T27" fmla="*/ 34 h 77"/>
                  <a:gd name="T28" fmla="*/ 22 w 64"/>
                  <a:gd name="T29" fmla="*/ 37 h 77"/>
                  <a:gd name="T30" fmla="*/ 22 w 64"/>
                  <a:gd name="T31" fmla="*/ 43 h 77"/>
                  <a:gd name="T32" fmla="*/ 0 w 64"/>
                  <a:gd name="T33" fmla="*/ 55 h 77"/>
                  <a:gd name="T34" fmla="*/ 0 w 64"/>
                  <a:gd name="T35" fmla="*/ 55 h 77"/>
                  <a:gd name="T36" fmla="*/ 0 w 64"/>
                  <a:gd name="T37" fmla="*/ 56 h 77"/>
                  <a:gd name="T38" fmla="*/ 0 w 64"/>
                  <a:gd name="T39" fmla="*/ 74 h 77"/>
                  <a:gd name="T40" fmla="*/ 2 w 64"/>
                  <a:gd name="T41" fmla="*/ 76 h 77"/>
                  <a:gd name="T42" fmla="*/ 64 w 64"/>
                  <a:gd name="T43" fmla="*/ 76 h 77"/>
                  <a:gd name="T44" fmla="*/ 64 w 64"/>
                  <a:gd name="T45" fmla="*/ 74 h 77"/>
                  <a:gd name="T46" fmla="*/ 64 w 64"/>
                  <a:gd name="T47" fmla="*/ 56 h 77"/>
                  <a:gd name="T48" fmla="*/ 42 w 64"/>
                  <a:gd name="T49" fmla="*/ 4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4" h="77">
                    <a:moveTo>
                      <a:pt x="42" y="43"/>
                    </a:moveTo>
                    <a:cubicBezTo>
                      <a:pt x="42" y="3"/>
                      <a:pt x="42" y="77"/>
                      <a:pt x="42" y="37"/>
                    </a:cubicBezTo>
                    <a:cubicBezTo>
                      <a:pt x="45" y="35"/>
                      <a:pt x="46" y="31"/>
                      <a:pt x="46" y="27"/>
                    </a:cubicBezTo>
                    <a:cubicBezTo>
                      <a:pt x="48" y="26"/>
                      <a:pt x="49" y="24"/>
                      <a:pt x="49" y="21"/>
                    </a:cubicBezTo>
                    <a:cubicBezTo>
                      <a:pt x="49" y="20"/>
                      <a:pt x="48" y="18"/>
                      <a:pt x="47" y="17"/>
                    </a:cubicBezTo>
                    <a:cubicBezTo>
                      <a:pt x="49" y="12"/>
                      <a:pt x="48" y="8"/>
                      <a:pt x="47" y="6"/>
                    </a:cubicBezTo>
                    <a:cubicBezTo>
                      <a:pt x="45" y="2"/>
                      <a:pt x="39" y="0"/>
                      <a:pt x="34" y="0"/>
                    </a:cubicBezTo>
                    <a:cubicBezTo>
                      <a:pt x="29" y="0"/>
                      <a:pt x="23" y="2"/>
                      <a:pt x="21" y="6"/>
                    </a:cubicBezTo>
                    <a:cubicBezTo>
                      <a:pt x="19" y="6"/>
                      <a:pt x="17" y="6"/>
                      <a:pt x="16" y="8"/>
                    </a:cubicBezTo>
                    <a:cubicBezTo>
                      <a:pt x="15" y="10"/>
                      <a:pt x="16" y="14"/>
                      <a:pt x="17" y="17"/>
                    </a:cubicBezTo>
                    <a:cubicBezTo>
                      <a:pt x="16" y="18"/>
                      <a:pt x="15" y="20"/>
                      <a:pt x="15" y="21"/>
                    </a:cubicBezTo>
                    <a:cubicBezTo>
                      <a:pt x="15" y="24"/>
                      <a:pt x="16" y="26"/>
                      <a:pt x="18" y="27"/>
                    </a:cubicBezTo>
                    <a:cubicBezTo>
                      <a:pt x="18" y="30"/>
                      <a:pt x="19" y="32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36"/>
                      <a:pt x="21" y="37"/>
                      <a:pt x="22" y="37"/>
                    </a:cubicBezTo>
                    <a:cubicBezTo>
                      <a:pt x="22" y="50"/>
                      <a:pt x="22" y="29"/>
                      <a:pt x="22" y="43"/>
                    </a:cubicBezTo>
                    <a:cubicBezTo>
                      <a:pt x="15" y="46"/>
                      <a:pt x="2" y="51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5"/>
                      <a:pt x="1" y="76"/>
                      <a:pt x="2" y="76"/>
                    </a:cubicBezTo>
                    <a:cubicBezTo>
                      <a:pt x="38" y="76"/>
                      <a:pt x="64" y="76"/>
                      <a:pt x="64" y="7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4" y="52"/>
                      <a:pt x="46" y="44"/>
                      <a:pt x="4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110C0A1-66D7-4E4B-B1CC-CB9A047C9D5F}"/>
                </a:ext>
              </a:extLst>
            </p:cNvPr>
            <p:cNvGrpSpPr/>
            <p:nvPr/>
          </p:nvGrpSpPr>
          <p:grpSpPr>
            <a:xfrm>
              <a:off x="6723847" y="2427913"/>
              <a:ext cx="489754" cy="485494"/>
              <a:chOff x="4833938" y="2525713"/>
              <a:chExt cx="365125" cy="361950"/>
            </a:xfrm>
            <a:solidFill>
              <a:srgbClr val="102747"/>
            </a:solidFill>
          </p:grpSpPr>
          <p:sp>
            <p:nvSpPr>
              <p:cNvPr id="69" name="Freeform 82">
                <a:extLst>
                  <a:ext uri="{FF2B5EF4-FFF2-40B4-BE49-F238E27FC236}">
                    <a16:creationId xmlns:a16="http://schemas.microsoft.com/office/drawing/2014/main" id="{CB2445F3-BB8A-45FC-8CBA-295A6BEEA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8" y="2736850"/>
                <a:ext cx="211138" cy="150813"/>
              </a:xfrm>
              <a:custGeom>
                <a:avLst/>
                <a:gdLst>
                  <a:gd name="T0" fmla="*/ 0 w 56"/>
                  <a:gd name="T1" fmla="*/ 38 h 40"/>
                  <a:gd name="T2" fmla="*/ 1 w 56"/>
                  <a:gd name="T3" fmla="*/ 39 h 40"/>
                  <a:gd name="T4" fmla="*/ 2 w 56"/>
                  <a:gd name="T5" fmla="*/ 40 h 40"/>
                  <a:gd name="T6" fmla="*/ 54 w 56"/>
                  <a:gd name="T7" fmla="*/ 40 h 40"/>
                  <a:gd name="T8" fmla="*/ 56 w 56"/>
                  <a:gd name="T9" fmla="*/ 39 h 40"/>
                  <a:gd name="T10" fmla="*/ 56 w 56"/>
                  <a:gd name="T11" fmla="*/ 38 h 40"/>
                  <a:gd name="T12" fmla="*/ 36 w 56"/>
                  <a:gd name="T13" fmla="*/ 16 h 40"/>
                  <a:gd name="T14" fmla="*/ 36 w 56"/>
                  <a:gd name="T15" fmla="*/ 12 h 40"/>
                  <a:gd name="T16" fmla="*/ 38 w 56"/>
                  <a:gd name="T17" fmla="*/ 12 h 40"/>
                  <a:gd name="T18" fmla="*/ 40 w 56"/>
                  <a:gd name="T19" fmla="*/ 10 h 40"/>
                  <a:gd name="T20" fmla="*/ 40 w 56"/>
                  <a:gd name="T21" fmla="*/ 2 h 40"/>
                  <a:gd name="T22" fmla="*/ 38 w 56"/>
                  <a:gd name="T23" fmla="*/ 0 h 40"/>
                  <a:gd name="T24" fmla="*/ 18 w 56"/>
                  <a:gd name="T25" fmla="*/ 0 h 40"/>
                  <a:gd name="T26" fmla="*/ 16 w 56"/>
                  <a:gd name="T27" fmla="*/ 2 h 40"/>
                  <a:gd name="T28" fmla="*/ 16 w 56"/>
                  <a:gd name="T29" fmla="*/ 10 h 40"/>
                  <a:gd name="T30" fmla="*/ 18 w 56"/>
                  <a:gd name="T31" fmla="*/ 12 h 40"/>
                  <a:gd name="T32" fmla="*/ 20 w 56"/>
                  <a:gd name="T33" fmla="*/ 12 h 40"/>
                  <a:gd name="T34" fmla="*/ 20 w 56"/>
                  <a:gd name="T35" fmla="*/ 16 h 40"/>
                  <a:gd name="T36" fmla="*/ 0 w 56"/>
                  <a:gd name="T37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40">
                    <a:moveTo>
                      <a:pt x="0" y="38"/>
                    </a:moveTo>
                    <a:cubicBezTo>
                      <a:pt x="0" y="38"/>
                      <a:pt x="0" y="39"/>
                      <a:pt x="1" y="39"/>
                    </a:cubicBezTo>
                    <a:cubicBezTo>
                      <a:pt x="1" y="40"/>
                      <a:pt x="2" y="40"/>
                      <a:pt x="2" y="40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5" y="40"/>
                      <a:pt x="55" y="40"/>
                      <a:pt x="56" y="39"/>
                    </a:cubicBezTo>
                    <a:cubicBezTo>
                      <a:pt x="56" y="39"/>
                      <a:pt x="56" y="38"/>
                      <a:pt x="56" y="38"/>
                    </a:cubicBezTo>
                    <a:cubicBezTo>
                      <a:pt x="55" y="26"/>
                      <a:pt x="49" y="18"/>
                      <a:pt x="36" y="16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9" y="12"/>
                      <a:pt x="40" y="11"/>
                      <a:pt x="40" y="10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0" y="1"/>
                      <a:pt x="39" y="0"/>
                      <a:pt x="3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1"/>
                      <a:pt x="17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8" y="18"/>
                      <a:pt x="1" y="26"/>
                      <a:pt x="0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0" name="Freeform 83">
                <a:extLst>
                  <a:ext uri="{FF2B5EF4-FFF2-40B4-BE49-F238E27FC236}">
                    <a16:creationId xmlns:a16="http://schemas.microsoft.com/office/drawing/2014/main" id="{7DE0F0F4-3485-46B1-B727-3477C514E3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7925" y="2525713"/>
                <a:ext cx="211138" cy="203200"/>
              </a:xfrm>
              <a:custGeom>
                <a:avLst/>
                <a:gdLst>
                  <a:gd name="T0" fmla="*/ 52 w 56"/>
                  <a:gd name="T1" fmla="*/ 2 h 54"/>
                  <a:gd name="T2" fmla="*/ 49 w 56"/>
                  <a:gd name="T3" fmla="*/ 2 h 54"/>
                  <a:gd name="T4" fmla="*/ 39 w 56"/>
                  <a:gd name="T5" fmla="*/ 12 h 54"/>
                  <a:gd name="T6" fmla="*/ 39 w 56"/>
                  <a:gd name="T7" fmla="*/ 2 h 54"/>
                  <a:gd name="T8" fmla="*/ 38 w 56"/>
                  <a:gd name="T9" fmla="*/ 0 h 54"/>
                  <a:gd name="T10" fmla="*/ 36 w 56"/>
                  <a:gd name="T11" fmla="*/ 0 h 54"/>
                  <a:gd name="T12" fmla="*/ 19 w 56"/>
                  <a:gd name="T13" fmla="*/ 13 h 54"/>
                  <a:gd name="T14" fmla="*/ 6 w 56"/>
                  <a:gd name="T15" fmla="*/ 45 h 54"/>
                  <a:gd name="T16" fmla="*/ 1 w 56"/>
                  <a:gd name="T17" fmla="*/ 50 h 54"/>
                  <a:gd name="T18" fmla="*/ 1 w 56"/>
                  <a:gd name="T19" fmla="*/ 53 h 54"/>
                  <a:gd name="T20" fmla="*/ 4 w 56"/>
                  <a:gd name="T21" fmla="*/ 53 h 54"/>
                  <a:gd name="T22" fmla="*/ 9 w 56"/>
                  <a:gd name="T23" fmla="*/ 48 h 54"/>
                  <a:gd name="T24" fmla="*/ 16 w 56"/>
                  <a:gd name="T25" fmla="*/ 50 h 54"/>
                  <a:gd name="T26" fmla="*/ 38 w 56"/>
                  <a:gd name="T27" fmla="*/ 39 h 54"/>
                  <a:gd name="T28" fmla="*/ 39 w 56"/>
                  <a:gd name="T29" fmla="*/ 37 h 54"/>
                  <a:gd name="T30" fmla="*/ 37 w 56"/>
                  <a:gd name="T31" fmla="*/ 36 h 54"/>
                  <a:gd name="T32" fmla="*/ 21 w 56"/>
                  <a:gd name="T33" fmla="*/ 36 h 54"/>
                  <a:gd name="T34" fmla="*/ 25 w 56"/>
                  <a:gd name="T35" fmla="*/ 32 h 54"/>
                  <a:gd name="T36" fmla="*/ 43 w 56"/>
                  <a:gd name="T37" fmla="*/ 32 h 54"/>
                  <a:gd name="T38" fmla="*/ 45 w 56"/>
                  <a:gd name="T39" fmla="*/ 30 h 54"/>
                  <a:gd name="T40" fmla="*/ 43 w 56"/>
                  <a:gd name="T41" fmla="*/ 28 h 54"/>
                  <a:gd name="T42" fmla="*/ 29 w 56"/>
                  <a:gd name="T43" fmla="*/ 28 h 54"/>
                  <a:gd name="T44" fmla="*/ 33 w 56"/>
                  <a:gd name="T45" fmla="*/ 24 h 54"/>
                  <a:gd name="T46" fmla="*/ 49 w 56"/>
                  <a:gd name="T47" fmla="*/ 24 h 54"/>
                  <a:gd name="T48" fmla="*/ 51 w 56"/>
                  <a:gd name="T49" fmla="*/ 23 h 54"/>
                  <a:gd name="T50" fmla="*/ 52 w 56"/>
                  <a:gd name="T51" fmla="*/ 2 h 54"/>
                  <a:gd name="T52" fmla="*/ 52 w 56"/>
                  <a:gd name="T53" fmla="*/ 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6" h="54">
                    <a:moveTo>
                      <a:pt x="52" y="2"/>
                    </a:moveTo>
                    <a:cubicBezTo>
                      <a:pt x="51" y="1"/>
                      <a:pt x="50" y="1"/>
                      <a:pt x="49" y="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1"/>
                      <a:pt x="39" y="1"/>
                      <a:pt x="38" y="0"/>
                    </a:cubicBezTo>
                    <a:cubicBezTo>
                      <a:pt x="38" y="0"/>
                      <a:pt x="37" y="0"/>
                      <a:pt x="36" y="0"/>
                    </a:cubicBezTo>
                    <a:cubicBezTo>
                      <a:pt x="32" y="2"/>
                      <a:pt x="25" y="7"/>
                      <a:pt x="19" y="13"/>
                    </a:cubicBezTo>
                    <a:cubicBezTo>
                      <a:pt x="7" y="25"/>
                      <a:pt x="2" y="38"/>
                      <a:pt x="6" y="45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2" y="54"/>
                      <a:pt x="3" y="54"/>
                      <a:pt x="4" y="53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11" y="49"/>
                      <a:pt x="13" y="50"/>
                      <a:pt x="16" y="50"/>
                    </a:cubicBezTo>
                    <a:cubicBezTo>
                      <a:pt x="23" y="50"/>
                      <a:pt x="31" y="46"/>
                      <a:pt x="38" y="39"/>
                    </a:cubicBezTo>
                    <a:cubicBezTo>
                      <a:pt x="39" y="39"/>
                      <a:pt x="39" y="38"/>
                      <a:pt x="39" y="37"/>
                    </a:cubicBezTo>
                    <a:cubicBezTo>
                      <a:pt x="39" y="37"/>
                      <a:pt x="38" y="36"/>
                      <a:pt x="37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4" y="32"/>
                      <a:pt x="45" y="31"/>
                      <a:pt x="45" y="30"/>
                    </a:cubicBezTo>
                    <a:cubicBezTo>
                      <a:pt x="45" y="29"/>
                      <a:pt x="44" y="28"/>
                      <a:pt x="43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50" y="24"/>
                      <a:pt x="50" y="24"/>
                      <a:pt x="51" y="23"/>
                    </a:cubicBezTo>
                    <a:cubicBezTo>
                      <a:pt x="56" y="14"/>
                      <a:pt x="56" y="6"/>
                      <a:pt x="52" y="2"/>
                    </a:cubicBezTo>
                    <a:cubicBezTo>
                      <a:pt x="52" y="2"/>
                      <a:pt x="52" y="2"/>
                      <a:pt x="5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A15E0BE-D2F7-407D-98C6-81EDCBC05A98}"/>
                </a:ext>
              </a:extLst>
            </p:cNvPr>
            <p:cNvGrpSpPr/>
            <p:nvPr/>
          </p:nvGrpSpPr>
          <p:grpSpPr>
            <a:xfrm>
              <a:off x="5023238" y="4163311"/>
              <a:ext cx="483364" cy="485494"/>
              <a:chOff x="5554663" y="3971925"/>
              <a:chExt cx="360362" cy="361951"/>
            </a:xfrm>
            <a:solidFill>
              <a:srgbClr val="102747"/>
            </a:solidFill>
          </p:grpSpPr>
          <p:sp>
            <p:nvSpPr>
              <p:cNvPr id="72" name="Freeform 27">
                <a:extLst>
                  <a:ext uri="{FF2B5EF4-FFF2-40B4-BE49-F238E27FC236}">
                    <a16:creationId xmlns:a16="http://schemas.microsoft.com/office/drawing/2014/main" id="{8DDD7699-4F42-44C3-9E7C-997FB2069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4663" y="4078288"/>
                <a:ext cx="255588" cy="255588"/>
              </a:xfrm>
              <a:custGeom>
                <a:avLst/>
                <a:gdLst>
                  <a:gd name="T0" fmla="*/ 67 w 68"/>
                  <a:gd name="T1" fmla="*/ 41 h 68"/>
                  <a:gd name="T2" fmla="*/ 62 w 68"/>
                  <a:gd name="T3" fmla="*/ 38 h 68"/>
                  <a:gd name="T4" fmla="*/ 62 w 68"/>
                  <a:gd name="T5" fmla="*/ 34 h 68"/>
                  <a:gd name="T6" fmla="*/ 62 w 68"/>
                  <a:gd name="T7" fmla="*/ 30 h 68"/>
                  <a:gd name="T8" fmla="*/ 67 w 68"/>
                  <a:gd name="T9" fmla="*/ 27 h 68"/>
                  <a:gd name="T10" fmla="*/ 67 w 68"/>
                  <a:gd name="T11" fmla="*/ 24 h 68"/>
                  <a:gd name="T12" fmla="*/ 59 w 68"/>
                  <a:gd name="T13" fmla="*/ 10 h 68"/>
                  <a:gd name="T14" fmla="*/ 58 w 68"/>
                  <a:gd name="T15" fmla="*/ 9 h 68"/>
                  <a:gd name="T16" fmla="*/ 57 w 68"/>
                  <a:gd name="T17" fmla="*/ 9 h 68"/>
                  <a:gd name="T18" fmla="*/ 52 w 68"/>
                  <a:gd name="T19" fmla="*/ 12 h 68"/>
                  <a:gd name="T20" fmla="*/ 44 w 68"/>
                  <a:gd name="T21" fmla="*/ 8 h 68"/>
                  <a:gd name="T22" fmla="*/ 44 w 68"/>
                  <a:gd name="T23" fmla="*/ 2 h 68"/>
                  <a:gd name="T24" fmla="*/ 42 w 68"/>
                  <a:gd name="T25" fmla="*/ 0 h 68"/>
                  <a:gd name="T26" fmla="*/ 26 w 68"/>
                  <a:gd name="T27" fmla="*/ 0 h 68"/>
                  <a:gd name="T28" fmla="*/ 24 w 68"/>
                  <a:gd name="T29" fmla="*/ 2 h 68"/>
                  <a:gd name="T30" fmla="*/ 24 w 68"/>
                  <a:gd name="T31" fmla="*/ 8 h 68"/>
                  <a:gd name="T32" fmla="*/ 17 w 68"/>
                  <a:gd name="T33" fmla="*/ 12 h 68"/>
                  <a:gd name="T34" fmla="*/ 11 w 68"/>
                  <a:gd name="T35" fmla="*/ 9 h 68"/>
                  <a:gd name="T36" fmla="*/ 9 w 68"/>
                  <a:gd name="T37" fmla="*/ 10 h 68"/>
                  <a:gd name="T38" fmla="*/ 1 w 68"/>
                  <a:gd name="T39" fmla="*/ 24 h 68"/>
                  <a:gd name="T40" fmla="*/ 0 w 68"/>
                  <a:gd name="T41" fmla="*/ 25 h 68"/>
                  <a:gd name="T42" fmla="*/ 1 w 68"/>
                  <a:gd name="T43" fmla="*/ 27 h 68"/>
                  <a:gd name="T44" fmla="*/ 6 w 68"/>
                  <a:gd name="T45" fmla="*/ 30 h 68"/>
                  <a:gd name="T46" fmla="*/ 6 w 68"/>
                  <a:gd name="T47" fmla="*/ 34 h 68"/>
                  <a:gd name="T48" fmla="*/ 6 w 68"/>
                  <a:gd name="T49" fmla="*/ 38 h 68"/>
                  <a:gd name="T50" fmla="*/ 1 w 68"/>
                  <a:gd name="T51" fmla="*/ 41 h 68"/>
                  <a:gd name="T52" fmla="*/ 1 w 68"/>
                  <a:gd name="T53" fmla="*/ 44 h 68"/>
                  <a:gd name="T54" fmla="*/ 9 w 68"/>
                  <a:gd name="T55" fmla="*/ 58 h 68"/>
                  <a:gd name="T56" fmla="*/ 11 w 68"/>
                  <a:gd name="T57" fmla="*/ 59 h 68"/>
                  <a:gd name="T58" fmla="*/ 17 w 68"/>
                  <a:gd name="T59" fmla="*/ 56 h 68"/>
                  <a:gd name="T60" fmla="*/ 24 w 68"/>
                  <a:gd name="T61" fmla="*/ 60 h 68"/>
                  <a:gd name="T62" fmla="*/ 24 w 68"/>
                  <a:gd name="T63" fmla="*/ 66 h 68"/>
                  <a:gd name="T64" fmla="*/ 26 w 68"/>
                  <a:gd name="T65" fmla="*/ 68 h 68"/>
                  <a:gd name="T66" fmla="*/ 42 w 68"/>
                  <a:gd name="T67" fmla="*/ 68 h 68"/>
                  <a:gd name="T68" fmla="*/ 44 w 68"/>
                  <a:gd name="T69" fmla="*/ 66 h 68"/>
                  <a:gd name="T70" fmla="*/ 44 w 68"/>
                  <a:gd name="T71" fmla="*/ 60 h 68"/>
                  <a:gd name="T72" fmla="*/ 52 w 68"/>
                  <a:gd name="T73" fmla="*/ 56 h 68"/>
                  <a:gd name="T74" fmla="*/ 57 w 68"/>
                  <a:gd name="T75" fmla="*/ 59 h 68"/>
                  <a:gd name="T76" fmla="*/ 58 w 68"/>
                  <a:gd name="T77" fmla="*/ 59 h 68"/>
                  <a:gd name="T78" fmla="*/ 60 w 68"/>
                  <a:gd name="T79" fmla="*/ 58 h 68"/>
                  <a:gd name="T80" fmla="*/ 68 w 68"/>
                  <a:gd name="T81" fmla="*/ 44 h 68"/>
                  <a:gd name="T82" fmla="*/ 67 w 68"/>
                  <a:gd name="T83" fmla="*/ 41 h 68"/>
                  <a:gd name="T84" fmla="*/ 34 w 68"/>
                  <a:gd name="T85" fmla="*/ 48 h 68"/>
                  <a:gd name="T86" fmla="*/ 20 w 68"/>
                  <a:gd name="T87" fmla="*/ 34 h 68"/>
                  <a:gd name="T88" fmla="*/ 34 w 68"/>
                  <a:gd name="T89" fmla="*/ 20 h 68"/>
                  <a:gd name="T90" fmla="*/ 48 w 68"/>
                  <a:gd name="T91" fmla="*/ 34 h 68"/>
                  <a:gd name="T92" fmla="*/ 34 w 68"/>
                  <a:gd name="T93" fmla="*/ 4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68">
                    <a:moveTo>
                      <a:pt x="67" y="41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7"/>
                      <a:pt x="62" y="35"/>
                      <a:pt x="62" y="34"/>
                    </a:cubicBezTo>
                    <a:cubicBezTo>
                      <a:pt x="62" y="33"/>
                      <a:pt x="62" y="31"/>
                      <a:pt x="62" y="30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8" y="26"/>
                      <a:pt x="68" y="25"/>
                      <a:pt x="67" y="24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9"/>
                      <a:pt x="58" y="9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0" y="10"/>
                      <a:pt x="47" y="9"/>
                      <a:pt x="44" y="8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1"/>
                      <a:pt x="24" y="2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2" y="9"/>
                      <a:pt x="19" y="10"/>
                      <a:pt x="17" y="12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9"/>
                      <a:pt x="9" y="9"/>
                      <a:pt x="9" y="10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1" y="26"/>
                      <a:pt x="1" y="27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1"/>
                      <a:pt x="6" y="33"/>
                      <a:pt x="6" y="34"/>
                    </a:cubicBezTo>
                    <a:cubicBezTo>
                      <a:pt x="6" y="35"/>
                      <a:pt x="6" y="37"/>
                      <a:pt x="6" y="38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59"/>
                      <a:pt x="10" y="59"/>
                      <a:pt x="11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9" y="58"/>
                      <a:pt x="22" y="59"/>
                      <a:pt x="24" y="60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3" y="68"/>
                      <a:pt x="44" y="67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7" y="59"/>
                      <a:pt x="50" y="58"/>
                      <a:pt x="52" y="56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7" y="59"/>
                      <a:pt x="58" y="59"/>
                      <a:pt x="58" y="59"/>
                    </a:cubicBezTo>
                    <a:cubicBezTo>
                      <a:pt x="59" y="59"/>
                      <a:pt x="59" y="58"/>
                      <a:pt x="60" y="58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3"/>
                      <a:pt x="68" y="42"/>
                      <a:pt x="67" y="41"/>
                    </a:cubicBezTo>
                    <a:close/>
                    <a:moveTo>
                      <a:pt x="34" y="48"/>
                    </a:moveTo>
                    <a:cubicBezTo>
                      <a:pt x="26" y="48"/>
                      <a:pt x="20" y="42"/>
                      <a:pt x="20" y="34"/>
                    </a:cubicBezTo>
                    <a:cubicBezTo>
                      <a:pt x="20" y="26"/>
                      <a:pt x="26" y="20"/>
                      <a:pt x="34" y="20"/>
                    </a:cubicBezTo>
                    <a:cubicBezTo>
                      <a:pt x="42" y="20"/>
                      <a:pt x="48" y="26"/>
                      <a:pt x="48" y="34"/>
                    </a:cubicBezTo>
                    <a:cubicBezTo>
                      <a:pt x="48" y="42"/>
                      <a:pt x="42" y="48"/>
                      <a:pt x="34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Freeform 28">
                <a:extLst>
                  <a:ext uri="{FF2B5EF4-FFF2-40B4-BE49-F238E27FC236}">
                    <a16:creationId xmlns:a16="http://schemas.microsoft.com/office/drawing/2014/main" id="{E3E11E80-E3C4-4E82-A307-CE495B3B70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65800" y="3971925"/>
                <a:ext cx="149225" cy="150813"/>
              </a:xfrm>
              <a:custGeom>
                <a:avLst/>
                <a:gdLst>
                  <a:gd name="T0" fmla="*/ 39 w 40"/>
                  <a:gd name="T1" fmla="*/ 24 h 40"/>
                  <a:gd name="T2" fmla="*/ 36 w 40"/>
                  <a:gd name="T3" fmla="*/ 22 h 40"/>
                  <a:gd name="T4" fmla="*/ 36 w 40"/>
                  <a:gd name="T5" fmla="*/ 20 h 40"/>
                  <a:gd name="T6" fmla="*/ 36 w 40"/>
                  <a:gd name="T7" fmla="*/ 18 h 40"/>
                  <a:gd name="T8" fmla="*/ 39 w 40"/>
                  <a:gd name="T9" fmla="*/ 16 h 40"/>
                  <a:gd name="T10" fmla="*/ 39 w 40"/>
                  <a:gd name="T11" fmla="*/ 13 h 40"/>
                  <a:gd name="T12" fmla="*/ 35 w 40"/>
                  <a:gd name="T13" fmla="*/ 7 h 40"/>
                  <a:gd name="T14" fmla="*/ 34 w 40"/>
                  <a:gd name="T15" fmla="*/ 6 h 40"/>
                  <a:gd name="T16" fmla="*/ 33 w 40"/>
                  <a:gd name="T17" fmla="*/ 6 h 40"/>
                  <a:gd name="T18" fmla="*/ 30 w 40"/>
                  <a:gd name="T19" fmla="*/ 7 h 40"/>
                  <a:gd name="T20" fmla="*/ 26 w 40"/>
                  <a:gd name="T21" fmla="*/ 5 h 40"/>
                  <a:gd name="T22" fmla="*/ 26 w 40"/>
                  <a:gd name="T23" fmla="*/ 2 h 40"/>
                  <a:gd name="T24" fmla="*/ 24 w 40"/>
                  <a:gd name="T25" fmla="*/ 0 h 40"/>
                  <a:gd name="T26" fmla="*/ 16 w 40"/>
                  <a:gd name="T27" fmla="*/ 0 h 40"/>
                  <a:gd name="T28" fmla="*/ 14 w 40"/>
                  <a:gd name="T29" fmla="*/ 2 h 40"/>
                  <a:gd name="T30" fmla="*/ 14 w 40"/>
                  <a:gd name="T31" fmla="*/ 5 h 40"/>
                  <a:gd name="T32" fmla="*/ 10 w 40"/>
                  <a:gd name="T33" fmla="*/ 7 h 40"/>
                  <a:gd name="T34" fmla="*/ 8 w 40"/>
                  <a:gd name="T35" fmla="*/ 6 h 40"/>
                  <a:gd name="T36" fmla="*/ 5 w 40"/>
                  <a:gd name="T37" fmla="*/ 7 h 40"/>
                  <a:gd name="T38" fmla="*/ 1 w 40"/>
                  <a:gd name="T39" fmla="*/ 13 h 40"/>
                  <a:gd name="T40" fmla="*/ 1 w 40"/>
                  <a:gd name="T41" fmla="*/ 15 h 40"/>
                  <a:gd name="T42" fmla="*/ 1 w 40"/>
                  <a:gd name="T43" fmla="*/ 16 h 40"/>
                  <a:gd name="T44" fmla="*/ 4 w 40"/>
                  <a:gd name="T45" fmla="*/ 18 h 40"/>
                  <a:gd name="T46" fmla="*/ 4 w 40"/>
                  <a:gd name="T47" fmla="*/ 20 h 40"/>
                  <a:gd name="T48" fmla="*/ 4 w 40"/>
                  <a:gd name="T49" fmla="*/ 22 h 40"/>
                  <a:gd name="T50" fmla="*/ 1 w 40"/>
                  <a:gd name="T51" fmla="*/ 24 h 40"/>
                  <a:gd name="T52" fmla="*/ 1 w 40"/>
                  <a:gd name="T53" fmla="*/ 25 h 40"/>
                  <a:gd name="T54" fmla="*/ 1 w 40"/>
                  <a:gd name="T55" fmla="*/ 27 h 40"/>
                  <a:gd name="T56" fmla="*/ 5 w 40"/>
                  <a:gd name="T57" fmla="*/ 33 h 40"/>
                  <a:gd name="T58" fmla="*/ 7 w 40"/>
                  <a:gd name="T59" fmla="*/ 34 h 40"/>
                  <a:gd name="T60" fmla="*/ 10 w 40"/>
                  <a:gd name="T61" fmla="*/ 33 h 40"/>
                  <a:gd name="T62" fmla="*/ 14 w 40"/>
                  <a:gd name="T63" fmla="*/ 35 h 40"/>
                  <a:gd name="T64" fmla="*/ 14 w 40"/>
                  <a:gd name="T65" fmla="*/ 38 h 40"/>
                  <a:gd name="T66" fmla="*/ 16 w 40"/>
                  <a:gd name="T67" fmla="*/ 40 h 40"/>
                  <a:gd name="T68" fmla="*/ 24 w 40"/>
                  <a:gd name="T69" fmla="*/ 40 h 40"/>
                  <a:gd name="T70" fmla="*/ 26 w 40"/>
                  <a:gd name="T71" fmla="*/ 38 h 40"/>
                  <a:gd name="T72" fmla="*/ 26 w 40"/>
                  <a:gd name="T73" fmla="*/ 35 h 40"/>
                  <a:gd name="T74" fmla="*/ 30 w 40"/>
                  <a:gd name="T75" fmla="*/ 33 h 40"/>
                  <a:gd name="T76" fmla="*/ 33 w 40"/>
                  <a:gd name="T77" fmla="*/ 34 h 40"/>
                  <a:gd name="T78" fmla="*/ 34 w 40"/>
                  <a:gd name="T79" fmla="*/ 34 h 40"/>
                  <a:gd name="T80" fmla="*/ 35 w 40"/>
                  <a:gd name="T81" fmla="*/ 33 h 40"/>
                  <a:gd name="T82" fmla="*/ 39 w 40"/>
                  <a:gd name="T83" fmla="*/ 27 h 40"/>
                  <a:gd name="T84" fmla="*/ 39 w 40"/>
                  <a:gd name="T85" fmla="*/ 24 h 40"/>
                  <a:gd name="T86" fmla="*/ 20 w 40"/>
                  <a:gd name="T87" fmla="*/ 28 h 40"/>
                  <a:gd name="T88" fmla="*/ 12 w 40"/>
                  <a:gd name="T89" fmla="*/ 20 h 40"/>
                  <a:gd name="T90" fmla="*/ 20 w 40"/>
                  <a:gd name="T91" fmla="*/ 12 h 40"/>
                  <a:gd name="T92" fmla="*/ 28 w 40"/>
                  <a:gd name="T93" fmla="*/ 20 h 40"/>
                  <a:gd name="T94" fmla="*/ 20 w 40"/>
                  <a:gd name="T95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0" h="40">
                    <a:moveTo>
                      <a:pt x="39" y="24"/>
                    </a:move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21"/>
                      <a:pt x="36" y="21"/>
                      <a:pt x="36" y="20"/>
                    </a:cubicBezTo>
                    <a:cubicBezTo>
                      <a:pt x="36" y="19"/>
                      <a:pt x="36" y="19"/>
                      <a:pt x="36" y="1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4"/>
                      <a:pt x="39" y="1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6"/>
                      <a:pt x="35" y="6"/>
                      <a:pt x="34" y="6"/>
                    </a:cubicBezTo>
                    <a:cubicBezTo>
                      <a:pt x="34" y="5"/>
                      <a:pt x="33" y="6"/>
                      <a:pt x="33" y="6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6" y="5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5" y="0"/>
                      <a:pt x="2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4" y="2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2" y="7"/>
                      <a:pt x="10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5" y="6"/>
                      <a:pt x="5" y="7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0" y="26"/>
                      <a:pt x="0" y="26"/>
                      <a:pt x="1" y="27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6" y="35"/>
                      <a:pt x="7" y="3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2" y="33"/>
                      <a:pt x="13" y="34"/>
                      <a:pt x="14" y="35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9"/>
                      <a:pt x="15" y="40"/>
                      <a:pt x="16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5" y="40"/>
                      <a:pt x="26" y="39"/>
                      <a:pt x="26" y="38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8" y="34"/>
                      <a:pt x="29" y="34"/>
                      <a:pt x="30" y="3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4" y="35"/>
                      <a:pt x="34" y="34"/>
                    </a:cubicBezTo>
                    <a:cubicBezTo>
                      <a:pt x="35" y="34"/>
                      <a:pt x="35" y="34"/>
                      <a:pt x="35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6"/>
                      <a:pt x="40" y="24"/>
                      <a:pt x="39" y="24"/>
                    </a:cubicBezTo>
                    <a:close/>
                    <a:moveTo>
                      <a:pt x="20" y="28"/>
                    </a:moveTo>
                    <a:cubicBezTo>
                      <a:pt x="16" y="28"/>
                      <a:pt x="12" y="24"/>
                      <a:pt x="12" y="20"/>
                    </a:cubicBezTo>
                    <a:cubicBezTo>
                      <a:pt x="12" y="16"/>
                      <a:pt x="16" y="12"/>
                      <a:pt x="20" y="12"/>
                    </a:cubicBezTo>
                    <a:cubicBezTo>
                      <a:pt x="24" y="12"/>
                      <a:pt x="28" y="16"/>
                      <a:pt x="28" y="20"/>
                    </a:cubicBezTo>
                    <a:cubicBezTo>
                      <a:pt x="28" y="24"/>
                      <a:pt x="24" y="28"/>
                      <a:pt x="2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C61C7A8-F88A-4E37-850A-497555962338}"/>
                </a:ext>
              </a:extLst>
            </p:cNvPr>
            <p:cNvGrpSpPr/>
            <p:nvPr/>
          </p:nvGrpSpPr>
          <p:grpSpPr>
            <a:xfrm>
              <a:off x="6727041" y="4184605"/>
              <a:ext cx="483366" cy="442906"/>
              <a:chOff x="8440738" y="19050"/>
              <a:chExt cx="360363" cy="330201"/>
            </a:xfrm>
            <a:solidFill>
              <a:schemeClr val="bg1">
                <a:lumMod val="65000"/>
              </a:schemeClr>
            </a:solidFill>
          </p:grpSpPr>
          <p:sp>
            <p:nvSpPr>
              <p:cNvPr id="75" name="Freeform 71">
                <a:extLst>
                  <a:ext uri="{FF2B5EF4-FFF2-40B4-BE49-F238E27FC236}">
                    <a16:creationId xmlns:a16="http://schemas.microsoft.com/office/drawing/2014/main" id="{7CD0812C-6590-4452-A243-E36DED6F8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0738" y="19050"/>
                <a:ext cx="300038" cy="254000"/>
              </a:xfrm>
              <a:custGeom>
                <a:avLst/>
                <a:gdLst>
                  <a:gd name="T0" fmla="*/ 80 w 80"/>
                  <a:gd name="T1" fmla="*/ 2 h 68"/>
                  <a:gd name="T2" fmla="*/ 78 w 80"/>
                  <a:gd name="T3" fmla="*/ 0 h 68"/>
                  <a:gd name="T4" fmla="*/ 2 w 80"/>
                  <a:gd name="T5" fmla="*/ 0 h 68"/>
                  <a:gd name="T6" fmla="*/ 0 w 80"/>
                  <a:gd name="T7" fmla="*/ 2 h 68"/>
                  <a:gd name="T8" fmla="*/ 0 w 80"/>
                  <a:gd name="T9" fmla="*/ 50 h 68"/>
                  <a:gd name="T10" fmla="*/ 2 w 80"/>
                  <a:gd name="T11" fmla="*/ 52 h 68"/>
                  <a:gd name="T12" fmla="*/ 12 w 80"/>
                  <a:gd name="T13" fmla="*/ 52 h 68"/>
                  <a:gd name="T14" fmla="*/ 12 w 80"/>
                  <a:gd name="T15" fmla="*/ 66 h 68"/>
                  <a:gd name="T16" fmla="*/ 13 w 80"/>
                  <a:gd name="T17" fmla="*/ 68 h 68"/>
                  <a:gd name="T18" fmla="*/ 14 w 80"/>
                  <a:gd name="T19" fmla="*/ 68 h 68"/>
                  <a:gd name="T20" fmla="*/ 15 w 80"/>
                  <a:gd name="T21" fmla="*/ 67 h 68"/>
                  <a:gd name="T22" fmla="*/ 31 w 80"/>
                  <a:gd name="T23" fmla="*/ 52 h 68"/>
                  <a:gd name="T24" fmla="*/ 40 w 80"/>
                  <a:gd name="T25" fmla="*/ 52 h 68"/>
                  <a:gd name="T26" fmla="*/ 40 w 80"/>
                  <a:gd name="T27" fmla="*/ 34 h 68"/>
                  <a:gd name="T28" fmla="*/ 42 w 80"/>
                  <a:gd name="T29" fmla="*/ 32 h 68"/>
                  <a:gd name="T30" fmla="*/ 80 w 80"/>
                  <a:gd name="T31" fmla="*/ 32 h 68"/>
                  <a:gd name="T32" fmla="*/ 80 w 80"/>
                  <a:gd name="T33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68">
                    <a:moveTo>
                      <a:pt x="80" y="2"/>
                    </a:moveTo>
                    <a:cubicBezTo>
                      <a:pt x="80" y="1"/>
                      <a:pt x="79" y="0"/>
                      <a:pt x="7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1"/>
                      <a:pt x="1" y="52"/>
                      <a:pt x="2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66"/>
                      <a:pt x="12" y="66"/>
                      <a:pt x="12" y="66"/>
                    </a:cubicBezTo>
                    <a:cubicBezTo>
                      <a:pt x="12" y="67"/>
                      <a:pt x="12" y="68"/>
                      <a:pt x="13" y="68"/>
                    </a:cubicBezTo>
                    <a:cubicBezTo>
                      <a:pt x="13" y="68"/>
                      <a:pt x="14" y="68"/>
                      <a:pt x="14" y="68"/>
                    </a:cubicBezTo>
                    <a:cubicBezTo>
                      <a:pt x="15" y="68"/>
                      <a:pt x="15" y="68"/>
                      <a:pt x="15" y="67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41" y="32"/>
                      <a:pt x="42" y="32"/>
                    </a:cubicBezTo>
                    <a:cubicBezTo>
                      <a:pt x="80" y="32"/>
                      <a:pt x="80" y="32"/>
                      <a:pt x="80" y="32"/>
                    </a:cubicBezTo>
                    <a:lnTo>
                      <a:pt x="8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6" name="Freeform 72">
                <a:extLst>
                  <a:ext uri="{FF2B5EF4-FFF2-40B4-BE49-F238E27FC236}">
                    <a16:creationId xmlns:a16="http://schemas.microsoft.com/office/drawing/2014/main" id="{454CE9E1-0552-4CAB-885F-47E6AFBD5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5838" y="153988"/>
                <a:ext cx="195263" cy="195263"/>
              </a:xfrm>
              <a:custGeom>
                <a:avLst/>
                <a:gdLst>
                  <a:gd name="T0" fmla="*/ 50 w 52"/>
                  <a:gd name="T1" fmla="*/ 0 h 52"/>
                  <a:gd name="T2" fmla="*/ 2 w 52"/>
                  <a:gd name="T3" fmla="*/ 0 h 52"/>
                  <a:gd name="T4" fmla="*/ 0 w 52"/>
                  <a:gd name="T5" fmla="*/ 0 h 52"/>
                  <a:gd name="T6" fmla="*/ 0 w 52"/>
                  <a:gd name="T7" fmla="*/ 2 h 52"/>
                  <a:gd name="T8" fmla="*/ 0 w 52"/>
                  <a:gd name="T9" fmla="*/ 34 h 52"/>
                  <a:gd name="T10" fmla="*/ 2 w 52"/>
                  <a:gd name="T11" fmla="*/ 36 h 52"/>
                  <a:gd name="T12" fmla="*/ 22 w 52"/>
                  <a:gd name="T13" fmla="*/ 36 h 52"/>
                  <a:gd name="T14" fmla="*/ 23 w 52"/>
                  <a:gd name="T15" fmla="*/ 36 h 52"/>
                  <a:gd name="T16" fmla="*/ 24 w 52"/>
                  <a:gd name="T17" fmla="*/ 37 h 52"/>
                  <a:gd name="T18" fmla="*/ 24 w 52"/>
                  <a:gd name="T19" fmla="*/ 37 h 52"/>
                  <a:gd name="T20" fmla="*/ 41 w 52"/>
                  <a:gd name="T21" fmla="*/ 51 h 52"/>
                  <a:gd name="T22" fmla="*/ 42 w 52"/>
                  <a:gd name="T23" fmla="*/ 52 h 52"/>
                  <a:gd name="T24" fmla="*/ 43 w 52"/>
                  <a:gd name="T25" fmla="*/ 52 h 52"/>
                  <a:gd name="T26" fmla="*/ 44 w 52"/>
                  <a:gd name="T27" fmla="*/ 50 h 52"/>
                  <a:gd name="T28" fmla="*/ 44 w 52"/>
                  <a:gd name="T29" fmla="*/ 38 h 52"/>
                  <a:gd name="T30" fmla="*/ 44 w 52"/>
                  <a:gd name="T31" fmla="*/ 36 h 52"/>
                  <a:gd name="T32" fmla="*/ 46 w 52"/>
                  <a:gd name="T33" fmla="*/ 36 h 52"/>
                  <a:gd name="T34" fmla="*/ 50 w 52"/>
                  <a:gd name="T35" fmla="*/ 36 h 52"/>
                  <a:gd name="T36" fmla="*/ 52 w 52"/>
                  <a:gd name="T37" fmla="*/ 34 h 52"/>
                  <a:gd name="T38" fmla="*/ 52 w 52"/>
                  <a:gd name="T39" fmla="*/ 2 h 52"/>
                  <a:gd name="T40" fmla="*/ 50 w 52"/>
                  <a:gd name="T4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" h="52">
                    <a:moveTo>
                      <a:pt x="5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1" y="36"/>
                      <a:pt x="2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2"/>
                      <a:pt x="42" y="52"/>
                      <a:pt x="42" y="52"/>
                    </a:cubicBezTo>
                    <a:cubicBezTo>
                      <a:pt x="42" y="52"/>
                      <a:pt x="43" y="52"/>
                      <a:pt x="43" y="52"/>
                    </a:cubicBezTo>
                    <a:cubicBezTo>
                      <a:pt x="44" y="52"/>
                      <a:pt x="44" y="51"/>
                      <a:pt x="44" y="50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1" y="36"/>
                      <a:pt x="52" y="35"/>
                      <a:pt x="52" y="34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1"/>
                      <a:pt x="51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48A9A2A-8DE9-4984-AAD0-428793D7AC44}"/>
              </a:ext>
            </a:extLst>
          </p:cNvPr>
          <p:cNvGrpSpPr/>
          <p:nvPr/>
        </p:nvGrpSpPr>
        <p:grpSpPr>
          <a:xfrm>
            <a:off x="8408307" y="4214373"/>
            <a:ext cx="3326493" cy="1477152"/>
            <a:chOff x="476251" y="1416892"/>
            <a:chExt cx="3551464" cy="1477152"/>
          </a:xfrm>
        </p:grpSpPr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5E409C04-FD9F-4385-85E7-C4B57CF7BC3A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416892"/>
              <a:ext cx="3551464" cy="276999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800" dirty="0">
                  <a:solidFill>
                    <a:srgbClr val="102747"/>
                  </a:solidFill>
                </a:rPr>
                <a:t>Lorem ipsum dolor sit </a:t>
              </a:r>
              <a:r>
                <a:rPr lang="en-US" sz="1800" dirty="0" err="1">
                  <a:solidFill>
                    <a:srgbClr val="102747"/>
                  </a:solidFill>
                </a:rPr>
                <a:t>amet</a:t>
              </a:r>
              <a:r>
                <a:rPr lang="en-US" sz="1800" dirty="0">
                  <a:solidFill>
                    <a:srgbClr val="102747"/>
                  </a:solidFill>
                </a:rPr>
                <a:t>.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2B67418-3EB7-4455-83A7-89B4952FF11F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755359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ontent Placeholder 2">
              <a:extLst>
                <a:ext uri="{FF2B5EF4-FFF2-40B4-BE49-F238E27FC236}">
                  <a16:creationId xmlns:a16="http://schemas.microsoft.com/office/drawing/2014/main" id="{3A31ED19-A320-47CD-B9FE-70E04A21AB80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816826"/>
              <a:ext cx="3551464" cy="1077218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</a:pPr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</a:t>
              </a:r>
              <a:r>
                <a:rPr lang="en-US" sz="1400" dirty="0" err="1"/>
                <a:t>Aliquam</a:t>
              </a:r>
              <a:r>
                <a:rPr lang="en-US" sz="1400" dirty="0"/>
                <a:t> </a:t>
              </a:r>
              <a:r>
                <a:rPr lang="en-US" sz="1400" dirty="0" err="1"/>
                <a:t>mollis</a:t>
              </a:r>
              <a:r>
                <a:rPr lang="en-US" sz="1400" dirty="0"/>
                <a:t> </a:t>
              </a:r>
              <a:r>
                <a:rPr lang="en-US" sz="1400" dirty="0" err="1"/>
                <a:t>ut</a:t>
              </a:r>
              <a:r>
                <a:rPr lang="en-US" sz="1400" dirty="0"/>
                <a:t> </a:t>
              </a:r>
              <a:r>
                <a:rPr lang="en-US" sz="1400" dirty="0" err="1"/>
                <a:t>enim</a:t>
              </a:r>
              <a:r>
                <a:rPr lang="en-US" sz="1400" dirty="0"/>
                <a:t> </a:t>
              </a:r>
              <a:r>
                <a:rPr lang="en-US" sz="1400" dirty="0" err="1"/>
                <a:t>eget</a:t>
              </a:r>
              <a:r>
                <a:rPr lang="en-US" sz="1400" dirty="0"/>
                <a:t> </a:t>
              </a:r>
              <a:r>
                <a:rPr lang="en-US" sz="1400" dirty="0" err="1"/>
                <a:t>fringilla</a:t>
              </a:r>
              <a:r>
                <a:rPr lang="en-US" sz="1400" dirty="0"/>
                <a:t>. Sed </a:t>
              </a:r>
              <a:r>
                <a:rPr lang="en-US" sz="1400" dirty="0" err="1"/>
                <a:t>aliquet</a:t>
              </a:r>
              <a:r>
                <a:rPr lang="en-US" sz="1400" dirty="0"/>
                <a:t>, </a:t>
              </a:r>
              <a:r>
                <a:rPr lang="en-US" sz="1400" dirty="0" err="1"/>
                <a:t>nulla</a:t>
              </a:r>
              <a:r>
                <a:rPr lang="en-US" sz="1400" dirty="0"/>
                <a:t> a </a:t>
              </a:r>
              <a:r>
                <a:rPr lang="en-US" sz="1400" dirty="0" err="1"/>
                <a:t>lobortis</a:t>
              </a:r>
              <a:r>
                <a:rPr lang="en-US" sz="1400" dirty="0"/>
                <a:t> </a:t>
              </a:r>
              <a:r>
                <a:rPr lang="en-US" sz="1400" dirty="0" err="1"/>
                <a:t>ultricies</a:t>
              </a:r>
              <a:r>
                <a:rPr lang="en-US" sz="1400" dirty="0"/>
                <a:t>, dolor ligula convallis </a:t>
              </a:r>
              <a:r>
                <a:rPr lang="en-US" sz="1400" dirty="0" err="1"/>
                <a:t>eros</a:t>
              </a:r>
              <a:r>
                <a:rPr lang="en-US" sz="1400" dirty="0"/>
                <a:t>, in </a:t>
              </a:r>
              <a:r>
                <a:rPr lang="en-US" sz="1400" dirty="0" err="1"/>
                <a:t>vulputate</a:t>
              </a:r>
              <a:r>
                <a:rPr lang="en-US" sz="1400" dirty="0"/>
                <a:t> diam </a:t>
              </a:r>
              <a:r>
                <a:rPr lang="en-US" sz="1400" dirty="0" err="1"/>
                <a:t>nulla</a:t>
              </a:r>
              <a:r>
                <a:rPr lang="en-US" sz="1400" dirty="0"/>
                <a:t> ac nisi. 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63DFD82-3843-4D02-A1AC-0898967AE6E4}"/>
              </a:ext>
            </a:extLst>
          </p:cNvPr>
          <p:cNvGrpSpPr/>
          <p:nvPr/>
        </p:nvGrpSpPr>
        <p:grpSpPr>
          <a:xfrm>
            <a:off x="8408307" y="1530832"/>
            <a:ext cx="3326493" cy="1477152"/>
            <a:chOff x="476251" y="1416892"/>
            <a:chExt cx="3551464" cy="1477152"/>
          </a:xfrm>
        </p:grpSpPr>
        <p:sp>
          <p:nvSpPr>
            <p:cNvPr id="78" name="Content Placeholder 2">
              <a:extLst>
                <a:ext uri="{FF2B5EF4-FFF2-40B4-BE49-F238E27FC236}">
                  <a16:creationId xmlns:a16="http://schemas.microsoft.com/office/drawing/2014/main" id="{3393790C-8A85-4BF8-90DD-0D2FAD79EEB1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416892"/>
              <a:ext cx="3551464" cy="276999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800" dirty="0">
                  <a:solidFill>
                    <a:srgbClr val="102747"/>
                  </a:solidFill>
                </a:rPr>
                <a:t>Lorem ipsum dolor sit </a:t>
              </a:r>
              <a:r>
                <a:rPr lang="en-US" sz="1800" dirty="0" err="1">
                  <a:solidFill>
                    <a:srgbClr val="102747"/>
                  </a:solidFill>
                </a:rPr>
                <a:t>amet</a:t>
              </a:r>
              <a:r>
                <a:rPr lang="en-US" sz="1800" dirty="0">
                  <a:solidFill>
                    <a:srgbClr val="102747"/>
                  </a:solidFill>
                </a:rPr>
                <a:t>.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4DDDE68-69F5-42C4-8580-659EF81A2F7A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755359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ontent Placeholder 2">
              <a:extLst>
                <a:ext uri="{FF2B5EF4-FFF2-40B4-BE49-F238E27FC236}">
                  <a16:creationId xmlns:a16="http://schemas.microsoft.com/office/drawing/2014/main" id="{4C4487D1-E58E-43C3-B745-FF82FE64A4A5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816826"/>
              <a:ext cx="3551464" cy="1077218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</a:pPr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</a:t>
              </a:r>
              <a:r>
                <a:rPr lang="en-US" sz="1400" dirty="0" err="1"/>
                <a:t>Aliquam</a:t>
              </a:r>
              <a:r>
                <a:rPr lang="en-US" sz="1400" dirty="0"/>
                <a:t> </a:t>
              </a:r>
              <a:r>
                <a:rPr lang="en-US" sz="1400" dirty="0" err="1"/>
                <a:t>mollis</a:t>
              </a:r>
              <a:r>
                <a:rPr lang="en-US" sz="1400" dirty="0"/>
                <a:t> </a:t>
              </a:r>
              <a:r>
                <a:rPr lang="en-US" sz="1400" dirty="0" err="1"/>
                <a:t>ut</a:t>
              </a:r>
              <a:r>
                <a:rPr lang="en-US" sz="1400" dirty="0"/>
                <a:t> </a:t>
              </a:r>
              <a:r>
                <a:rPr lang="en-US" sz="1400" dirty="0" err="1"/>
                <a:t>enim</a:t>
              </a:r>
              <a:r>
                <a:rPr lang="en-US" sz="1400" dirty="0"/>
                <a:t> </a:t>
              </a:r>
              <a:r>
                <a:rPr lang="en-US" sz="1400" dirty="0" err="1"/>
                <a:t>eget</a:t>
              </a:r>
              <a:r>
                <a:rPr lang="en-US" sz="1400" dirty="0"/>
                <a:t> </a:t>
              </a:r>
              <a:r>
                <a:rPr lang="en-US" sz="1400" dirty="0" err="1"/>
                <a:t>fringilla</a:t>
              </a:r>
              <a:r>
                <a:rPr lang="en-US" sz="1400" dirty="0"/>
                <a:t>. Sed </a:t>
              </a:r>
              <a:r>
                <a:rPr lang="en-US" sz="1400" dirty="0" err="1"/>
                <a:t>aliquet</a:t>
              </a:r>
              <a:r>
                <a:rPr lang="en-US" sz="1400" dirty="0"/>
                <a:t>, </a:t>
              </a:r>
              <a:r>
                <a:rPr lang="en-US" sz="1400" dirty="0" err="1"/>
                <a:t>nulla</a:t>
              </a:r>
              <a:r>
                <a:rPr lang="en-US" sz="1400" dirty="0"/>
                <a:t> a </a:t>
              </a:r>
              <a:r>
                <a:rPr lang="en-US" sz="1400" dirty="0" err="1"/>
                <a:t>lobortis</a:t>
              </a:r>
              <a:r>
                <a:rPr lang="en-US" sz="1400" dirty="0"/>
                <a:t> </a:t>
              </a:r>
              <a:r>
                <a:rPr lang="en-US" sz="1400" dirty="0" err="1"/>
                <a:t>ultricies</a:t>
              </a:r>
              <a:r>
                <a:rPr lang="en-US" sz="1400" dirty="0"/>
                <a:t>, dolor ligula convallis </a:t>
              </a:r>
              <a:r>
                <a:rPr lang="en-US" sz="1400" dirty="0" err="1"/>
                <a:t>eros</a:t>
              </a:r>
              <a:r>
                <a:rPr lang="en-US" sz="1400" dirty="0"/>
                <a:t>, in </a:t>
              </a:r>
              <a:r>
                <a:rPr lang="en-US" sz="1400" dirty="0" err="1"/>
                <a:t>vulputate</a:t>
              </a:r>
              <a:r>
                <a:rPr lang="en-US" sz="1400" dirty="0"/>
                <a:t> diam </a:t>
              </a:r>
              <a:r>
                <a:rPr lang="en-US" sz="1400" dirty="0" err="1"/>
                <a:t>nulla</a:t>
              </a:r>
              <a:r>
                <a:rPr lang="en-US" sz="1400" dirty="0"/>
                <a:t> ac nisi. 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C8CF09C-4BA7-4083-9205-F8F3C23BE530}"/>
              </a:ext>
            </a:extLst>
          </p:cNvPr>
          <p:cNvGrpSpPr/>
          <p:nvPr/>
        </p:nvGrpSpPr>
        <p:grpSpPr>
          <a:xfrm>
            <a:off x="446595" y="1530832"/>
            <a:ext cx="3326493" cy="1477152"/>
            <a:chOff x="476251" y="1416892"/>
            <a:chExt cx="3551464" cy="1477152"/>
          </a:xfrm>
        </p:grpSpPr>
        <p:sp>
          <p:nvSpPr>
            <p:cNvPr id="86" name="Content Placeholder 2">
              <a:extLst>
                <a:ext uri="{FF2B5EF4-FFF2-40B4-BE49-F238E27FC236}">
                  <a16:creationId xmlns:a16="http://schemas.microsoft.com/office/drawing/2014/main" id="{FDD0BB56-8A13-41D9-A360-0FAF837E790B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416892"/>
              <a:ext cx="3551464" cy="276999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800" dirty="0">
                  <a:solidFill>
                    <a:srgbClr val="102747"/>
                  </a:solidFill>
                </a:rPr>
                <a:t>Lorem ipsum dolor sit </a:t>
              </a:r>
              <a:r>
                <a:rPr lang="en-US" sz="1800" dirty="0" err="1">
                  <a:solidFill>
                    <a:srgbClr val="102747"/>
                  </a:solidFill>
                </a:rPr>
                <a:t>amet</a:t>
              </a:r>
              <a:r>
                <a:rPr lang="en-US" sz="1800" dirty="0">
                  <a:solidFill>
                    <a:srgbClr val="102747"/>
                  </a:solidFill>
                </a:rPr>
                <a:t>.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8889C1D-42CF-41EC-B992-40F44013C872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755359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Content Placeholder 2">
              <a:extLst>
                <a:ext uri="{FF2B5EF4-FFF2-40B4-BE49-F238E27FC236}">
                  <a16:creationId xmlns:a16="http://schemas.microsoft.com/office/drawing/2014/main" id="{56D5D116-9E43-4A4E-8A46-747CBDBF2CFF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816826"/>
              <a:ext cx="3551464" cy="1077218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</a:pPr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</a:t>
              </a:r>
              <a:r>
                <a:rPr lang="en-US" sz="1400" dirty="0" err="1"/>
                <a:t>Aliquam</a:t>
              </a:r>
              <a:r>
                <a:rPr lang="en-US" sz="1400" dirty="0"/>
                <a:t> </a:t>
              </a:r>
              <a:r>
                <a:rPr lang="en-US" sz="1400" dirty="0" err="1"/>
                <a:t>mollis</a:t>
              </a:r>
              <a:r>
                <a:rPr lang="en-US" sz="1400" dirty="0"/>
                <a:t> </a:t>
              </a:r>
              <a:r>
                <a:rPr lang="en-US" sz="1400" dirty="0" err="1"/>
                <a:t>ut</a:t>
              </a:r>
              <a:r>
                <a:rPr lang="en-US" sz="1400" dirty="0"/>
                <a:t> </a:t>
              </a:r>
              <a:r>
                <a:rPr lang="en-US" sz="1400" dirty="0" err="1"/>
                <a:t>enim</a:t>
              </a:r>
              <a:r>
                <a:rPr lang="en-US" sz="1400" dirty="0"/>
                <a:t> </a:t>
              </a:r>
              <a:r>
                <a:rPr lang="en-US" sz="1400" dirty="0" err="1"/>
                <a:t>eget</a:t>
              </a:r>
              <a:r>
                <a:rPr lang="en-US" sz="1400" dirty="0"/>
                <a:t> </a:t>
              </a:r>
              <a:r>
                <a:rPr lang="en-US" sz="1400" dirty="0" err="1"/>
                <a:t>fringilla</a:t>
              </a:r>
              <a:r>
                <a:rPr lang="en-US" sz="1400" dirty="0"/>
                <a:t>. Sed </a:t>
              </a:r>
              <a:r>
                <a:rPr lang="en-US" sz="1400" dirty="0" err="1"/>
                <a:t>aliquet</a:t>
              </a:r>
              <a:r>
                <a:rPr lang="en-US" sz="1400" dirty="0"/>
                <a:t>, </a:t>
              </a:r>
              <a:r>
                <a:rPr lang="en-US" sz="1400" dirty="0" err="1"/>
                <a:t>nulla</a:t>
              </a:r>
              <a:r>
                <a:rPr lang="en-US" sz="1400" dirty="0"/>
                <a:t> a </a:t>
              </a:r>
              <a:r>
                <a:rPr lang="en-US" sz="1400" dirty="0" err="1"/>
                <a:t>lobortis</a:t>
              </a:r>
              <a:r>
                <a:rPr lang="en-US" sz="1400" dirty="0"/>
                <a:t> </a:t>
              </a:r>
              <a:r>
                <a:rPr lang="en-US" sz="1400" dirty="0" err="1"/>
                <a:t>ultricies</a:t>
              </a:r>
              <a:r>
                <a:rPr lang="en-US" sz="1400" dirty="0"/>
                <a:t>, dolor ligula convallis </a:t>
              </a:r>
              <a:r>
                <a:rPr lang="en-US" sz="1400" dirty="0" err="1"/>
                <a:t>eros</a:t>
              </a:r>
              <a:r>
                <a:rPr lang="en-US" sz="1400" dirty="0"/>
                <a:t>, in </a:t>
              </a:r>
              <a:r>
                <a:rPr lang="en-US" sz="1400" dirty="0" err="1"/>
                <a:t>vulputate</a:t>
              </a:r>
              <a:r>
                <a:rPr lang="en-US" sz="1400" dirty="0"/>
                <a:t> diam </a:t>
              </a:r>
              <a:r>
                <a:rPr lang="en-US" sz="1400" dirty="0" err="1"/>
                <a:t>nulla</a:t>
              </a:r>
              <a:r>
                <a:rPr lang="en-US" sz="1400" dirty="0"/>
                <a:t> ac nisi. 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AD6B32B-7EA1-4E2E-B23D-7899D6C8D171}"/>
              </a:ext>
            </a:extLst>
          </p:cNvPr>
          <p:cNvGrpSpPr/>
          <p:nvPr/>
        </p:nvGrpSpPr>
        <p:grpSpPr>
          <a:xfrm>
            <a:off x="446595" y="4214373"/>
            <a:ext cx="3326493" cy="1477152"/>
            <a:chOff x="476251" y="1416892"/>
            <a:chExt cx="3551464" cy="1477152"/>
          </a:xfrm>
        </p:grpSpPr>
        <p:sp>
          <p:nvSpPr>
            <p:cNvPr id="90" name="Content Placeholder 2">
              <a:extLst>
                <a:ext uri="{FF2B5EF4-FFF2-40B4-BE49-F238E27FC236}">
                  <a16:creationId xmlns:a16="http://schemas.microsoft.com/office/drawing/2014/main" id="{D0299F22-E2A7-41D9-8FAC-923B46D5C60B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416892"/>
              <a:ext cx="3551464" cy="276999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800" dirty="0">
                  <a:solidFill>
                    <a:srgbClr val="102747"/>
                  </a:solidFill>
                </a:rPr>
                <a:t>Lorem ipsum dolor sit </a:t>
              </a:r>
              <a:r>
                <a:rPr lang="en-US" sz="1800" dirty="0" err="1">
                  <a:solidFill>
                    <a:srgbClr val="102747"/>
                  </a:solidFill>
                </a:rPr>
                <a:t>amet</a:t>
              </a:r>
              <a:r>
                <a:rPr lang="en-US" sz="1800" dirty="0">
                  <a:solidFill>
                    <a:srgbClr val="102747"/>
                  </a:solidFill>
                </a:rPr>
                <a:t>.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2088324-F6FF-4E69-B1DD-14C41D566F38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755359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ontent Placeholder 2">
              <a:extLst>
                <a:ext uri="{FF2B5EF4-FFF2-40B4-BE49-F238E27FC236}">
                  <a16:creationId xmlns:a16="http://schemas.microsoft.com/office/drawing/2014/main" id="{1ED84E68-33E4-4157-A55F-02304A978996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816826"/>
              <a:ext cx="3551464" cy="1077218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</a:pPr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</a:t>
              </a:r>
              <a:r>
                <a:rPr lang="en-US" sz="1400" dirty="0" err="1"/>
                <a:t>Aliquam</a:t>
              </a:r>
              <a:r>
                <a:rPr lang="en-US" sz="1400" dirty="0"/>
                <a:t> </a:t>
              </a:r>
              <a:r>
                <a:rPr lang="en-US" sz="1400" dirty="0" err="1"/>
                <a:t>mollis</a:t>
              </a:r>
              <a:r>
                <a:rPr lang="en-US" sz="1400" dirty="0"/>
                <a:t> </a:t>
              </a:r>
              <a:r>
                <a:rPr lang="en-US" sz="1400" dirty="0" err="1"/>
                <a:t>ut</a:t>
              </a:r>
              <a:r>
                <a:rPr lang="en-US" sz="1400" dirty="0"/>
                <a:t> </a:t>
              </a:r>
              <a:r>
                <a:rPr lang="en-US" sz="1400" dirty="0" err="1"/>
                <a:t>enim</a:t>
              </a:r>
              <a:r>
                <a:rPr lang="en-US" sz="1400" dirty="0"/>
                <a:t> </a:t>
              </a:r>
              <a:r>
                <a:rPr lang="en-US" sz="1400" dirty="0" err="1"/>
                <a:t>eget</a:t>
              </a:r>
              <a:r>
                <a:rPr lang="en-US" sz="1400" dirty="0"/>
                <a:t> </a:t>
              </a:r>
              <a:r>
                <a:rPr lang="en-US" sz="1400" dirty="0" err="1"/>
                <a:t>fringilla</a:t>
              </a:r>
              <a:r>
                <a:rPr lang="en-US" sz="1400" dirty="0"/>
                <a:t>. Sed </a:t>
              </a:r>
              <a:r>
                <a:rPr lang="en-US" sz="1400" dirty="0" err="1"/>
                <a:t>aliquet</a:t>
              </a:r>
              <a:r>
                <a:rPr lang="en-US" sz="1400" dirty="0"/>
                <a:t>, </a:t>
              </a:r>
              <a:r>
                <a:rPr lang="en-US" sz="1400" dirty="0" err="1"/>
                <a:t>nulla</a:t>
              </a:r>
              <a:r>
                <a:rPr lang="en-US" sz="1400" dirty="0"/>
                <a:t> a </a:t>
              </a:r>
              <a:r>
                <a:rPr lang="en-US" sz="1400" dirty="0" err="1"/>
                <a:t>lobortis</a:t>
              </a:r>
              <a:r>
                <a:rPr lang="en-US" sz="1400" dirty="0"/>
                <a:t> </a:t>
              </a:r>
              <a:r>
                <a:rPr lang="en-US" sz="1400" dirty="0" err="1"/>
                <a:t>ultricies</a:t>
              </a:r>
              <a:r>
                <a:rPr lang="en-US" sz="1400" dirty="0"/>
                <a:t>, dolor ligula convallis </a:t>
              </a:r>
              <a:r>
                <a:rPr lang="en-US" sz="1400" dirty="0" err="1"/>
                <a:t>eros</a:t>
              </a:r>
              <a:r>
                <a:rPr lang="en-US" sz="1400" dirty="0"/>
                <a:t>, in </a:t>
              </a:r>
              <a:r>
                <a:rPr lang="en-US" sz="1400" dirty="0" err="1"/>
                <a:t>vulputate</a:t>
              </a:r>
              <a:r>
                <a:rPr lang="en-US" sz="1400" dirty="0"/>
                <a:t> diam </a:t>
              </a:r>
              <a:r>
                <a:rPr lang="en-US" sz="1400" dirty="0" err="1"/>
                <a:t>nulla</a:t>
              </a:r>
              <a:r>
                <a:rPr lang="en-US" sz="1400" dirty="0"/>
                <a:t> ac nisi. 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A485353-1487-B8FE-AF73-EF934FE5F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27" y="-1016847"/>
            <a:ext cx="4484917" cy="346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1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1843314"/>
            <a:ext cx="4760685" cy="2736398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2877242"/>
            <a:ext cx="3751796" cy="13362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Bullet Points Slide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EE308C-7854-4AEF-9C76-74B87619FE8E}"/>
              </a:ext>
            </a:extLst>
          </p:cNvPr>
          <p:cNvGrpSpPr/>
          <p:nvPr/>
        </p:nvGrpSpPr>
        <p:grpSpPr>
          <a:xfrm>
            <a:off x="5606398" y="1075250"/>
            <a:ext cx="6109352" cy="4272525"/>
            <a:chOff x="5606398" y="1106028"/>
            <a:chExt cx="6109352" cy="427252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2D8F187-BECB-477B-946E-9A95AF8B2505}"/>
                </a:ext>
              </a:extLst>
            </p:cNvPr>
            <p:cNvCxnSpPr>
              <a:cxnSpLocks/>
            </p:cNvCxnSpPr>
            <p:nvPr/>
          </p:nvCxnSpPr>
          <p:spPr>
            <a:xfrm>
              <a:off x="5606398" y="3565456"/>
              <a:ext cx="61093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38EAB450-4F3F-492D-9E02-777E3AE49528}"/>
                </a:ext>
              </a:extLst>
            </p:cNvPr>
            <p:cNvSpPr txBox="1">
              <a:spLocks/>
            </p:cNvSpPr>
            <p:nvPr/>
          </p:nvSpPr>
          <p:spPr>
            <a:xfrm>
              <a:off x="5606398" y="1106028"/>
              <a:ext cx="6109352" cy="2231380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ClrTx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400" dirty="0">
                  <a:solidFill>
                    <a:srgbClr val="102747"/>
                  </a:solidFill>
                </a:rPr>
                <a:t>Lorem ipsum dolor sit </a:t>
              </a:r>
              <a:r>
                <a:rPr lang="en-US" sz="2400" dirty="0" err="1">
                  <a:solidFill>
                    <a:srgbClr val="102747"/>
                  </a:solidFill>
                </a:rPr>
                <a:t>amet</a:t>
              </a:r>
              <a:r>
                <a:rPr lang="en-US" sz="2000" dirty="0">
                  <a:solidFill>
                    <a:srgbClr val="102747"/>
                  </a:solidFill>
                </a:rPr>
                <a:t>.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/>
                <a:t>Lorem ipsum dolor sit </a:t>
              </a:r>
              <a:r>
                <a:rPr lang="en-US" sz="1600" dirty="0" err="1"/>
                <a:t>amet</a:t>
              </a:r>
              <a:r>
                <a:rPr lang="en-US" sz="1600" dirty="0"/>
                <a:t>, </a:t>
              </a:r>
              <a:r>
                <a:rPr lang="en-US" sz="1600" dirty="0" err="1"/>
                <a:t>consectetur</a:t>
              </a:r>
              <a:r>
                <a:rPr lang="en-US" sz="1600" dirty="0"/>
                <a:t> </a:t>
              </a:r>
              <a:r>
                <a:rPr lang="en-US" sz="1600" dirty="0" err="1"/>
                <a:t>adipiscing</a:t>
              </a:r>
              <a:r>
                <a:rPr lang="en-US" sz="1600" dirty="0"/>
                <a:t> </a:t>
              </a:r>
              <a:r>
                <a:rPr lang="en-US" sz="1600" dirty="0" err="1"/>
                <a:t>elit</a:t>
              </a:r>
              <a:r>
                <a:rPr lang="en-US" sz="1600" dirty="0"/>
                <a:t>. 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/>
                <a:t>Sed </a:t>
              </a:r>
              <a:r>
                <a:rPr lang="en-US" sz="1600" dirty="0" err="1"/>
                <a:t>aliquet</a:t>
              </a:r>
              <a:r>
                <a:rPr lang="en-US" sz="1600" dirty="0"/>
                <a:t>, </a:t>
              </a:r>
              <a:r>
                <a:rPr lang="en-US" sz="1600" dirty="0" err="1"/>
                <a:t>nulla</a:t>
              </a:r>
              <a:r>
                <a:rPr lang="en-US" sz="1600" dirty="0"/>
                <a:t> a </a:t>
              </a:r>
              <a:r>
                <a:rPr lang="en-US" sz="1600" dirty="0" err="1"/>
                <a:t>lobortis</a:t>
              </a:r>
              <a:r>
                <a:rPr lang="en-US" sz="1600" dirty="0"/>
                <a:t> </a:t>
              </a:r>
              <a:r>
                <a:rPr lang="en-US" sz="1600" dirty="0" err="1"/>
                <a:t>ultricies</a:t>
              </a:r>
              <a:r>
                <a:rPr lang="en-US" sz="1600" dirty="0"/>
                <a:t>, dolor ligula convallis </a:t>
              </a:r>
              <a:r>
                <a:rPr lang="en-US" sz="1600" dirty="0" err="1"/>
                <a:t>eros</a:t>
              </a:r>
              <a:r>
                <a:rPr lang="en-US" sz="1600" dirty="0"/>
                <a:t>.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 err="1"/>
                <a:t>Phasellus</a:t>
              </a:r>
              <a:r>
                <a:rPr lang="en-US" sz="1600" dirty="0"/>
                <a:t> porta </a:t>
              </a:r>
              <a:r>
                <a:rPr lang="en-US" sz="1600" dirty="0" err="1"/>
                <a:t>ullamcorper</a:t>
              </a:r>
              <a:r>
                <a:rPr lang="en-US" sz="1600" dirty="0"/>
                <a:t> </a:t>
              </a:r>
              <a:r>
                <a:rPr lang="en-US" sz="1600" dirty="0" err="1"/>
                <a:t>luctus</a:t>
              </a:r>
              <a:r>
                <a:rPr lang="en-US" sz="1600" dirty="0"/>
                <a:t>. </a:t>
              </a:r>
              <a:r>
                <a:rPr lang="en-US" sz="1600" dirty="0" err="1"/>
                <a:t>Aenean</a:t>
              </a:r>
              <a:r>
                <a:rPr lang="en-US" sz="1600" dirty="0"/>
                <a:t> in pulvinar dui, </a:t>
              </a:r>
              <a:r>
                <a:rPr lang="en-US" sz="1600" dirty="0" err="1"/>
                <a:t>ut</a:t>
              </a:r>
              <a:r>
                <a:rPr lang="en-US" sz="1600" dirty="0"/>
                <a:t> </a:t>
              </a:r>
              <a:r>
                <a:rPr lang="en-US" sz="1600" dirty="0" err="1"/>
                <a:t>fringilla</a:t>
              </a:r>
              <a:r>
                <a:rPr lang="en-US" sz="1600" dirty="0"/>
                <a:t> est.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/>
                <a:t>Morbi </a:t>
              </a:r>
              <a:r>
                <a:rPr lang="en-US" sz="1600" dirty="0" err="1"/>
                <a:t>consequat</a:t>
              </a:r>
              <a:r>
                <a:rPr lang="en-US" sz="1600" dirty="0"/>
                <a:t> </a:t>
              </a:r>
              <a:r>
                <a:rPr lang="en-US" sz="1600" dirty="0" err="1"/>
                <a:t>elementum</a:t>
              </a:r>
              <a:r>
                <a:rPr lang="en-US" sz="1600" dirty="0"/>
                <a:t> nisi, in </a:t>
              </a:r>
              <a:r>
                <a:rPr lang="en-US" sz="1600" dirty="0" err="1"/>
                <a:t>hendrerit</a:t>
              </a:r>
              <a:r>
                <a:rPr lang="en-US" sz="1600" dirty="0"/>
                <a:t> </a:t>
              </a:r>
              <a:r>
                <a:rPr lang="en-US" sz="1600" dirty="0" err="1"/>
                <a:t>arcu</a:t>
              </a:r>
              <a:r>
                <a:rPr lang="en-US" sz="1600" dirty="0"/>
                <a:t> </a:t>
              </a:r>
              <a:r>
                <a:rPr lang="en-US" sz="1600" dirty="0" err="1"/>
                <a:t>euismod</a:t>
              </a:r>
              <a:r>
                <a:rPr lang="en-US" sz="1600" dirty="0"/>
                <a:t> </a:t>
              </a:r>
              <a:r>
                <a:rPr lang="en-US" sz="1600" dirty="0" err="1"/>
                <a:t>quis</a:t>
              </a:r>
              <a:r>
                <a:rPr lang="en-US" sz="1600" dirty="0"/>
                <a:t>. 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 err="1"/>
                <a:t>Etiam</a:t>
              </a:r>
              <a:r>
                <a:rPr lang="en-US" sz="1600" dirty="0"/>
                <a:t> </a:t>
              </a:r>
              <a:r>
                <a:rPr lang="en-US" sz="1600" dirty="0" err="1"/>
                <a:t>massa</a:t>
              </a:r>
              <a:r>
                <a:rPr lang="en-US" sz="1600" dirty="0"/>
                <a:t> nisi, </a:t>
              </a:r>
              <a:r>
                <a:rPr lang="en-US" sz="1600" dirty="0" err="1"/>
                <a:t>hendrerit</a:t>
              </a:r>
              <a:r>
                <a:rPr lang="en-US" sz="1600" dirty="0"/>
                <a:t> in </a:t>
              </a:r>
              <a:r>
                <a:rPr lang="en-US" sz="1600" dirty="0" err="1"/>
                <a:t>facilisis</a:t>
              </a:r>
              <a:r>
                <a:rPr lang="en-US" sz="1600" dirty="0"/>
                <a:t> et, </a:t>
              </a:r>
              <a:r>
                <a:rPr lang="en-US" sz="1600" dirty="0" err="1"/>
                <a:t>accumsan</a:t>
              </a:r>
              <a:r>
                <a:rPr lang="en-US" sz="1600" dirty="0"/>
                <a:t> in ipsum.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pt-BR" sz="1600" dirty="0"/>
                <a:t>Vestibulum viverra, sem a efficitur auctor.</a:t>
              </a:r>
              <a:endParaRPr lang="en-US" sz="1600" dirty="0"/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96C6830C-D673-463C-BDFB-A2111DA99761}"/>
                </a:ext>
              </a:extLst>
            </p:cNvPr>
            <p:cNvSpPr txBox="1">
              <a:spLocks/>
            </p:cNvSpPr>
            <p:nvPr/>
          </p:nvSpPr>
          <p:spPr>
            <a:xfrm>
              <a:off x="5606398" y="3793504"/>
              <a:ext cx="6109352" cy="1585049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lnSpc>
                  <a:spcPct val="100000"/>
                </a:lnSpc>
                <a:spcBef>
                  <a:spcPts val="0"/>
                </a:spcBef>
                <a:buClrTx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400" dirty="0">
                  <a:solidFill>
                    <a:srgbClr val="102747"/>
                  </a:solidFill>
                </a:rPr>
                <a:t>Lorem ipsum dolor sit </a:t>
              </a:r>
              <a:r>
                <a:rPr lang="en-US" sz="2400" dirty="0" err="1">
                  <a:solidFill>
                    <a:srgbClr val="102747"/>
                  </a:solidFill>
                </a:rPr>
                <a:t>amet</a:t>
              </a:r>
              <a:r>
                <a:rPr lang="en-US" sz="2400" dirty="0">
                  <a:solidFill>
                    <a:srgbClr val="102747"/>
                  </a:solidFill>
                </a:rPr>
                <a:t>.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/>
                <a:t>Lorem ipsum dolor sit </a:t>
              </a:r>
              <a:r>
                <a:rPr lang="en-US" sz="1600" dirty="0" err="1"/>
                <a:t>amet</a:t>
              </a:r>
              <a:r>
                <a:rPr lang="en-US" sz="1600" dirty="0"/>
                <a:t>, </a:t>
              </a:r>
              <a:r>
                <a:rPr lang="en-US" sz="1600" dirty="0" err="1"/>
                <a:t>consectetur</a:t>
              </a:r>
              <a:r>
                <a:rPr lang="en-US" sz="1600" dirty="0"/>
                <a:t> </a:t>
              </a:r>
              <a:r>
                <a:rPr lang="en-US" sz="1600" dirty="0" err="1"/>
                <a:t>adipiscing</a:t>
              </a:r>
              <a:r>
                <a:rPr lang="en-US" sz="1600" dirty="0"/>
                <a:t> </a:t>
              </a:r>
              <a:r>
                <a:rPr lang="en-US" sz="1600" dirty="0" err="1"/>
                <a:t>elit</a:t>
              </a:r>
              <a:r>
                <a:rPr lang="en-US" sz="1600" dirty="0"/>
                <a:t>. 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/>
                <a:t>Sed </a:t>
              </a:r>
              <a:r>
                <a:rPr lang="en-US" sz="1600" dirty="0" err="1"/>
                <a:t>aliquet</a:t>
              </a:r>
              <a:r>
                <a:rPr lang="en-US" sz="1600" dirty="0"/>
                <a:t>, </a:t>
              </a:r>
              <a:r>
                <a:rPr lang="en-US" sz="1600" dirty="0" err="1"/>
                <a:t>nulla</a:t>
              </a:r>
              <a:r>
                <a:rPr lang="en-US" sz="1600" dirty="0"/>
                <a:t> a </a:t>
              </a:r>
              <a:r>
                <a:rPr lang="en-US" sz="1600" dirty="0" err="1"/>
                <a:t>lobortis</a:t>
              </a:r>
              <a:r>
                <a:rPr lang="en-US" sz="1600" dirty="0"/>
                <a:t> </a:t>
              </a:r>
              <a:r>
                <a:rPr lang="en-US" sz="1600" dirty="0" err="1"/>
                <a:t>ultricies</a:t>
              </a:r>
              <a:r>
                <a:rPr lang="en-US" sz="1600" dirty="0"/>
                <a:t>, dolor ligula convallis </a:t>
              </a:r>
              <a:r>
                <a:rPr lang="en-US" sz="1600" dirty="0" err="1"/>
                <a:t>eros</a:t>
              </a:r>
              <a:r>
                <a:rPr lang="en-US" sz="1600" dirty="0"/>
                <a:t>.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 err="1"/>
                <a:t>Phasellus</a:t>
              </a:r>
              <a:r>
                <a:rPr lang="en-US" sz="1600" dirty="0"/>
                <a:t> porta </a:t>
              </a:r>
              <a:r>
                <a:rPr lang="en-US" sz="1600" dirty="0" err="1"/>
                <a:t>ullamcorper</a:t>
              </a:r>
              <a:r>
                <a:rPr lang="en-US" sz="1600" dirty="0"/>
                <a:t> </a:t>
              </a:r>
              <a:r>
                <a:rPr lang="en-US" sz="1600" dirty="0" err="1"/>
                <a:t>luctus</a:t>
              </a:r>
              <a:r>
                <a:rPr lang="en-US" sz="1600" dirty="0"/>
                <a:t>. </a:t>
              </a:r>
              <a:r>
                <a:rPr lang="en-US" sz="1600" dirty="0" err="1"/>
                <a:t>Aenean</a:t>
              </a:r>
              <a:r>
                <a:rPr lang="en-US" sz="1600" dirty="0"/>
                <a:t> in pulvinar dui, </a:t>
              </a:r>
              <a:r>
                <a:rPr lang="en-US" sz="1600" dirty="0" err="1"/>
                <a:t>ut</a:t>
              </a:r>
              <a:r>
                <a:rPr lang="en-US" sz="1600" dirty="0"/>
                <a:t> </a:t>
              </a:r>
              <a:r>
                <a:rPr lang="en-US" sz="1600" dirty="0" err="1"/>
                <a:t>fringilla</a:t>
              </a:r>
              <a:r>
                <a:rPr lang="en-US" sz="1600" dirty="0"/>
                <a:t> est.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/>
                <a:t>Morbi </a:t>
              </a:r>
              <a:r>
                <a:rPr lang="en-US" sz="1600" dirty="0" err="1"/>
                <a:t>consequat</a:t>
              </a:r>
              <a:r>
                <a:rPr lang="en-US" sz="1600" dirty="0"/>
                <a:t> </a:t>
              </a:r>
              <a:r>
                <a:rPr lang="en-US" sz="1600" dirty="0" err="1"/>
                <a:t>elementum</a:t>
              </a:r>
              <a:r>
                <a:rPr lang="en-US" sz="1600" dirty="0"/>
                <a:t> nisi, in </a:t>
              </a:r>
              <a:r>
                <a:rPr lang="en-US" sz="1600" dirty="0" err="1"/>
                <a:t>hendrerit</a:t>
              </a:r>
              <a:r>
                <a:rPr lang="en-US" sz="1600" dirty="0"/>
                <a:t> </a:t>
              </a:r>
              <a:r>
                <a:rPr lang="en-US" sz="1600" dirty="0" err="1"/>
                <a:t>arcu</a:t>
              </a:r>
              <a:r>
                <a:rPr lang="en-US" sz="1600" dirty="0"/>
                <a:t> </a:t>
              </a:r>
              <a:r>
                <a:rPr lang="en-US" sz="1600" dirty="0" err="1"/>
                <a:t>euismod</a:t>
              </a:r>
              <a:r>
                <a:rPr lang="en-US" sz="1600" dirty="0"/>
                <a:t> </a:t>
              </a:r>
              <a:r>
                <a:rPr lang="en-US" sz="1600" dirty="0" err="1"/>
                <a:t>quis</a:t>
              </a:r>
              <a:r>
                <a:rPr lang="en-US" sz="1600" dirty="0"/>
                <a:t>. </a:t>
              </a:r>
            </a:p>
          </p:txBody>
        </p:sp>
      </p:grpSp>
      <p:sp>
        <p:nvSpPr>
          <p:cNvPr id="21" name="Freeform 130">
            <a:extLst>
              <a:ext uri="{FF2B5EF4-FFF2-40B4-BE49-F238E27FC236}">
                <a16:creationId xmlns:a16="http://schemas.microsoft.com/office/drawing/2014/main" id="{F2D535AA-997C-4E43-8E84-359799350342}"/>
              </a:ext>
            </a:extLst>
          </p:cNvPr>
          <p:cNvSpPr>
            <a:spLocks noEditPoints="1"/>
          </p:cNvSpPr>
          <p:nvPr/>
        </p:nvSpPr>
        <p:spPr bwMode="auto">
          <a:xfrm>
            <a:off x="476250" y="2190940"/>
            <a:ext cx="567321" cy="497343"/>
          </a:xfrm>
          <a:custGeom>
            <a:avLst/>
            <a:gdLst>
              <a:gd name="T0" fmla="*/ 94 w 96"/>
              <a:gd name="T1" fmla="*/ 0 h 84"/>
              <a:gd name="T2" fmla="*/ 2 w 96"/>
              <a:gd name="T3" fmla="*/ 0 h 84"/>
              <a:gd name="T4" fmla="*/ 0 w 96"/>
              <a:gd name="T5" fmla="*/ 2 h 84"/>
              <a:gd name="T6" fmla="*/ 0 w 96"/>
              <a:gd name="T7" fmla="*/ 66 h 84"/>
              <a:gd name="T8" fmla="*/ 2 w 96"/>
              <a:gd name="T9" fmla="*/ 68 h 84"/>
              <a:gd name="T10" fmla="*/ 28 w 96"/>
              <a:gd name="T11" fmla="*/ 68 h 84"/>
              <a:gd name="T12" fmla="*/ 28 w 96"/>
              <a:gd name="T13" fmla="*/ 82 h 84"/>
              <a:gd name="T14" fmla="*/ 29 w 96"/>
              <a:gd name="T15" fmla="*/ 84 h 84"/>
              <a:gd name="T16" fmla="*/ 30 w 96"/>
              <a:gd name="T17" fmla="*/ 84 h 84"/>
              <a:gd name="T18" fmla="*/ 31 w 96"/>
              <a:gd name="T19" fmla="*/ 83 h 84"/>
              <a:gd name="T20" fmla="*/ 47 w 96"/>
              <a:gd name="T21" fmla="*/ 68 h 84"/>
              <a:gd name="T22" fmla="*/ 94 w 96"/>
              <a:gd name="T23" fmla="*/ 68 h 84"/>
              <a:gd name="T24" fmla="*/ 96 w 96"/>
              <a:gd name="T25" fmla="*/ 66 h 84"/>
              <a:gd name="T26" fmla="*/ 96 w 96"/>
              <a:gd name="T27" fmla="*/ 2 h 84"/>
              <a:gd name="T28" fmla="*/ 94 w 96"/>
              <a:gd name="T29" fmla="*/ 0 h 84"/>
              <a:gd name="T30" fmla="*/ 26 w 96"/>
              <a:gd name="T31" fmla="*/ 48 h 84"/>
              <a:gd name="T32" fmla="*/ 22 w 96"/>
              <a:gd name="T33" fmla="*/ 48 h 84"/>
              <a:gd name="T34" fmla="*/ 20 w 96"/>
              <a:gd name="T35" fmla="*/ 46 h 84"/>
              <a:gd name="T36" fmla="*/ 22 w 96"/>
              <a:gd name="T37" fmla="*/ 44 h 84"/>
              <a:gd name="T38" fmla="*/ 26 w 96"/>
              <a:gd name="T39" fmla="*/ 44 h 84"/>
              <a:gd name="T40" fmla="*/ 28 w 96"/>
              <a:gd name="T41" fmla="*/ 46 h 84"/>
              <a:gd name="T42" fmla="*/ 26 w 96"/>
              <a:gd name="T43" fmla="*/ 48 h 84"/>
              <a:gd name="T44" fmla="*/ 26 w 96"/>
              <a:gd name="T45" fmla="*/ 36 h 84"/>
              <a:gd name="T46" fmla="*/ 22 w 96"/>
              <a:gd name="T47" fmla="*/ 36 h 84"/>
              <a:gd name="T48" fmla="*/ 20 w 96"/>
              <a:gd name="T49" fmla="*/ 34 h 84"/>
              <a:gd name="T50" fmla="*/ 22 w 96"/>
              <a:gd name="T51" fmla="*/ 32 h 84"/>
              <a:gd name="T52" fmla="*/ 26 w 96"/>
              <a:gd name="T53" fmla="*/ 32 h 84"/>
              <a:gd name="T54" fmla="*/ 28 w 96"/>
              <a:gd name="T55" fmla="*/ 34 h 84"/>
              <a:gd name="T56" fmla="*/ 26 w 96"/>
              <a:gd name="T57" fmla="*/ 36 h 84"/>
              <a:gd name="T58" fmla="*/ 26 w 96"/>
              <a:gd name="T59" fmla="*/ 24 h 84"/>
              <a:gd name="T60" fmla="*/ 22 w 96"/>
              <a:gd name="T61" fmla="*/ 24 h 84"/>
              <a:gd name="T62" fmla="*/ 20 w 96"/>
              <a:gd name="T63" fmla="*/ 22 h 84"/>
              <a:gd name="T64" fmla="*/ 22 w 96"/>
              <a:gd name="T65" fmla="*/ 20 h 84"/>
              <a:gd name="T66" fmla="*/ 26 w 96"/>
              <a:gd name="T67" fmla="*/ 20 h 84"/>
              <a:gd name="T68" fmla="*/ 28 w 96"/>
              <a:gd name="T69" fmla="*/ 22 h 84"/>
              <a:gd name="T70" fmla="*/ 26 w 96"/>
              <a:gd name="T71" fmla="*/ 24 h 84"/>
              <a:gd name="T72" fmla="*/ 74 w 96"/>
              <a:gd name="T73" fmla="*/ 48 h 84"/>
              <a:gd name="T74" fmla="*/ 38 w 96"/>
              <a:gd name="T75" fmla="*/ 48 h 84"/>
              <a:gd name="T76" fmla="*/ 36 w 96"/>
              <a:gd name="T77" fmla="*/ 46 h 84"/>
              <a:gd name="T78" fmla="*/ 38 w 96"/>
              <a:gd name="T79" fmla="*/ 44 h 84"/>
              <a:gd name="T80" fmla="*/ 74 w 96"/>
              <a:gd name="T81" fmla="*/ 44 h 84"/>
              <a:gd name="T82" fmla="*/ 76 w 96"/>
              <a:gd name="T83" fmla="*/ 46 h 84"/>
              <a:gd name="T84" fmla="*/ 74 w 96"/>
              <a:gd name="T85" fmla="*/ 48 h 84"/>
              <a:gd name="T86" fmla="*/ 74 w 96"/>
              <a:gd name="T87" fmla="*/ 36 h 84"/>
              <a:gd name="T88" fmla="*/ 38 w 96"/>
              <a:gd name="T89" fmla="*/ 36 h 84"/>
              <a:gd name="T90" fmla="*/ 36 w 96"/>
              <a:gd name="T91" fmla="*/ 34 h 84"/>
              <a:gd name="T92" fmla="*/ 38 w 96"/>
              <a:gd name="T93" fmla="*/ 32 h 84"/>
              <a:gd name="T94" fmla="*/ 74 w 96"/>
              <a:gd name="T95" fmla="*/ 32 h 84"/>
              <a:gd name="T96" fmla="*/ 76 w 96"/>
              <a:gd name="T97" fmla="*/ 34 h 84"/>
              <a:gd name="T98" fmla="*/ 74 w 96"/>
              <a:gd name="T99" fmla="*/ 36 h 84"/>
              <a:gd name="T100" fmla="*/ 74 w 96"/>
              <a:gd name="T101" fmla="*/ 24 h 84"/>
              <a:gd name="T102" fmla="*/ 38 w 96"/>
              <a:gd name="T103" fmla="*/ 24 h 84"/>
              <a:gd name="T104" fmla="*/ 36 w 96"/>
              <a:gd name="T105" fmla="*/ 22 h 84"/>
              <a:gd name="T106" fmla="*/ 38 w 96"/>
              <a:gd name="T107" fmla="*/ 20 h 84"/>
              <a:gd name="T108" fmla="*/ 74 w 96"/>
              <a:gd name="T109" fmla="*/ 20 h 84"/>
              <a:gd name="T110" fmla="*/ 76 w 96"/>
              <a:gd name="T111" fmla="*/ 22 h 84"/>
              <a:gd name="T112" fmla="*/ 74 w 96"/>
              <a:gd name="T113" fmla="*/ 2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6" h="84">
                <a:moveTo>
                  <a:pt x="94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7"/>
                  <a:pt x="1" y="68"/>
                  <a:pt x="2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3"/>
                  <a:pt x="28" y="84"/>
                  <a:pt x="29" y="84"/>
                </a:cubicBezTo>
                <a:cubicBezTo>
                  <a:pt x="29" y="84"/>
                  <a:pt x="30" y="84"/>
                  <a:pt x="30" y="84"/>
                </a:cubicBezTo>
                <a:cubicBezTo>
                  <a:pt x="31" y="84"/>
                  <a:pt x="31" y="84"/>
                  <a:pt x="31" y="83"/>
                </a:cubicBezTo>
                <a:cubicBezTo>
                  <a:pt x="47" y="68"/>
                  <a:pt x="47" y="68"/>
                  <a:pt x="47" y="68"/>
                </a:cubicBezTo>
                <a:cubicBezTo>
                  <a:pt x="94" y="68"/>
                  <a:pt x="94" y="68"/>
                  <a:pt x="94" y="68"/>
                </a:cubicBezTo>
                <a:cubicBezTo>
                  <a:pt x="95" y="68"/>
                  <a:pt x="96" y="67"/>
                  <a:pt x="96" y="66"/>
                </a:cubicBezTo>
                <a:cubicBezTo>
                  <a:pt x="96" y="2"/>
                  <a:pt x="96" y="2"/>
                  <a:pt x="96" y="2"/>
                </a:cubicBezTo>
                <a:cubicBezTo>
                  <a:pt x="96" y="1"/>
                  <a:pt x="95" y="0"/>
                  <a:pt x="94" y="0"/>
                </a:cubicBezTo>
                <a:close/>
                <a:moveTo>
                  <a:pt x="26" y="48"/>
                </a:moveTo>
                <a:cubicBezTo>
                  <a:pt x="22" y="48"/>
                  <a:pt x="22" y="48"/>
                  <a:pt x="22" y="48"/>
                </a:cubicBezTo>
                <a:cubicBezTo>
                  <a:pt x="21" y="48"/>
                  <a:pt x="20" y="47"/>
                  <a:pt x="20" y="46"/>
                </a:cubicBezTo>
                <a:cubicBezTo>
                  <a:pt x="20" y="45"/>
                  <a:pt x="21" y="44"/>
                  <a:pt x="22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27" y="44"/>
                  <a:pt x="28" y="45"/>
                  <a:pt x="28" y="46"/>
                </a:cubicBezTo>
                <a:cubicBezTo>
                  <a:pt x="28" y="47"/>
                  <a:pt x="27" y="48"/>
                  <a:pt x="26" y="48"/>
                </a:cubicBezTo>
                <a:close/>
                <a:moveTo>
                  <a:pt x="26" y="36"/>
                </a:moveTo>
                <a:cubicBezTo>
                  <a:pt x="22" y="36"/>
                  <a:pt x="22" y="36"/>
                  <a:pt x="22" y="36"/>
                </a:cubicBezTo>
                <a:cubicBezTo>
                  <a:pt x="21" y="36"/>
                  <a:pt x="20" y="35"/>
                  <a:pt x="20" y="34"/>
                </a:cubicBezTo>
                <a:cubicBezTo>
                  <a:pt x="20" y="33"/>
                  <a:pt x="21" y="32"/>
                  <a:pt x="22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7" y="32"/>
                  <a:pt x="28" y="33"/>
                  <a:pt x="28" y="34"/>
                </a:cubicBezTo>
                <a:cubicBezTo>
                  <a:pt x="28" y="35"/>
                  <a:pt x="27" y="36"/>
                  <a:pt x="26" y="36"/>
                </a:cubicBezTo>
                <a:close/>
                <a:moveTo>
                  <a:pt x="26" y="24"/>
                </a:moveTo>
                <a:cubicBezTo>
                  <a:pt x="22" y="24"/>
                  <a:pt x="22" y="24"/>
                  <a:pt x="22" y="24"/>
                </a:cubicBezTo>
                <a:cubicBezTo>
                  <a:pt x="21" y="24"/>
                  <a:pt x="20" y="23"/>
                  <a:pt x="20" y="22"/>
                </a:cubicBezTo>
                <a:cubicBezTo>
                  <a:pt x="20" y="21"/>
                  <a:pt x="21" y="20"/>
                  <a:pt x="22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7" y="20"/>
                  <a:pt x="28" y="21"/>
                  <a:pt x="28" y="22"/>
                </a:cubicBezTo>
                <a:cubicBezTo>
                  <a:pt x="28" y="23"/>
                  <a:pt x="27" y="24"/>
                  <a:pt x="26" y="24"/>
                </a:cubicBezTo>
                <a:close/>
                <a:moveTo>
                  <a:pt x="74" y="48"/>
                </a:moveTo>
                <a:cubicBezTo>
                  <a:pt x="38" y="48"/>
                  <a:pt x="38" y="48"/>
                  <a:pt x="38" y="48"/>
                </a:cubicBezTo>
                <a:cubicBezTo>
                  <a:pt x="37" y="48"/>
                  <a:pt x="36" y="47"/>
                  <a:pt x="36" y="46"/>
                </a:cubicBezTo>
                <a:cubicBezTo>
                  <a:pt x="36" y="45"/>
                  <a:pt x="37" y="44"/>
                  <a:pt x="38" y="44"/>
                </a:cubicBezTo>
                <a:cubicBezTo>
                  <a:pt x="74" y="44"/>
                  <a:pt x="74" y="44"/>
                  <a:pt x="74" y="44"/>
                </a:cubicBezTo>
                <a:cubicBezTo>
                  <a:pt x="75" y="44"/>
                  <a:pt x="76" y="45"/>
                  <a:pt x="76" y="46"/>
                </a:cubicBezTo>
                <a:cubicBezTo>
                  <a:pt x="76" y="47"/>
                  <a:pt x="75" y="48"/>
                  <a:pt x="74" y="48"/>
                </a:cubicBezTo>
                <a:close/>
                <a:moveTo>
                  <a:pt x="74" y="36"/>
                </a:moveTo>
                <a:cubicBezTo>
                  <a:pt x="38" y="36"/>
                  <a:pt x="38" y="36"/>
                  <a:pt x="38" y="36"/>
                </a:cubicBezTo>
                <a:cubicBezTo>
                  <a:pt x="37" y="36"/>
                  <a:pt x="36" y="35"/>
                  <a:pt x="36" y="34"/>
                </a:cubicBezTo>
                <a:cubicBezTo>
                  <a:pt x="36" y="33"/>
                  <a:pt x="37" y="32"/>
                  <a:pt x="38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5" y="32"/>
                  <a:pt x="76" y="33"/>
                  <a:pt x="76" y="34"/>
                </a:cubicBezTo>
                <a:cubicBezTo>
                  <a:pt x="76" y="35"/>
                  <a:pt x="75" y="36"/>
                  <a:pt x="74" y="36"/>
                </a:cubicBezTo>
                <a:close/>
                <a:moveTo>
                  <a:pt x="74" y="24"/>
                </a:moveTo>
                <a:cubicBezTo>
                  <a:pt x="38" y="24"/>
                  <a:pt x="38" y="24"/>
                  <a:pt x="38" y="24"/>
                </a:cubicBezTo>
                <a:cubicBezTo>
                  <a:pt x="37" y="24"/>
                  <a:pt x="36" y="23"/>
                  <a:pt x="36" y="22"/>
                </a:cubicBezTo>
                <a:cubicBezTo>
                  <a:pt x="36" y="21"/>
                  <a:pt x="37" y="20"/>
                  <a:pt x="38" y="20"/>
                </a:cubicBezTo>
                <a:cubicBezTo>
                  <a:pt x="74" y="20"/>
                  <a:pt x="74" y="20"/>
                  <a:pt x="74" y="20"/>
                </a:cubicBezTo>
                <a:cubicBezTo>
                  <a:pt x="75" y="20"/>
                  <a:pt x="76" y="21"/>
                  <a:pt x="76" y="22"/>
                </a:cubicBezTo>
                <a:cubicBezTo>
                  <a:pt x="76" y="23"/>
                  <a:pt x="75" y="24"/>
                  <a:pt x="74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7D3DBD-158C-6144-6B9F-591BC597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27" y="-1016847"/>
            <a:ext cx="4484917" cy="346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9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Doughnut Chart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E213C70-2562-4A49-8521-B626214527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814095"/>
              </p:ext>
            </p:extLst>
          </p:nvPr>
        </p:nvGraphicFramePr>
        <p:xfrm>
          <a:off x="476250" y="1516742"/>
          <a:ext cx="4345990" cy="4154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831A148E-90E8-4A20-8F9D-BA46A63FBC74}"/>
              </a:ext>
            </a:extLst>
          </p:cNvPr>
          <p:cNvGrpSpPr/>
          <p:nvPr/>
        </p:nvGrpSpPr>
        <p:grpSpPr>
          <a:xfrm>
            <a:off x="5207190" y="1960141"/>
            <a:ext cx="6527610" cy="3711192"/>
            <a:chOff x="6281248" y="1410433"/>
            <a:chExt cx="6527610" cy="3711192"/>
          </a:xfrm>
        </p:grpSpPr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E22A8E07-4925-4599-BEF0-E372B8064EE7}"/>
                </a:ext>
              </a:extLst>
            </p:cNvPr>
            <p:cNvSpPr txBox="1">
              <a:spLocks/>
            </p:cNvSpPr>
            <p:nvPr/>
          </p:nvSpPr>
          <p:spPr>
            <a:xfrm>
              <a:off x="6281248" y="2351636"/>
              <a:ext cx="6527610" cy="2769989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2000" dirty="0"/>
                <a:t>convallis </a:t>
              </a:r>
              <a:r>
                <a:rPr lang="en-US" sz="2000" dirty="0" err="1"/>
                <a:t>eros</a:t>
              </a:r>
              <a:r>
                <a:rPr lang="en-US" sz="2000" dirty="0"/>
                <a:t>, in </a:t>
              </a:r>
              <a:r>
                <a:rPr lang="en-US" sz="2000" dirty="0" err="1"/>
                <a:t>vulputate</a:t>
              </a:r>
              <a:r>
                <a:rPr lang="en-US" sz="2000" dirty="0"/>
                <a:t> diam </a:t>
              </a:r>
              <a:r>
                <a:rPr lang="en-US" sz="2000" dirty="0" err="1"/>
                <a:t>nulla</a:t>
              </a:r>
              <a:r>
                <a:rPr lang="en-US" sz="2000" dirty="0"/>
                <a:t> ac nisi. Nunc </a:t>
              </a:r>
              <a:r>
                <a:rPr lang="en-US" sz="2000" dirty="0" err="1"/>
                <a:t>ultricies</a:t>
              </a:r>
              <a:r>
                <a:rPr lang="en-US" sz="2000" dirty="0"/>
                <a:t> mi </a:t>
              </a:r>
              <a:r>
                <a:rPr lang="en-US" sz="2000" dirty="0" err="1"/>
                <a:t>nec</a:t>
              </a:r>
              <a:r>
                <a:rPr lang="en-US" sz="2000" dirty="0"/>
                <a:t> </a:t>
              </a:r>
              <a:r>
                <a:rPr lang="en-US" sz="2000" dirty="0" err="1"/>
                <a:t>mauris</a:t>
              </a:r>
              <a:r>
                <a:rPr lang="en-US" sz="2000" dirty="0"/>
                <a:t> </a:t>
              </a:r>
              <a:r>
                <a:rPr lang="en-US" sz="2000" dirty="0" err="1"/>
                <a:t>dignissim</a:t>
              </a:r>
              <a:r>
                <a:rPr lang="en-US" sz="2000" dirty="0"/>
                <a:t>, in </a:t>
              </a:r>
              <a:r>
                <a:rPr lang="en-US" sz="2000" dirty="0" err="1"/>
                <a:t>mattis</a:t>
              </a:r>
              <a:r>
                <a:rPr lang="en-US" sz="2000" dirty="0"/>
                <a:t> </a:t>
              </a:r>
              <a:r>
                <a:rPr lang="en-US" sz="2000" dirty="0" err="1"/>
                <a:t>elit</a:t>
              </a:r>
              <a:r>
                <a:rPr lang="en-US" sz="2000" dirty="0"/>
                <a:t> </a:t>
              </a:r>
              <a:r>
                <a:rPr lang="en-US" sz="2000" dirty="0" err="1"/>
                <a:t>eleifend</a:t>
              </a:r>
              <a:r>
                <a:rPr lang="en-US" sz="2000" dirty="0"/>
                <a:t>. </a:t>
              </a:r>
              <a:r>
                <a:rPr lang="en-US" sz="2000" dirty="0" err="1"/>
                <a:t>Phasellus</a:t>
              </a:r>
              <a:r>
                <a:rPr lang="en-US" sz="2000" dirty="0"/>
                <a:t> porta </a:t>
              </a:r>
              <a:r>
                <a:rPr lang="en-US" sz="2000" dirty="0" err="1"/>
                <a:t>ullamcorper</a:t>
              </a:r>
              <a:r>
                <a:rPr lang="en-US" sz="2000" dirty="0"/>
                <a:t> </a:t>
              </a:r>
              <a:r>
                <a:rPr lang="en-US" sz="2000" dirty="0" err="1"/>
                <a:t>luctus</a:t>
              </a:r>
              <a:r>
                <a:rPr lang="en-US" sz="2000" dirty="0"/>
                <a:t>. </a:t>
              </a:r>
              <a:r>
                <a:rPr lang="en-US" sz="2000" dirty="0" err="1"/>
                <a:t>Aenean</a:t>
              </a:r>
              <a:r>
                <a:rPr lang="en-US" sz="2000" dirty="0"/>
                <a:t> in pulvinar dui, </a:t>
              </a:r>
              <a:r>
                <a:rPr lang="en-US" sz="2000" dirty="0" err="1"/>
                <a:t>ut</a:t>
              </a:r>
              <a:r>
                <a:rPr lang="en-US" sz="2000" dirty="0"/>
                <a:t> </a:t>
              </a:r>
              <a:r>
                <a:rPr lang="en-US" sz="2000" dirty="0" err="1"/>
                <a:t>fringilla</a:t>
              </a:r>
              <a:r>
                <a:rPr lang="en-US" sz="2000" dirty="0"/>
                <a:t> est. </a:t>
              </a:r>
              <a:r>
                <a:rPr lang="en-US" sz="2000" dirty="0" err="1"/>
                <a:t>Donec</a:t>
              </a:r>
              <a:r>
                <a:rPr lang="en-US" sz="2000" dirty="0"/>
                <a:t> </a:t>
              </a:r>
              <a:r>
                <a:rPr lang="en-US" sz="2000" dirty="0" err="1"/>
                <a:t>quis</a:t>
              </a:r>
              <a:r>
                <a:rPr lang="en-US" sz="2000" dirty="0"/>
                <a:t> </a:t>
              </a:r>
              <a:r>
                <a:rPr lang="en-US" sz="2000" dirty="0" err="1"/>
                <a:t>lobortis</a:t>
              </a:r>
              <a:r>
                <a:rPr lang="en-US" sz="2000" dirty="0"/>
                <a:t> dui. Morbi </a:t>
              </a:r>
              <a:r>
                <a:rPr lang="en-US" sz="2000" dirty="0" err="1"/>
                <a:t>consequat</a:t>
              </a:r>
              <a:r>
                <a:rPr lang="en-US" sz="2000" dirty="0"/>
                <a:t> </a:t>
              </a:r>
              <a:r>
                <a:rPr lang="en-US" sz="2000" dirty="0" err="1"/>
                <a:t>elementum</a:t>
              </a:r>
              <a:r>
                <a:rPr lang="en-US" sz="2000" dirty="0"/>
                <a:t> nisi, in </a:t>
              </a:r>
              <a:r>
                <a:rPr lang="en-US" sz="2000" dirty="0" err="1"/>
                <a:t>hendrerit</a:t>
              </a:r>
              <a:r>
                <a:rPr lang="en-US" sz="2000" dirty="0"/>
                <a:t> </a:t>
              </a:r>
              <a:r>
                <a:rPr lang="en-US" sz="2000" dirty="0" err="1"/>
                <a:t>arcu</a:t>
              </a:r>
              <a:r>
                <a:rPr lang="en-US" sz="2000" dirty="0"/>
                <a:t> </a:t>
              </a:r>
              <a:r>
                <a:rPr lang="en-US" sz="2000" dirty="0" err="1"/>
                <a:t>euismod</a:t>
              </a:r>
              <a:r>
                <a:rPr lang="en-US" sz="2000" dirty="0"/>
                <a:t> </a:t>
              </a:r>
              <a:r>
                <a:rPr lang="en-US" sz="2000" dirty="0" err="1"/>
                <a:t>quis</a:t>
              </a:r>
              <a:r>
                <a:rPr lang="en-US" sz="2000" dirty="0"/>
                <a:t>. Morbi a </a:t>
              </a:r>
              <a:r>
                <a:rPr lang="en-US" sz="2000" dirty="0" err="1"/>
                <a:t>massa</a:t>
              </a:r>
              <a:r>
                <a:rPr lang="en-US" sz="2000" dirty="0"/>
                <a:t> </a:t>
              </a:r>
              <a:r>
                <a:rPr lang="en-US" sz="2000" dirty="0" err="1"/>
                <a:t>tellus</a:t>
              </a:r>
              <a:r>
                <a:rPr lang="en-US" sz="2000" dirty="0"/>
                <a:t>. </a:t>
              </a:r>
              <a:r>
                <a:rPr lang="en-US" sz="2000" dirty="0" err="1"/>
                <a:t>Aenean</a:t>
              </a:r>
              <a:r>
                <a:rPr lang="en-US" sz="2000" dirty="0"/>
                <a:t> </a:t>
              </a:r>
              <a:r>
                <a:rPr lang="en-US" sz="2000" dirty="0" err="1"/>
                <a:t>tristique</a:t>
              </a:r>
              <a:r>
                <a:rPr lang="en-US" sz="2000" dirty="0"/>
                <a:t> </a:t>
              </a:r>
              <a:r>
                <a:rPr lang="en-US" sz="2000" dirty="0" err="1"/>
                <a:t>mattis</a:t>
              </a:r>
              <a:r>
                <a:rPr lang="en-US" sz="2000" dirty="0"/>
                <a:t> </a:t>
              </a:r>
              <a:r>
                <a:rPr lang="en-US" sz="2000" dirty="0" err="1"/>
                <a:t>enim</a:t>
              </a:r>
              <a:r>
                <a:rPr lang="en-US" sz="2000" dirty="0"/>
                <a:t>, </a:t>
              </a:r>
              <a:r>
                <a:rPr lang="en-US" sz="2000" dirty="0" err="1"/>
                <a:t>eget</a:t>
              </a:r>
              <a:r>
                <a:rPr lang="en-US" sz="2000" dirty="0"/>
                <a:t> </a:t>
              </a:r>
              <a:r>
                <a:rPr lang="en-US" sz="2000" dirty="0" err="1"/>
                <a:t>volutpat</a:t>
              </a:r>
              <a:r>
                <a:rPr lang="en-US" sz="2000" dirty="0"/>
                <a:t> </a:t>
              </a:r>
              <a:r>
                <a:rPr lang="en-US" sz="2000" dirty="0" err="1"/>
                <a:t>nisl</a:t>
              </a:r>
              <a:r>
                <a:rPr lang="en-US" sz="2000" dirty="0"/>
                <a:t> </a:t>
              </a:r>
              <a:r>
                <a:rPr lang="en-US" sz="2000" dirty="0" err="1"/>
                <a:t>ultrices</a:t>
              </a:r>
              <a:r>
                <a:rPr lang="en-US" sz="2000" dirty="0"/>
                <a:t> ac. </a:t>
              </a:r>
              <a:r>
                <a:rPr lang="en-US" sz="2000" dirty="0" err="1"/>
                <a:t>Aenean</a:t>
              </a:r>
              <a:r>
                <a:rPr lang="en-US" sz="2000" dirty="0"/>
                <a:t> in </a:t>
              </a:r>
              <a:r>
                <a:rPr lang="en-US" sz="2000" dirty="0" err="1"/>
                <a:t>efficitur</a:t>
              </a:r>
              <a:r>
                <a:rPr lang="en-US" sz="2000" dirty="0"/>
                <a:t> </a:t>
              </a:r>
              <a:r>
                <a:rPr lang="en-US" sz="2000" dirty="0" err="1"/>
                <a:t>felis</a:t>
              </a:r>
              <a:r>
                <a:rPr lang="en-US" sz="2000" dirty="0"/>
                <a:t> lorem </a:t>
              </a:r>
              <a:r>
                <a:rPr lang="en-US" sz="2000" dirty="0" err="1"/>
                <a:t>ultrices</a:t>
              </a:r>
              <a:r>
                <a:rPr lang="en-US" sz="2000" dirty="0"/>
                <a:t> </a:t>
              </a:r>
              <a:r>
                <a:rPr lang="en-US" sz="2000" dirty="0" err="1"/>
                <a:t>mauris</a:t>
              </a:r>
              <a:r>
                <a:rPr lang="en-US" sz="2000" dirty="0"/>
                <a:t>. </a:t>
              </a:r>
              <a:r>
                <a:rPr lang="en-US" sz="2000" dirty="0" err="1"/>
                <a:t>Donec</a:t>
              </a:r>
              <a:r>
                <a:rPr lang="en-US" sz="2000" dirty="0"/>
                <a:t> a </a:t>
              </a:r>
              <a:r>
                <a:rPr lang="en-US" sz="2000" dirty="0" err="1"/>
                <a:t>nulla</a:t>
              </a:r>
              <a:r>
                <a:rPr lang="en-US" sz="2000" dirty="0"/>
                <a:t> </a:t>
              </a:r>
              <a:r>
                <a:rPr lang="en-US" sz="2000" dirty="0" err="1"/>
                <a:t>aliquet</a:t>
              </a:r>
              <a:r>
                <a:rPr lang="en-US" sz="2000" dirty="0"/>
                <a:t>, </a:t>
              </a:r>
              <a:r>
                <a:rPr lang="en-US" sz="2000" dirty="0" err="1"/>
                <a:t>sodales</a:t>
              </a:r>
              <a:r>
                <a:rPr lang="en-US" sz="2000" dirty="0"/>
                <a:t> </a:t>
              </a:r>
              <a:r>
                <a:rPr lang="en-US" sz="2000" dirty="0" err="1"/>
                <a:t>sapien</a:t>
              </a:r>
              <a:r>
                <a:rPr lang="en-US" sz="2000" dirty="0"/>
                <a:t> id. In </a:t>
              </a:r>
              <a:r>
                <a:rPr lang="en-US" sz="2000" dirty="0" err="1"/>
                <a:t>luctus</a:t>
              </a:r>
              <a:r>
                <a:rPr lang="en-US" sz="2000" dirty="0"/>
                <a:t> magna </a:t>
              </a:r>
              <a:r>
                <a:rPr lang="en-US" sz="2000" dirty="0" err="1"/>
                <a:t>ut</a:t>
              </a:r>
              <a:r>
                <a:rPr lang="en-US" sz="2000" dirty="0"/>
                <a:t> </a:t>
              </a:r>
              <a:r>
                <a:rPr lang="en-US" sz="2000" dirty="0" err="1"/>
                <a:t>elementum</a:t>
              </a:r>
              <a:r>
                <a:rPr lang="en-US" sz="2000" dirty="0"/>
                <a:t> </a:t>
              </a:r>
              <a:r>
                <a:rPr lang="en-US" sz="2000" dirty="0" err="1"/>
                <a:t>egestas</a:t>
              </a:r>
              <a:r>
                <a:rPr lang="en-US" sz="2000" dirty="0"/>
                <a:t>. In </a:t>
              </a:r>
              <a:r>
                <a:rPr lang="en-US" sz="2000" dirty="0" err="1"/>
                <a:t>feugiat</a:t>
              </a:r>
              <a:r>
                <a:rPr lang="en-US" sz="2000" dirty="0"/>
                <a:t> </a:t>
              </a:r>
              <a:r>
                <a:rPr lang="en-US" sz="2000" dirty="0" err="1"/>
                <a:t>lobortis</a:t>
              </a:r>
              <a:r>
                <a:rPr lang="en-US" sz="2000" dirty="0"/>
                <a:t> </a:t>
              </a:r>
              <a:r>
                <a:rPr lang="en-US" sz="2000" dirty="0" err="1"/>
                <a:t>feugiat</a:t>
              </a:r>
              <a:r>
                <a:rPr lang="en-US" sz="2000" dirty="0"/>
                <a:t>. Cras </a:t>
              </a:r>
              <a:r>
                <a:rPr lang="en-US" sz="2000" dirty="0" err="1"/>
                <a:t>pellentesque</a:t>
              </a:r>
              <a:r>
                <a:rPr lang="en-US" sz="2000" dirty="0"/>
                <a:t> </a:t>
              </a:r>
              <a:r>
                <a:rPr lang="en-US" sz="2000" dirty="0" err="1"/>
                <a:t>enim</a:t>
              </a:r>
              <a:r>
                <a:rPr lang="en-US" sz="2000" dirty="0"/>
                <a:t> </a:t>
              </a:r>
              <a:r>
                <a:rPr lang="en-US" sz="2000" dirty="0" err="1"/>
                <a:t>mauris</a:t>
              </a:r>
              <a:r>
                <a:rPr lang="en-US" sz="2000" dirty="0"/>
                <a:t>, </a:t>
              </a:r>
              <a:r>
                <a:rPr lang="en-US" sz="2000" dirty="0" err="1"/>
                <a:t>eget</a:t>
              </a:r>
              <a:r>
                <a:rPr lang="en-US" sz="2000" dirty="0"/>
                <a:t> </a:t>
              </a:r>
              <a:r>
                <a:rPr lang="en-US" sz="2000" dirty="0" err="1"/>
                <a:t>vulputate</a:t>
              </a:r>
              <a:r>
                <a:rPr lang="en-US" sz="2000" dirty="0"/>
                <a:t> </a:t>
              </a:r>
              <a:r>
                <a:rPr lang="en-US" sz="2000" dirty="0" err="1"/>
                <a:t>lectus</a:t>
              </a:r>
              <a:r>
                <a:rPr lang="en-US" sz="2000" dirty="0"/>
                <a:t> </a:t>
              </a:r>
              <a:r>
                <a:rPr lang="en-US" sz="2000" dirty="0" err="1"/>
                <a:t>viverra</a:t>
              </a:r>
              <a:r>
                <a:rPr lang="en-US" sz="2000" dirty="0"/>
                <a:t> a. </a:t>
              </a: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89E884DF-F59A-48CA-85B2-13AAB49A7DF4}"/>
                </a:ext>
              </a:extLst>
            </p:cNvPr>
            <p:cNvSpPr txBox="1">
              <a:spLocks/>
            </p:cNvSpPr>
            <p:nvPr/>
          </p:nvSpPr>
          <p:spPr>
            <a:xfrm>
              <a:off x="6281249" y="1443521"/>
              <a:ext cx="1279978" cy="83099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</a:pPr>
              <a:r>
                <a:rPr lang="en-US" sz="5400" b="1" dirty="0">
                  <a:solidFill>
                    <a:srgbClr val="102747"/>
                  </a:solidFill>
                </a:rPr>
                <a:t>87%</a:t>
              </a:r>
            </a:p>
          </p:txBody>
        </p: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B50F1C7B-96FD-4D2F-97EE-9E8806003E91}"/>
                </a:ext>
              </a:extLst>
            </p:cNvPr>
            <p:cNvSpPr txBox="1">
              <a:spLocks/>
            </p:cNvSpPr>
            <p:nvPr/>
          </p:nvSpPr>
          <p:spPr>
            <a:xfrm>
              <a:off x="7714444" y="1410433"/>
              <a:ext cx="5094413" cy="923330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2000" dirty="0"/>
                <a:t>Lorem ipsum dolor sit </a:t>
              </a:r>
              <a:r>
                <a:rPr lang="en-US" sz="2000" dirty="0" err="1"/>
                <a:t>amet</a:t>
              </a:r>
              <a:r>
                <a:rPr lang="en-US" sz="2000" dirty="0"/>
                <a:t>, </a:t>
              </a:r>
              <a:r>
                <a:rPr lang="en-US" sz="2000" dirty="0" err="1"/>
                <a:t>consectetur</a:t>
              </a:r>
              <a:r>
                <a:rPr lang="en-US" sz="2000" dirty="0"/>
                <a:t> </a:t>
              </a:r>
              <a:r>
                <a:rPr lang="en-US" sz="2000" dirty="0" err="1"/>
                <a:t>adipiscing</a:t>
              </a:r>
              <a:r>
                <a:rPr lang="en-US" sz="2000" dirty="0"/>
                <a:t> </a:t>
              </a:r>
              <a:r>
                <a:rPr lang="en-US" sz="2000" dirty="0" err="1"/>
                <a:t>elit</a:t>
              </a:r>
              <a:r>
                <a:rPr lang="en-US" sz="2000" dirty="0"/>
                <a:t>. </a:t>
              </a:r>
              <a:r>
                <a:rPr lang="en-US" sz="2000" dirty="0" err="1"/>
                <a:t>Aliquam</a:t>
              </a:r>
              <a:r>
                <a:rPr lang="en-US" sz="2000" dirty="0"/>
                <a:t> </a:t>
              </a:r>
              <a:r>
                <a:rPr lang="en-US" sz="2000" dirty="0" err="1"/>
                <a:t>mollis</a:t>
              </a:r>
              <a:r>
                <a:rPr lang="en-US" sz="2000" dirty="0"/>
                <a:t> </a:t>
              </a:r>
              <a:r>
                <a:rPr lang="en-US" sz="2000" dirty="0" err="1"/>
                <a:t>ut</a:t>
              </a:r>
              <a:r>
                <a:rPr lang="en-US" sz="2000" dirty="0"/>
                <a:t> </a:t>
              </a:r>
              <a:r>
                <a:rPr lang="en-US" sz="2000" dirty="0" err="1"/>
                <a:t>enim</a:t>
              </a:r>
              <a:r>
                <a:rPr lang="en-US" sz="2000" dirty="0"/>
                <a:t> </a:t>
              </a:r>
              <a:r>
                <a:rPr lang="en-US" sz="2000" dirty="0" err="1"/>
                <a:t>eget</a:t>
              </a:r>
              <a:r>
                <a:rPr lang="en-US" sz="2000" dirty="0"/>
                <a:t> </a:t>
              </a:r>
              <a:r>
                <a:rPr lang="en-US" sz="2000" dirty="0" err="1"/>
                <a:t>fringilla</a:t>
              </a:r>
              <a:r>
                <a:rPr lang="en-US" sz="2000" dirty="0"/>
                <a:t>. Sed </a:t>
              </a:r>
              <a:r>
                <a:rPr lang="en-US" sz="2000" dirty="0" err="1"/>
                <a:t>aliquet</a:t>
              </a:r>
              <a:r>
                <a:rPr lang="en-US" sz="2000" dirty="0"/>
                <a:t>, </a:t>
              </a:r>
              <a:r>
                <a:rPr lang="en-US" sz="2000" dirty="0" err="1"/>
                <a:t>nulla</a:t>
              </a:r>
              <a:r>
                <a:rPr lang="en-US" sz="2000" dirty="0"/>
                <a:t> a </a:t>
              </a:r>
              <a:r>
                <a:rPr lang="en-US" sz="2000" dirty="0" err="1"/>
                <a:t>lobortis</a:t>
              </a:r>
              <a:r>
                <a:rPr lang="en-US" sz="2000" dirty="0"/>
                <a:t> </a:t>
              </a:r>
              <a:r>
                <a:rPr lang="en-US" sz="2000" dirty="0" err="1"/>
                <a:t>Ultricies</a:t>
              </a:r>
              <a:r>
                <a:rPr lang="en-US" sz="2000" dirty="0"/>
                <a:t>, dolor ligula</a:t>
              </a:r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56B5AF3-219B-4D8A-B097-F93B55F5FF7F}"/>
              </a:ext>
            </a:extLst>
          </p:cNvPr>
          <p:cNvSpPr txBox="1">
            <a:spLocks/>
          </p:cNvSpPr>
          <p:nvPr/>
        </p:nvSpPr>
        <p:spPr>
          <a:xfrm>
            <a:off x="5207190" y="1516742"/>
            <a:ext cx="3945676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rgbClr val="102747"/>
                </a:solidFill>
              </a:rPr>
              <a:t>Lorem ipsum dolor sit </a:t>
            </a:r>
            <a:r>
              <a:rPr lang="en-US" sz="2400" dirty="0" err="1">
                <a:solidFill>
                  <a:srgbClr val="102747"/>
                </a:solidFill>
              </a:rPr>
              <a:t>amet</a:t>
            </a:r>
            <a:r>
              <a:rPr lang="en-US" sz="2400" dirty="0">
                <a:solidFill>
                  <a:srgbClr val="102747"/>
                </a:solidFill>
              </a:rPr>
              <a:t>.</a:t>
            </a:r>
          </a:p>
        </p:txBody>
      </p:sp>
      <p:sp>
        <p:nvSpPr>
          <p:cNvPr id="20" name="Freeform 52">
            <a:extLst>
              <a:ext uri="{FF2B5EF4-FFF2-40B4-BE49-F238E27FC236}">
                <a16:creationId xmlns:a16="http://schemas.microsoft.com/office/drawing/2014/main" id="{AFDE1CC1-58AF-49F4-88ED-F734CE490BA6}"/>
              </a:ext>
            </a:extLst>
          </p:cNvPr>
          <p:cNvSpPr>
            <a:spLocks noEditPoints="1"/>
          </p:cNvSpPr>
          <p:nvPr/>
        </p:nvSpPr>
        <p:spPr bwMode="auto">
          <a:xfrm>
            <a:off x="2146750" y="3091543"/>
            <a:ext cx="1004990" cy="1004984"/>
          </a:xfrm>
          <a:custGeom>
            <a:avLst/>
            <a:gdLst>
              <a:gd name="T0" fmla="*/ 96 w 96"/>
              <a:gd name="T1" fmla="*/ 48 h 96"/>
              <a:gd name="T2" fmla="*/ 91 w 96"/>
              <a:gd name="T3" fmla="*/ 39 h 96"/>
              <a:gd name="T4" fmla="*/ 92 w 96"/>
              <a:gd name="T5" fmla="*/ 30 h 96"/>
              <a:gd name="T6" fmla="*/ 85 w 96"/>
              <a:gd name="T7" fmla="*/ 24 h 96"/>
              <a:gd name="T8" fmla="*/ 82 w 96"/>
              <a:gd name="T9" fmla="*/ 14 h 96"/>
              <a:gd name="T10" fmla="*/ 72 w 96"/>
              <a:gd name="T11" fmla="*/ 11 h 96"/>
              <a:gd name="T12" fmla="*/ 66 w 96"/>
              <a:gd name="T13" fmla="*/ 4 h 96"/>
              <a:gd name="T14" fmla="*/ 57 w 96"/>
              <a:gd name="T15" fmla="*/ 5 h 96"/>
              <a:gd name="T16" fmla="*/ 48 w 96"/>
              <a:gd name="T17" fmla="*/ 0 h 96"/>
              <a:gd name="T18" fmla="*/ 39 w 96"/>
              <a:gd name="T19" fmla="*/ 5 h 96"/>
              <a:gd name="T20" fmla="*/ 30 w 96"/>
              <a:gd name="T21" fmla="*/ 4 h 96"/>
              <a:gd name="T22" fmla="*/ 24 w 96"/>
              <a:gd name="T23" fmla="*/ 11 h 96"/>
              <a:gd name="T24" fmla="*/ 14 w 96"/>
              <a:gd name="T25" fmla="*/ 14 h 96"/>
              <a:gd name="T26" fmla="*/ 11 w 96"/>
              <a:gd name="T27" fmla="*/ 24 h 96"/>
              <a:gd name="T28" fmla="*/ 4 w 96"/>
              <a:gd name="T29" fmla="*/ 30 h 96"/>
              <a:gd name="T30" fmla="*/ 5 w 96"/>
              <a:gd name="T31" fmla="*/ 39 h 96"/>
              <a:gd name="T32" fmla="*/ 0 w 96"/>
              <a:gd name="T33" fmla="*/ 48 h 96"/>
              <a:gd name="T34" fmla="*/ 5 w 96"/>
              <a:gd name="T35" fmla="*/ 57 h 96"/>
              <a:gd name="T36" fmla="*/ 4 w 96"/>
              <a:gd name="T37" fmla="*/ 66 h 96"/>
              <a:gd name="T38" fmla="*/ 11 w 96"/>
              <a:gd name="T39" fmla="*/ 72 h 96"/>
              <a:gd name="T40" fmla="*/ 14 w 96"/>
              <a:gd name="T41" fmla="*/ 82 h 96"/>
              <a:gd name="T42" fmla="*/ 24 w 96"/>
              <a:gd name="T43" fmla="*/ 85 h 96"/>
              <a:gd name="T44" fmla="*/ 30 w 96"/>
              <a:gd name="T45" fmla="*/ 92 h 96"/>
              <a:gd name="T46" fmla="*/ 39 w 96"/>
              <a:gd name="T47" fmla="*/ 91 h 96"/>
              <a:gd name="T48" fmla="*/ 48 w 96"/>
              <a:gd name="T49" fmla="*/ 96 h 96"/>
              <a:gd name="T50" fmla="*/ 57 w 96"/>
              <a:gd name="T51" fmla="*/ 91 h 96"/>
              <a:gd name="T52" fmla="*/ 66 w 96"/>
              <a:gd name="T53" fmla="*/ 92 h 96"/>
              <a:gd name="T54" fmla="*/ 72 w 96"/>
              <a:gd name="T55" fmla="*/ 85 h 96"/>
              <a:gd name="T56" fmla="*/ 82 w 96"/>
              <a:gd name="T57" fmla="*/ 82 h 96"/>
              <a:gd name="T58" fmla="*/ 85 w 96"/>
              <a:gd name="T59" fmla="*/ 72 h 96"/>
              <a:gd name="T60" fmla="*/ 92 w 96"/>
              <a:gd name="T61" fmla="*/ 66 h 96"/>
              <a:gd name="T62" fmla="*/ 91 w 96"/>
              <a:gd name="T63" fmla="*/ 57 h 96"/>
              <a:gd name="T64" fmla="*/ 96 w 96"/>
              <a:gd name="T65" fmla="*/ 48 h 96"/>
              <a:gd name="T66" fmla="*/ 28 w 96"/>
              <a:gd name="T67" fmla="*/ 36 h 96"/>
              <a:gd name="T68" fmla="*/ 36 w 96"/>
              <a:gd name="T69" fmla="*/ 28 h 96"/>
              <a:gd name="T70" fmla="*/ 44 w 96"/>
              <a:gd name="T71" fmla="*/ 36 h 96"/>
              <a:gd name="T72" fmla="*/ 36 w 96"/>
              <a:gd name="T73" fmla="*/ 44 h 96"/>
              <a:gd name="T74" fmla="*/ 28 w 96"/>
              <a:gd name="T75" fmla="*/ 36 h 96"/>
              <a:gd name="T76" fmla="*/ 33 w 96"/>
              <a:gd name="T77" fmla="*/ 65 h 96"/>
              <a:gd name="T78" fmla="*/ 32 w 96"/>
              <a:gd name="T79" fmla="*/ 66 h 96"/>
              <a:gd name="T80" fmla="*/ 31 w 96"/>
              <a:gd name="T81" fmla="*/ 65 h 96"/>
              <a:gd name="T82" fmla="*/ 31 w 96"/>
              <a:gd name="T83" fmla="*/ 63 h 96"/>
              <a:gd name="T84" fmla="*/ 63 w 96"/>
              <a:gd name="T85" fmla="*/ 31 h 96"/>
              <a:gd name="T86" fmla="*/ 65 w 96"/>
              <a:gd name="T87" fmla="*/ 31 h 96"/>
              <a:gd name="T88" fmla="*/ 65 w 96"/>
              <a:gd name="T89" fmla="*/ 33 h 96"/>
              <a:gd name="T90" fmla="*/ 33 w 96"/>
              <a:gd name="T91" fmla="*/ 65 h 96"/>
              <a:gd name="T92" fmla="*/ 60 w 96"/>
              <a:gd name="T93" fmla="*/ 68 h 96"/>
              <a:gd name="T94" fmla="*/ 52 w 96"/>
              <a:gd name="T95" fmla="*/ 60 h 96"/>
              <a:gd name="T96" fmla="*/ 60 w 96"/>
              <a:gd name="T97" fmla="*/ 52 h 96"/>
              <a:gd name="T98" fmla="*/ 68 w 96"/>
              <a:gd name="T99" fmla="*/ 60 h 96"/>
              <a:gd name="T100" fmla="*/ 60 w 96"/>
              <a:gd name="T101" fmla="*/ 6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6" h="96">
                <a:moveTo>
                  <a:pt x="96" y="48"/>
                </a:moveTo>
                <a:cubicBezTo>
                  <a:pt x="96" y="44"/>
                  <a:pt x="94" y="41"/>
                  <a:pt x="91" y="39"/>
                </a:cubicBezTo>
                <a:cubicBezTo>
                  <a:pt x="93" y="37"/>
                  <a:pt x="94" y="33"/>
                  <a:pt x="92" y="30"/>
                </a:cubicBezTo>
                <a:cubicBezTo>
                  <a:pt x="91" y="26"/>
                  <a:pt x="88" y="24"/>
                  <a:pt x="85" y="24"/>
                </a:cubicBezTo>
                <a:cubicBezTo>
                  <a:pt x="85" y="20"/>
                  <a:pt x="84" y="17"/>
                  <a:pt x="82" y="14"/>
                </a:cubicBezTo>
                <a:cubicBezTo>
                  <a:pt x="79" y="12"/>
                  <a:pt x="76" y="11"/>
                  <a:pt x="72" y="11"/>
                </a:cubicBezTo>
                <a:cubicBezTo>
                  <a:pt x="72" y="8"/>
                  <a:pt x="70" y="5"/>
                  <a:pt x="66" y="4"/>
                </a:cubicBezTo>
                <a:cubicBezTo>
                  <a:pt x="63" y="2"/>
                  <a:pt x="59" y="3"/>
                  <a:pt x="57" y="5"/>
                </a:cubicBezTo>
                <a:cubicBezTo>
                  <a:pt x="55" y="2"/>
                  <a:pt x="52" y="0"/>
                  <a:pt x="48" y="0"/>
                </a:cubicBezTo>
                <a:cubicBezTo>
                  <a:pt x="44" y="0"/>
                  <a:pt x="41" y="2"/>
                  <a:pt x="39" y="5"/>
                </a:cubicBezTo>
                <a:cubicBezTo>
                  <a:pt x="37" y="3"/>
                  <a:pt x="33" y="2"/>
                  <a:pt x="30" y="4"/>
                </a:cubicBezTo>
                <a:cubicBezTo>
                  <a:pt x="26" y="5"/>
                  <a:pt x="24" y="8"/>
                  <a:pt x="24" y="11"/>
                </a:cubicBezTo>
                <a:cubicBezTo>
                  <a:pt x="20" y="11"/>
                  <a:pt x="17" y="12"/>
                  <a:pt x="14" y="14"/>
                </a:cubicBezTo>
                <a:cubicBezTo>
                  <a:pt x="12" y="17"/>
                  <a:pt x="11" y="20"/>
                  <a:pt x="11" y="24"/>
                </a:cubicBezTo>
                <a:cubicBezTo>
                  <a:pt x="8" y="24"/>
                  <a:pt x="5" y="26"/>
                  <a:pt x="4" y="30"/>
                </a:cubicBezTo>
                <a:cubicBezTo>
                  <a:pt x="2" y="33"/>
                  <a:pt x="3" y="37"/>
                  <a:pt x="5" y="39"/>
                </a:cubicBezTo>
                <a:cubicBezTo>
                  <a:pt x="2" y="41"/>
                  <a:pt x="0" y="44"/>
                  <a:pt x="0" y="48"/>
                </a:cubicBezTo>
                <a:cubicBezTo>
                  <a:pt x="0" y="52"/>
                  <a:pt x="2" y="55"/>
                  <a:pt x="5" y="57"/>
                </a:cubicBezTo>
                <a:cubicBezTo>
                  <a:pt x="3" y="59"/>
                  <a:pt x="2" y="63"/>
                  <a:pt x="4" y="66"/>
                </a:cubicBezTo>
                <a:cubicBezTo>
                  <a:pt x="5" y="70"/>
                  <a:pt x="8" y="72"/>
                  <a:pt x="11" y="72"/>
                </a:cubicBezTo>
                <a:cubicBezTo>
                  <a:pt x="11" y="76"/>
                  <a:pt x="12" y="79"/>
                  <a:pt x="14" y="82"/>
                </a:cubicBezTo>
                <a:cubicBezTo>
                  <a:pt x="17" y="84"/>
                  <a:pt x="20" y="85"/>
                  <a:pt x="24" y="85"/>
                </a:cubicBezTo>
                <a:cubicBezTo>
                  <a:pt x="24" y="88"/>
                  <a:pt x="26" y="91"/>
                  <a:pt x="30" y="92"/>
                </a:cubicBezTo>
                <a:cubicBezTo>
                  <a:pt x="33" y="94"/>
                  <a:pt x="37" y="93"/>
                  <a:pt x="39" y="91"/>
                </a:cubicBezTo>
                <a:cubicBezTo>
                  <a:pt x="41" y="94"/>
                  <a:pt x="44" y="96"/>
                  <a:pt x="48" y="96"/>
                </a:cubicBezTo>
                <a:cubicBezTo>
                  <a:pt x="52" y="96"/>
                  <a:pt x="55" y="94"/>
                  <a:pt x="57" y="91"/>
                </a:cubicBezTo>
                <a:cubicBezTo>
                  <a:pt x="59" y="93"/>
                  <a:pt x="63" y="94"/>
                  <a:pt x="66" y="92"/>
                </a:cubicBezTo>
                <a:cubicBezTo>
                  <a:pt x="70" y="91"/>
                  <a:pt x="72" y="88"/>
                  <a:pt x="72" y="85"/>
                </a:cubicBezTo>
                <a:cubicBezTo>
                  <a:pt x="76" y="85"/>
                  <a:pt x="79" y="84"/>
                  <a:pt x="82" y="82"/>
                </a:cubicBezTo>
                <a:cubicBezTo>
                  <a:pt x="84" y="79"/>
                  <a:pt x="85" y="76"/>
                  <a:pt x="85" y="72"/>
                </a:cubicBezTo>
                <a:cubicBezTo>
                  <a:pt x="88" y="72"/>
                  <a:pt x="91" y="70"/>
                  <a:pt x="92" y="66"/>
                </a:cubicBezTo>
                <a:cubicBezTo>
                  <a:pt x="94" y="63"/>
                  <a:pt x="93" y="59"/>
                  <a:pt x="91" y="57"/>
                </a:cubicBezTo>
                <a:cubicBezTo>
                  <a:pt x="94" y="55"/>
                  <a:pt x="96" y="52"/>
                  <a:pt x="96" y="48"/>
                </a:cubicBezTo>
                <a:close/>
                <a:moveTo>
                  <a:pt x="28" y="36"/>
                </a:moveTo>
                <a:cubicBezTo>
                  <a:pt x="28" y="32"/>
                  <a:pt x="32" y="28"/>
                  <a:pt x="36" y="28"/>
                </a:cubicBezTo>
                <a:cubicBezTo>
                  <a:pt x="40" y="28"/>
                  <a:pt x="44" y="32"/>
                  <a:pt x="44" y="36"/>
                </a:cubicBezTo>
                <a:cubicBezTo>
                  <a:pt x="44" y="40"/>
                  <a:pt x="40" y="44"/>
                  <a:pt x="36" y="44"/>
                </a:cubicBezTo>
                <a:cubicBezTo>
                  <a:pt x="32" y="44"/>
                  <a:pt x="28" y="40"/>
                  <a:pt x="28" y="36"/>
                </a:cubicBezTo>
                <a:close/>
                <a:moveTo>
                  <a:pt x="33" y="65"/>
                </a:moveTo>
                <a:cubicBezTo>
                  <a:pt x="33" y="66"/>
                  <a:pt x="33" y="66"/>
                  <a:pt x="32" y="66"/>
                </a:cubicBezTo>
                <a:cubicBezTo>
                  <a:pt x="31" y="66"/>
                  <a:pt x="31" y="66"/>
                  <a:pt x="31" y="65"/>
                </a:cubicBezTo>
                <a:cubicBezTo>
                  <a:pt x="30" y="65"/>
                  <a:pt x="30" y="63"/>
                  <a:pt x="31" y="63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30"/>
                  <a:pt x="65" y="30"/>
                  <a:pt x="65" y="31"/>
                </a:cubicBezTo>
                <a:cubicBezTo>
                  <a:pt x="66" y="31"/>
                  <a:pt x="66" y="33"/>
                  <a:pt x="65" y="33"/>
                </a:cubicBezTo>
                <a:lnTo>
                  <a:pt x="33" y="65"/>
                </a:lnTo>
                <a:close/>
                <a:moveTo>
                  <a:pt x="60" y="68"/>
                </a:moveTo>
                <a:cubicBezTo>
                  <a:pt x="56" y="68"/>
                  <a:pt x="52" y="64"/>
                  <a:pt x="52" y="60"/>
                </a:cubicBezTo>
                <a:cubicBezTo>
                  <a:pt x="52" y="56"/>
                  <a:pt x="56" y="52"/>
                  <a:pt x="60" y="52"/>
                </a:cubicBezTo>
                <a:cubicBezTo>
                  <a:pt x="64" y="52"/>
                  <a:pt x="68" y="56"/>
                  <a:pt x="68" y="60"/>
                </a:cubicBezTo>
                <a:cubicBezTo>
                  <a:pt x="68" y="64"/>
                  <a:pt x="64" y="68"/>
                  <a:pt x="60" y="6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BAA109-463D-221F-6E1D-177C62DB7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427" y="-1016847"/>
            <a:ext cx="4484917" cy="346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9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4C569CE-AFD4-47E4-9CA4-59538496BE0C}"/>
              </a:ext>
            </a:extLst>
          </p:cNvPr>
          <p:cNvSpPr/>
          <p:nvPr/>
        </p:nvSpPr>
        <p:spPr>
          <a:xfrm>
            <a:off x="5280338" y="12212"/>
            <a:ext cx="6911664" cy="6857993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noFill/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14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>
            <a:cxnSpLocks/>
          </p:cNvCxnSpPr>
          <p:nvPr/>
        </p:nvCxnSpPr>
        <p:spPr>
          <a:xfrm>
            <a:off x="5280338" y="6457950"/>
            <a:ext cx="59337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14418FD2-1E4D-41DE-90CF-BB168478A4E4}"/>
              </a:ext>
            </a:extLst>
          </p:cNvPr>
          <p:cNvSpPr txBox="1">
            <a:spLocks/>
          </p:cNvSpPr>
          <p:nvPr/>
        </p:nvSpPr>
        <p:spPr>
          <a:xfrm>
            <a:off x="476251" y="650768"/>
            <a:ext cx="4173024" cy="39164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Steps Slides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327E4E7-CDA1-48AB-98DC-CC61E26C03B4}"/>
              </a:ext>
            </a:extLst>
          </p:cNvPr>
          <p:cNvSpPr txBox="1">
            <a:spLocks/>
          </p:cNvSpPr>
          <p:nvPr/>
        </p:nvSpPr>
        <p:spPr>
          <a:xfrm>
            <a:off x="476250" y="1451429"/>
            <a:ext cx="4173023" cy="453234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Aliquam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enim</a:t>
            </a:r>
            <a:r>
              <a:rPr lang="en-US" sz="1600" dirty="0"/>
              <a:t>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. Sed </a:t>
            </a:r>
            <a:r>
              <a:rPr lang="en-US" sz="1600" dirty="0" err="1"/>
              <a:t>aliquet</a:t>
            </a:r>
            <a:r>
              <a:rPr lang="en-US" sz="1600" dirty="0"/>
              <a:t>, </a:t>
            </a:r>
            <a:r>
              <a:rPr lang="en-US" sz="1600" dirty="0" err="1"/>
              <a:t>nulla</a:t>
            </a:r>
            <a:r>
              <a:rPr lang="en-US" sz="1600" dirty="0"/>
              <a:t> a </a:t>
            </a:r>
            <a:r>
              <a:rPr lang="en-US" sz="1600" dirty="0" err="1"/>
              <a:t>lobortis</a:t>
            </a:r>
            <a:r>
              <a:rPr lang="en-US" sz="1600" dirty="0"/>
              <a:t> </a:t>
            </a:r>
            <a:r>
              <a:rPr lang="en-US" sz="1600" dirty="0" err="1"/>
              <a:t>ultricies</a:t>
            </a:r>
            <a:r>
              <a:rPr lang="en-US" sz="1600" dirty="0"/>
              <a:t>, dolor ligula convallis </a:t>
            </a:r>
            <a:r>
              <a:rPr lang="en-US" sz="1600" dirty="0" err="1"/>
              <a:t>eros</a:t>
            </a:r>
            <a:r>
              <a:rPr lang="en-US" sz="1600" dirty="0"/>
              <a:t>, in </a:t>
            </a:r>
            <a:r>
              <a:rPr lang="en-US" sz="1600" dirty="0" err="1"/>
              <a:t>vulputate</a:t>
            </a:r>
            <a:r>
              <a:rPr lang="en-US" sz="1600" dirty="0"/>
              <a:t> diam </a:t>
            </a:r>
            <a:r>
              <a:rPr lang="en-US" sz="1600" dirty="0" err="1"/>
              <a:t>nulla</a:t>
            </a:r>
            <a:r>
              <a:rPr lang="en-US" sz="1600" dirty="0"/>
              <a:t> ac nisi. Nunc </a:t>
            </a:r>
            <a:r>
              <a:rPr lang="en-US" sz="1600" dirty="0" err="1"/>
              <a:t>ultricies</a:t>
            </a:r>
            <a:r>
              <a:rPr lang="en-US" sz="1600" dirty="0"/>
              <a:t> mi </a:t>
            </a:r>
            <a:r>
              <a:rPr lang="en-US" sz="1600" dirty="0" err="1"/>
              <a:t>nec</a:t>
            </a:r>
            <a:r>
              <a:rPr lang="en-US" sz="1600" dirty="0"/>
              <a:t> </a:t>
            </a:r>
            <a:r>
              <a:rPr lang="en-US" sz="1600" dirty="0" err="1"/>
              <a:t>mauris</a:t>
            </a:r>
            <a:r>
              <a:rPr lang="en-US" sz="1600" dirty="0"/>
              <a:t> </a:t>
            </a:r>
            <a:r>
              <a:rPr lang="en-US" sz="1600" dirty="0" err="1"/>
              <a:t>dignissim</a:t>
            </a:r>
            <a:r>
              <a:rPr lang="en-US" sz="1600" dirty="0"/>
              <a:t>, in </a:t>
            </a:r>
            <a:r>
              <a:rPr lang="en-US" sz="1600" dirty="0" err="1"/>
              <a:t>mattis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 </a:t>
            </a:r>
            <a:r>
              <a:rPr lang="en-US" sz="1600" dirty="0" err="1"/>
              <a:t>eleifend</a:t>
            </a:r>
            <a:r>
              <a:rPr lang="en-US" sz="1600" dirty="0"/>
              <a:t>. </a:t>
            </a:r>
            <a:r>
              <a:rPr lang="en-US" sz="1600" dirty="0" err="1"/>
              <a:t>Phasellus</a:t>
            </a:r>
            <a:r>
              <a:rPr lang="en-US" sz="1600" dirty="0"/>
              <a:t> porta </a:t>
            </a:r>
            <a:r>
              <a:rPr lang="en-US" sz="1600" dirty="0" err="1"/>
              <a:t>ullamcorper</a:t>
            </a:r>
            <a:r>
              <a:rPr lang="en-US" sz="1600" dirty="0"/>
              <a:t> </a:t>
            </a:r>
            <a:r>
              <a:rPr lang="en-US" sz="1600" dirty="0" err="1"/>
              <a:t>luctus</a:t>
            </a:r>
            <a:r>
              <a:rPr lang="en-US" sz="1600" dirty="0"/>
              <a:t>. </a:t>
            </a:r>
            <a:r>
              <a:rPr lang="en-US" sz="1600" dirty="0" err="1"/>
              <a:t>Aenean</a:t>
            </a:r>
            <a:r>
              <a:rPr lang="en-US" sz="1600" dirty="0"/>
              <a:t> in pulvinar dui,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 est. </a:t>
            </a:r>
            <a:r>
              <a:rPr lang="en-US" sz="1600" dirty="0" err="1"/>
              <a:t>Donec</a:t>
            </a:r>
            <a:r>
              <a:rPr lang="en-US" sz="1600" dirty="0"/>
              <a:t> </a:t>
            </a:r>
            <a:r>
              <a:rPr lang="en-US" sz="1600" dirty="0" err="1"/>
              <a:t>quis</a:t>
            </a:r>
            <a:r>
              <a:rPr lang="en-US" sz="1600" dirty="0"/>
              <a:t> </a:t>
            </a:r>
            <a:r>
              <a:rPr lang="en-US" sz="1600" dirty="0" err="1"/>
              <a:t>lobortis</a:t>
            </a:r>
            <a:r>
              <a:rPr lang="en-US" sz="1600" dirty="0"/>
              <a:t> dui. Morbi </a:t>
            </a:r>
            <a:r>
              <a:rPr lang="en-US" sz="1600" dirty="0" err="1"/>
              <a:t>consequat</a:t>
            </a:r>
            <a:r>
              <a:rPr lang="en-US" sz="1600" dirty="0"/>
              <a:t> </a:t>
            </a:r>
            <a:r>
              <a:rPr lang="en-US" sz="1600" dirty="0" err="1"/>
              <a:t>elementum</a:t>
            </a:r>
            <a:r>
              <a:rPr lang="en-US" sz="1600" dirty="0"/>
              <a:t> nisi, in </a:t>
            </a:r>
            <a:r>
              <a:rPr lang="en-US" sz="1600" dirty="0" err="1"/>
              <a:t>hendrerit</a:t>
            </a:r>
            <a:r>
              <a:rPr lang="en-US" sz="1600" dirty="0"/>
              <a:t> </a:t>
            </a:r>
            <a:r>
              <a:rPr lang="en-US" sz="1600" dirty="0" err="1"/>
              <a:t>arcu</a:t>
            </a:r>
            <a:r>
              <a:rPr lang="en-US" sz="1600" dirty="0"/>
              <a:t> </a:t>
            </a:r>
            <a:r>
              <a:rPr lang="en-US" sz="1600" dirty="0" err="1"/>
              <a:t>euismod</a:t>
            </a:r>
            <a:r>
              <a:rPr lang="en-US" sz="1600" dirty="0"/>
              <a:t> </a:t>
            </a:r>
            <a:r>
              <a:rPr lang="en-US" sz="1600" dirty="0" err="1"/>
              <a:t>quis</a:t>
            </a:r>
            <a:r>
              <a:rPr lang="en-US" sz="1600" dirty="0"/>
              <a:t>. Morbi a </a:t>
            </a:r>
            <a:r>
              <a:rPr lang="en-US" sz="1600" dirty="0" err="1"/>
              <a:t>massa</a:t>
            </a:r>
            <a:r>
              <a:rPr lang="en-US" sz="1600" dirty="0"/>
              <a:t> </a:t>
            </a:r>
            <a:r>
              <a:rPr lang="en-US" sz="1600" dirty="0" err="1"/>
              <a:t>tellus</a:t>
            </a:r>
            <a:r>
              <a:rPr lang="en-US" sz="1600" dirty="0"/>
              <a:t>. </a:t>
            </a:r>
            <a:r>
              <a:rPr lang="en-US" sz="1600" dirty="0" err="1"/>
              <a:t>Aenean</a:t>
            </a:r>
            <a:r>
              <a:rPr lang="en-US" sz="1600" dirty="0"/>
              <a:t> </a:t>
            </a:r>
            <a:r>
              <a:rPr lang="en-US" sz="1600" dirty="0" err="1"/>
              <a:t>tristique</a:t>
            </a:r>
            <a:r>
              <a:rPr lang="en-US" sz="1600" dirty="0"/>
              <a:t> </a:t>
            </a:r>
            <a:r>
              <a:rPr lang="en-US" sz="1600" dirty="0" err="1"/>
              <a:t>mattis</a:t>
            </a:r>
            <a:r>
              <a:rPr lang="en-US" sz="1600" dirty="0"/>
              <a:t> </a:t>
            </a:r>
            <a:r>
              <a:rPr lang="en-US" sz="1600" dirty="0" err="1"/>
              <a:t>enim</a:t>
            </a:r>
            <a:r>
              <a:rPr lang="en-US" sz="1600" dirty="0"/>
              <a:t>,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volutpat</a:t>
            </a:r>
            <a:r>
              <a:rPr lang="en-US" sz="1600" dirty="0"/>
              <a:t> </a:t>
            </a:r>
            <a:r>
              <a:rPr lang="en-US" sz="1600" dirty="0" err="1"/>
              <a:t>nisl</a:t>
            </a:r>
            <a:r>
              <a:rPr lang="en-US" sz="1600" dirty="0"/>
              <a:t> </a:t>
            </a:r>
            <a:r>
              <a:rPr lang="en-US" sz="1600" dirty="0" err="1"/>
              <a:t>ultrices</a:t>
            </a:r>
            <a:r>
              <a:rPr lang="en-US" sz="1600" dirty="0"/>
              <a:t> ac. </a:t>
            </a:r>
            <a:r>
              <a:rPr lang="en-US" sz="1600" dirty="0" err="1"/>
              <a:t>Aenean</a:t>
            </a:r>
            <a:r>
              <a:rPr lang="en-US" sz="1600" dirty="0"/>
              <a:t> in </a:t>
            </a:r>
            <a:r>
              <a:rPr lang="en-US" sz="1600" dirty="0" err="1"/>
              <a:t>efficitur</a:t>
            </a:r>
            <a:r>
              <a:rPr lang="en-US" sz="1600" dirty="0"/>
              <a:t> </a:t>
            </a:r>
            <a:r>
              <a:rPr lang="en-US" sz="1600" dirty="0" err="1"/>
              <a:t>felis</a:t>
            </a:r>
            <a:r>
              <a:rPr lang="en-US" sz="1600" dirty="0"/>
              <a:t>. Cras </a:t>
            </a:r>
            <a:r>
              <a:rPr lang="en-US" sz="1600" dirty="0" err="1"/>
              <a:t>commodo</a:t>
            </a:r>
            <a:r>
              <a:rPr lang="en-US" sz="1600" dirty="0"/>
              <a:t> lorem </a:t>
            </a:r>
            <a:r>
              <a:rPr lang="en-US" sz="1600" dirty="0" err="1"/>
              <a:t>quis</a:t>
            </a:r>
            <a:r>
              <a:rPr lang="en-US" sz="1600" dirty="0"/>
              <a:t> </a:t>
            </a:r>
            <a:r>
              <a:rPr lang="en-US" sz="1600" dirty="0" err="1"/>
              <a:t>leo</a:t>
            </a:r>
            <a:r>
              <a:rPr lang="en-US" sz="1600" dirty="0"/>
              <a:t> cursus, </a:t>
            </a:r>
            <a:r>
              <a:rPr lang="en-US" sz="1600" dirty="0" err="1"/>
              <a:t>quis</a:t>
            </a:r>
            <a:r>
              <a:rPr lang="en-US" sz="1600" dirty="0"/>
              <a:t> </a:t>
            </a:r>
            <a:r>
              <a:rPr lang="en-US" sz="1600" dirty="0" err="1"/>
              <a:t>porttitor</a:t>
            </a:r>
            <a:r>
              <a:rPr lang="en-US" sz="1600" dirty="0"/>
              <a:t> </a:t>
            </a:r>
            <a:r>
              <a:rPr lang="en-US" sz="1600" dirty="0" err="1"/>
              <a:t>leo</a:t>
            </a:r>
            <a:r>
              <a:rPr lang="en-US" sz="1600" dirty="0"/>
              <a:t> </a:t>
            </a:r>
            <a:r>
              <a:rPr lang="en-US" sz="1600" dirty="0" err="1"/>
              <a:t>molestie</a:t>
            </a:r>
            <a:r>
              <a:rPr lang="en-US" sz="16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sz="1600" dirty="0"/>
              <a:t>Duis sed </a:t>
            </a:r>
            <a:r>
              <a:rPr lang="en-US" sz="1600" dirty="0" err="1"/>
              <a:t>venenatis</a:t>
            </a:r>
            <a:r>
              <a:rPr lang="en-US" sz="1600" dirty="0"/>
              <a:t> </a:t>
            </a:r>
            <a:r>
              <a:rPr lang="en-US" sz="1600" dirty="0" err="1"/>
              <a:t>nibh</a:t>
            </a:r>
            <a:r>
              <a:rPr lang="en-US" sz="1600" dirty="0"/>
              <a:t>. In </a:t>
            </a:r>
            <a:r>
              <a:rPr lang="en-US" sz="1600" dirty="0" err="1"/>
              <a:t>aliquet</a:t>
            </a:r>
            <a:r>
              <a:rPr lang="en-US" sz="1600" dirty="0"/>
              <a:t> sed </a:t>
            </a:r>
            <a:r>
              <a:rPr lang="en-US" sz="1600" dirty="0" err="1"/>
              <a:t>mauris</a:t>
            </a:r>
            <a:r>
              <a:rPr lang="en-US" sz="1600" dirty="0"/>
              <a:t> </a:t>
            </a:r>
            <a:r>
              <a:rPr lang="en-US" sz="1600" dirty="0" err="1"/>
              <a:t>imperdiet</a:t>
            </a:r>
            <a:r>
              <a:rPr lang="en-US" sz="1600" dirty="0"/>
              <a:t> </a:t>
            </a:r>
            <a:r>
              <a:rPr lang="en-US" sz="1600" dirty="0" err="1"/>
              <a:t>feugiat</a:t>
            </a:r>
            <a:r>
              <a:rPr lang="en-US" sz="1600" dirty="0"/>
              <a:t>. Sed id lorem non </a:t>
            </a:r>
            <a:r>
              <a:rPr lang="en-US" sz="1600" dirty="0" err="1"/>
              <a:t>eros</a:t>
            </a:r>
            <a:r>
              <a:rPr lang="en-US" sz="1600" dirty="0"/>
              <a:t> </a:t>
            </a:r>
            <a:r>
              <a:rPr lang="en-US" sz="1600" dirty="0" err="1"/>
              <a:t>viverra</a:t>
            </a:r>
            <a:r>
              <a:rPr lang="en-US" sz="1600" dirty="0"/>
              <a:t> </a:t>
            </a:r>
            <a:r>
              <a:rPr lang="en-US" sz="1600" dirty="0" err="1"/>
              <a:t>aliquam</a:t>
            </a:r>
            <a:r>
              <a:rPr lang="en-US" sz="1600" dirty="0"/>
              <a:t> sed </a:t>
            </a:r>
            <a:r>
              <a:rPr lang="en-US" sz="1600" dirty="0" err="1"/>
              <a:t>nec</a:t>
            </a:r>
            <a:r>
              <a:rPr lang="en-US" sz="1600" dirty="0"/>
              <a:t> </a:t>
            </a:r>
            <a:r>
              <a:rPr lang="en-US" sz="1600" dirty="0" err="1"/>
              <a:t>purus</a:t>
            </a:r>
            <a:r>
              <a:rPr lang="en-US" sz="1600" dirty="0"/>
              <a:t>. </a:t>
            </a:r>
            <a:r>
              <a:rPr lang="en-US" sz="1600" dirty="0" err="1"/>
              <a:t>Mauris</a:t>
            </a:r>
            <a:r>
              <a:rPr lang="en-US" sz="1600" dirty="0"/>
              <a:t> id </a:t>
            </a:r>
            <a:r>
              <a:rPr lang="en-US" sz="1600" dirty="0" err="1"/>
              <a:t>sapien</a:t>
            </a:r>
            <a:r>
              <a:rPr lang="en-US" sz="1600" dirty="0"/>
              <a:t> </a:t>
            </a:r>
            <a:r>
              <a:rPr lang="en-US" sz="1600" dirty="0" err="1"/>
              <a:t>augue</a:t>
            </a:r>
            <a:r>
              <a:rPr lang="en-US" sz="1600" dirty="0"/>
              <a:t>. </a:t>
            </a:r>
            <a:r>
              <a:rPr lang="en-US" sz="1600" dirty="0" err="1"/>
              <a:t>Proin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erat</a:t>
            </a:r>
            <a:r>
              <a:rPr lang="en-US" sz="1600" dirty="0"/>
              <a:t> </a:t>
            </a:r>
            <a:r>
              <a:rPr lang="en-US" sz="1600" dirty="0" err="1"/>
              <a:t>quis</a:t>
            </a:r>
            <a:r>
              <a:rPr lang="en-US" sz="1600" dirty="0"/>
              <a:t> diam </a:t>
            </a:r>
            <a:r>
              <a:rPr lang="en-US" sz="1600" dirty="0" err="1"/>
              <a:t>sollicitudin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. </a:t>
            </a:r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B622D9A7-4ADF-44B9-A4B5-AF89C3C4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vert="horz" lIns="0" tIns="45720" rIns="91440" bIns="45720" rtlCol="0" anchor="ctr"/>
          <a:lstStyle/>
          <a:p>
            <a:pPr algn="l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EA7AF2-1E15-4151-9F69-95B9E8C43451}"/>
              </a:ext>
            </a:extLst>
          </p:cNvPr>
          <p:cNvCxnSpPr>
            <a:cxnSpLocks/>
          </p:cNvCxnSpPr>
          <p:nvPr/>
        </p:nvCxnSpPr>
        <p:spPr>
          <a:xfrm>
            <a:off x="476250" y="1246921"/>
            <a:ext cx="41730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26BC2D-C475-4763-93F8-BE33BD9698D1}"/>
              </a:ext>
            </a:extLst>
          </p:cNvPr>
          <p:cNvCxnSpPr>
            <a:cxnSpLocks/>
          </p:cNvCxnSpPr>
          <p:nvPr/>
        </p:nvCxnSpPr>
        <p:spPr>
          <a:xfrm>
            <a:off x="4723238" y="6457950"/>
            <a:ext cx="5571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8A34FCC-159E-43A0-B7A2-6960C2497FE6}"/>
              </a:ext>
            </a:extLst>
          </p:cNvPr>
          <p:cNvGrpSpPr/>
          <p:nvPr/>
        </p:nvGrpSpPr>
        <p:grpSpPr>
          <a:xfrm>
            <a:off x="6129832" y="1131373"/>
            <a:ext cx="5604968" cy="4595246"/>
            <a:chOff x="5805715" y="911463"/>
            <a:chExt cx="5604968" cy="459524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C28CC65-4B8A-4DA5-B414-F7C64BDA33D6}"/>
                </a:ext>
              </a:extLst>
            </p:cNvPr>
            <p:cNvGrpSpPr/>
            <p:nvPr/>
          </p:nvGrpSpPr>
          <p:grpSpPr>
            <a:xfrm>
              <a:off x="5805715" y="911463"/>
              <a:ext cx="5604968" cy="954107"/>
              <a:chOff x="5805715" y="650768"/>
              <a:chExt cx="5604968" cy="95410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CF289BA-4F2A-4AEB-A175-1F0661BC0534}"/>
                  </a:ext>
                </a:extLst>
              </p:cNvPr>
              <p:cNvSpPr/>
              <p:nvPr/>
            </p:nvSpPr>
            <p:spPr>
              <a:xfrm>
                <a:off x="5805715" y="650768"/>
                <a:ext cx="469615" cy="954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800" b="1" dirty="0">
                    <a:solidFill>
                      <a:srgbClr val="102747"/>
                    </a:solidFill>
                    <a:latin typeface="+mj-lt"/>
                    <a:ea typeface="+mj-ea"/>
                    <a:cs typeface="+mj-cs"/>
                  </a:rPr>
                  <a:t>1</a:t>
                </a:r>
              </a:p>
            </p:txBody>
          </p:sp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29864AAE-8196-49EA-AAC2-02573C3FAC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2317" y="650768"/>
                <a:ext cx="4958366" cy="954107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None/>
                  <a:defRPr sz="2000" b="0" i="0" u="none" strike="noStrike" kern="1200" spc="0" baseline="0">
                    <a:solidFill>
                      <a:srgbClr val="102747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>
                    <a:solidFill>
                      <a:schemeClr val="bg1"/>
                    </a:solidFill>
                  </a:rPr>
                  <a:t>Lorem ipsum dolor sit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amet</a:t>
                </a:r>
                <a:r>
                  <a:rPr lang="en-US" sz="18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Lorem ipsum dolor sit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amet</a:t>
                </a:r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consectetur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adipiscing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elit</a:t>
                </a:r>
                <a:r>
                  <a:rPr lang="en-US" sz="1400" dirty="0">
                    <a:solidFill>
                      <a:schemeClr val="bg1"/>
                    </a:solidFill>
                  </a:rPr>
                  <a:t>. Sed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aliquet</a:t>
                </a:r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nulla</a:t>
                </a:r>
                <a:r>
                  <a:rPr lang="en-US" sz="1400" dirty="0">
                    <a:solidFill>
                      <a:schemeClr val="bg1"/>
                    </a:solidFill>
                  </a:rPr>
                  <a:t> a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lobortis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ultricies</a:t>
                </a:r>
                <a:r>
                  <a:rPr lang="en-US" sz="1400" dirty="0">
                    <a:solidFill>
                      <a:schemeClr val="bg1"/>
                    </a:solidFill>
                  </a:rPr>
                  <a:t>, dolor ligula convallis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eros</a:t>
                </a:r>
                <a:r>
                  <a:rPr lang="en-US" sz="1400" dirty="0">
                    <a:solidFill>
                      <a:schemeClr val="bg1"/>
                    </a:solidFill>
                  </a:rPr>
                  <a:t>.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Phasellus</a:t>
                </a:r>
                <a:r>
                  <a:rPr lang="en-US" sz="1400" dirty="0">
                    <a:solidFill>
                      <a:schemeClr val="bg1"/>
                    </a:solidFill>
                  </a:rPr>
                  <a:t> porta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ullamcorper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luctus</a:t>
                </a:r>
                <a:r>
                  <a:rPr lang="en-US" sz="1400" dirty="0">
                    <a:solidFill>
                      <a:schemeClr val="bg1"/>
                    </a:solidFill>
                  </a:rPr>
                  <a:t>.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Aenean</a:t>
                </a:r>
                <a:r>
                  <a:rPr lang="en-US" sz="1400" dirty="0">
                    <a:solidFill>
                      <a:schemeClr val="bg1"/>
                    </a:solidFill>
                  </a:rPr>
                  <a:t> in pulvinar dui,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ut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fringilla</a:t>
                </a:r>
                <a:r>
                  <a:rPr lang="en-US" sz="1400" dirty="0">
                    <a:solidFill>
                      <a:schemeClr val="bg1"/>
                    </a:solidFill>
                  </a:rPr>
                  <a:t> est. 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8345170-6701-4E1F-9D9D-6809601105C0}"/>
                </a:ext>
              </a:extLst>
            </p:cNvPr>
            <p:cNvGrpSpPr/>
            <p:nvPr/>
          </p:nvGrpSpPr>
          <p:grpSpPr>
            <a:xfrm>
              <a:off x="5805715" y="2125176"/>
              <a:ext cx="5604968" cy="954107"/>
              <a:chOff x="5805715" y="2110400"/>
              <a:chExt cx="5604968" cy="95410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C38E3CA-3F5B-4EC2-B3FB-24CEEEFBB2F0}"/>
                  </a:ext>
                </a:extLst>
              </p:cNvPr>
              <p:cNvSpPr/>
              <p:nvPr/>
            </p:nvSpPr>
            <p:spPr>
              <a:xfrm>
                <a:off x="5805715" y="2110400"/>
                <a:ext cx="469615" cy="954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800" b="1" dirty="0">
                    <a:solidFill>
                      <a:srgbClr val="102747"/>
                    </a:solidFill>
                    <a:latin typeface="+mj-lt"/>
                    <a:ea typeface="+mj-ea"/>
                    <a:cs typeface="+mj-cs"/>
                  </a:rPr>
                  <a:t>2</a:t>
                </a:r>
              </a:p>
            </p:txBody>
          </p:sp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1D7DDDF0-EBE6-4A40-AC39-059294E848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2317" y="2110400"/>
                <a:ext cx="4958366" cy="954107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None/>
                  <a:defRPr sz="2000" b="0" i="0" u="none" strike="noStrike" kern="1200" spc="0" baseline="0">
                    <a:solidFill>
                      <a:srgbClr val="102747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>
                    <a:solidFill>
                      <a:schemeClr val="bg1"/>
                    </a:solidFill>
                  </a:rPr>
                  <a:t>Lorem ipsum dolor sit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amet</a:t>
                </a:r>
                <a:r>
                  <a:rPr lang="en-US" sz="18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Lorem ipsum dolor sit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amet</a:t>
                </a:r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consectetur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adipiscing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elit</a:t>
                </a:r>
                <a:r>
                  <a:rPr lang="en-US" sz="1400" dirty="0">
                    <a:solidFill>
                      <a:schemeClr val="bg1"/>
                    </a:solidFill>
                  </a:rPr>
                  <a:t>. Sed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aliquet</a:t>
                </a:r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nulla</a:t>
                </a:r>
                <a:r>
                  <a:rPr lang="en-US" sz="1400" dirty="0">
                    <a:solidFill>
                      <a:schemeClr val="bg1"/>
                    </a:solidFill>
                  </a:rPr>
                  <a:t> a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lobortis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ultricies</a:t>
                </a:r>
                <a:r>
                  <a:rPr lang="en-US" sz="1400" dirty="0">
                    <a:solidFill>
                      <a:schemeClr val="bg1"/>
                    </a:solidFill>
                  </a:rPr>
                  <a:t>, dolor ligula convallis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eros</a:t>
                </a:r>
                <a:r>
                  <a:rPr lang="en-US" sz="1400" dirty="0">
                    <a:solidFill>
                      <a:schemeClr val="bg1"/>
                    </a:solidFill>
                  </a:rPr>
                  <a:t>.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Phasellus</a:t>
                </a:r>
                <a:r>
                  <a:rPr lang="en-US" sz="1400" dirty="0">
                    <a:solidFill>
                      <a:schemeClr val="bg1"/>
                    </a:solidFill>
                  </a:rPr>
                  <a:t> porta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ullamcorper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luctus</a:t>
                </a:r>
                <a:r>
                  <a:rPr lang="en-US" sz="1400" dirty="0">
                    <a:solidFill>
                      <a:schemeClr val="bg1"/>
                    </a:solidFill>
                  </a:rPr>
                  <a:t>.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Aenean</a:t>
                </a:r>
                <a:r>
                  <a:rPr lang="en-US" sz="1400" dirty="0">
                    <a:solidFill>
                      <a:schemeClr val="bg1"/>
                    </a:solidFill>
                  </a:rPr>
                  <a:t> in pulvinar dui,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ut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fringilla</a:t>
                </a:r>
                <a:r>
                  <a:rPr lang="en-US" sz="1400" dirty="0">
                    <a:solidFill>
                      <a:schemeClr val="bg1"/>
                    </a:solidFill>
                  </a:rPr>
                  <a:t> est. 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5C5F162-B193-42F7-92B8-CC3292786192}"/>
                </a:ext>
              </a:extLst>
            </p:cNvPr>
            <p:cNvGrpSpPr/>
            <p:nvPr/>
          </p:nvGrpSpPr>
          <p:grpSpPr>
            <a:xfrm>
              <a:off x="5805715" y="3338889"/>
              <a:ext cx="5604968" cy="954107"/>
              <a:chOff x="5805715" y="3570032"/>
              <a:chExt cx="5604968" cy="95410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7601086-027A-40D6-9C00-9CE126EE4542}"/>
                  </a:ext>
                </a:extLst>
              </p:cNvPr>
              <p:cNvSpPr/>
              <p:nvPr/>
            </p:nvSpPr>
            <p:spPr>
              <a:xfrm>
                <a:off x="5805715" y="3570032"/>
                <a:ext cx="469615" cy="954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800" b="1" dirty="0">
                    <a:solidFill>
                      <a:srgbClr val="102747"/>
                    </a:solidFill>
                    <a:latin typeface="+mj-lt"/>
                    <a:ea typeface="+mj-ea"/>
                    <a:cs typeface="+mj-cs"/>
                  </a:rPr>
                  <a:t>3</a:t>
                </a:r>
              </a:p>
            </p:txBody>
          </p:sp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82A8A580-6D58-4C41-A349-D8D423A65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2317" y="3570032"/>
                <a:ext cx="4958366" cy="954107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None/>
                  <a:defRPr sz="2000" b="0" i="0" u="none" strike="noStrike" kern="1200" spc="0" baseline="0">
                    <a:solidFill>
                      <a:srgbClr val="102747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>
                    <a:solidFill>
                      <a:schemeClr val="bg1"/>
                    </a:solidFill>
                  </a:rPr>
                  <a:t>Lorem ipsum dolor sit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amet</a:t>
                </a:r>
                <a:r>
                  <a:rPr lang="en-US" sz="18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Lorem ipsum dolor sit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amet</a:t>
                </a:r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consectetur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adipiscing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elit</a:t>
                </a:r>
                <a:r>
                  <a:rPr lang="en-US" sz="1400" dirty="0">
                    <a:solidFill>
                      <a:schemeClr val="bg1"/>
                    </a:solidFill>
                  </a:rPr>
                  <a:t>. Sed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aliquet</a:t>
                </a:r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nulla</a:t>
                </a:r>
                <a:r>
                  <a:rPr lang="en-US" sz="1400" dirty="0">
                    <a:solidFill>
                      <a:schemeClr val="bg1"/>
                    </a:solidFill>
                  </a:rPr>
                  <a:t> a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lobortis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ultricies</a:t>
                </a:r>
                <a:r>
                  <a:rPr lang="en-US" sz="1400" dirty="0">
                    <a:solidFill>
                      <a:schemeClr val="bg1"/>
                    </a:solidFill>
                  </a:rPr>
                  <a:t>, dolor ligula convallis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eros</a:t>
                </a:r>
                <a:r>
                  <a:rPr lang="en-US" sz="1400" dirty="0">
                    <a:solidFill>
                      <a:schemeClr val="bg1"/>
                    </a:solidFill>
                  </a:rPr>
                  <a:t>.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Phasellus</a:t>
                </a:r>
                <a:r>
                  <a:rPr lang="en-US" sz="1400" dirty="0">
                    <a:solidFill>
                      <a:schemeClr val="bg1"/>
                    </a:solidFill>
                  </a:rPr>
                  <a:t> porta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ullamcorper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luctus</a:t>
                </a:r>
                <a:r>
                  <a:rPr lang="en-US" sz="1400" dirty="0">
                    <a:solidFill>
                      <a:schemeClr val="bg1"/>
                    </a:solidFill>
                  </a:rPr>
                  <a:t>.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Aenean</a:t>
                </a:r>
                <a:r>
                  <a:rPr lang="en-US" sz="1400" dirty="0">
                    <a:solidFill>
                      <a:schemeClr val="bg1"/>
                    </a:solidFill>
                  </a:rPr>
                  <a:t> in pulvinar dui,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ut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fringilla</a:t>
                </a:r>
                <a:r>
                  <a:rPr lang="en-US" sz="1400" dirty="0">
                    <a:solidFill>
                      <a:schemeClr val="bg1"/>
                    </a:solidFill>
                  </a:rPr>
                  <a:t> est. 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F083029-9EC7-44CF-8218-CD57084E4087}"/>
                </a:ext>
              </a:extLst>
            </p:cNvPr>
            <p:cNvGrpSpPr/>
            <p:nvPr/>
          </p:nvGrpSpPr>
          <p:grpSpPr>
            <a:xfrm>
              <a:off x="5805715" y="4552602"/>
              <a:ext cx="5604968" cy="954107"/>
              <a:chOff x="5805715" y="5029664"/>
              <a:chExt cx="5604968" cy="95410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D9AF6CE-00D9-47F7-9514-44B022729968}"/>
                  </a:ext>
                </a:extLst>
              </p:cNvPr>
              <p:cNvSpPr/>
              <p:nvPr/>
            </p:nvSpPr>
            <p:spPr>
              <a:xfrm>
                <a:off x="5805715" y="5029664"/>
                <a:ext cx="469615" cy="954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800" b="1" dirty="0">
                    <a:solidFill>
                      <a:srgbClr val="102747"/>
                    </a:solidFill>
                    <a:latin typeface="+mj-lt"/>
                    <a:ea typeface="+mj-ea"/>
                    <a:cs typeface="+mj-cs"/>
                  </a:rPr>
                  <a:t>4</a:t>
                </a:r>
              </a:p>
            </p:txBody>
          </p:sp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A79EB94-58A2-4233-B470-1E96892399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2317" y="5029664"/>
                <a:ext cx="4958366" cy="954107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lvl1pPr marL="177800" indent="-1778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20700" indent="-1651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8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>
                    <a:tab pos="1943100" algn="l"/>
                  </a:tabLst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636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102747"/>
                  </a:buClr>
                  <a:buFont typeface="Garamond" panose="02020404030301010803" pitchFamily="18" charset="0"/>
                  <a:buChar char="›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None/>
                  <a:defRPr sz="2000" b="0" i="0" u="none" strike="noStrike" kern="1200" spc="0" baseline="0">
                    <a:solidFill>
                      <a:srgbClr val="102747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>
                    <a:solidFill>
                      <a:schemeClr val="bg1"/>
                    </a:solidFill>
                  </a:rPr>
                  <a:t>Lorem ipsum dolor sit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amet</a:t>
                </a:r>
                <a:r>
                  <a:rPr lang="en-US" sz="18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Lorem ipsum dolor sit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amet</a:t>
                </a:r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consectetur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adipiscing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elit</a:t>
                </a:r>
                <a:r>
                  <a:rPr lang="en-US" sz="1400" dirty="0">
                    <a:solidFill>
                      <a:schemeClr val="bg1"/>
                    </a:solidFill>
                  </a:rPr>
                  <a:t>. Sed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aliquet</a:t>
                </a:r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nulla</a:t>
                </a:r>
                <a:r>
                  <a:rPr lang="en-US" sz="1400" dirty="0">
                    <a:solidFill>
                      <a:schemeClr val="bg1"/>
                    </a:solidFill>
                  </a:rPr>
                  <a:t> a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lobortis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ultricies</a:t>
                </a:r>
                <a:r>
                  <a:rPr lang="en-US" sz="1400" dirty="0">
                    <a:solidFill>
                      <a:schemeClr val="bg1"/>
                    </a:solidFill>
                  </a:rPr>
                  <a:t>, dolor ligula convallis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eros</a:t>
                </a:r>
                <a:r>
                  <a:rPr lang="en-US" sz="1400" dirty="0">
                    <a:solidFill>
                      <a:schemeClr val="bg1"/>
                    </a:solidFill>
                  </a:rPr>
                  <a:t>.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Phasellus</a:t>
                </a:r>
                <a:r>
                  <a:rPr lang="en-US" sz="1400" dirty="0">
                    <a:solidFill>
                      <a:schemeClr val="bg1"/>
                    </a:solidFill>
                  </a:rPr>
                  <a:t> porta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ullamcorper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luctus</a:t>
                </a:r>
                <a:r>
                  <a:rPr lang="en-US" sz="1400" dirty="0">
                    <a:solidFill>
                      <a:schemeClr val="bg1"/>
                    </a:solidFill>
                  </a:rPr>
                  <a:t>.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Aenean</a:t>
                </a:r>
                <a:r>
                  <a:rPr lang="en-US" sz="1400" dirty="0">
                    <a:solidFill>
                      <a:schemeClr val="bg1"/>
                    </a:solidFill>
                  </a:rPr>
                  <a:t> in pulvinar dui,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ut</a:t>
                </a:r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fringilla</a:t>
                </a:r>
                <a:r>
                  <a:rPr lang="en-US" sz="1400" dirty="0">
                    <a:solidFill>
                      <a:schemeClr val="bg1"/>
                    </a:solidFill>
                  </a:rPr>
                  <a:t> est. </a:t>
                </a: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8DFCE49-E844-7F5A-71AE-1EFAD252E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127" y="-1019126"/>
            <a:ext cx="4372938" cy="337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4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2510701"/>
            <a:ext cx="275771" cy="133937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2">
            <a:extLst>
              <a:ext uri="{FF2B5EF4-FFF2-40B4-BE49-F238E27FC236}">
                <a16:creationId xmlns:a16="http://schemas.microsoft.com/office/drawing/2014/main" id="{C1731897-02E9-4584-B565-1A33BDB0387B}"/>
              </a:ext>
            </a:extLst>
          </p:cNvPr>
          <p:cNvSpPr txBox="1">
            <a:spLocks/>
          </p:cNvSpPr>
          <p:nvPr/>
        </p:nvSpPr>
        <p:spPr>
          <a:xfrm>
            <a:off x="619125" y="2510701"/>
            <a:ext cx="3371850" cy="133937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Summary</a:t>
            </a:r>
          </a:p>
          <a:p>
            <a:r>
              <a:rPr lang="en-US" sz="4800" dirty="0"/>
              <a:t>Slide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8AD12E-B09C-490C-AD70-5AE8C8854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974" y="1854200"/>
            <a:ext cx="7743825" cy="3742945"/>
          </a:xfrm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Lorem ipsum dolor sit </a:t>
            </a:r>
            <a:r>
              <a:rPr lang="en-US" sz="1800" dirty="0" err="1"/>
              <a:t>amet</a:t>
            </a:r>
            <a:r>
              <a:rPr lang="en-US" sz="1800" dirty="0"/>
              <a:t>, </a:t>
            </a:r>
            <a:r>
              <a:rPr lang="en-US" sz="1800" dirty="0" err="1"/>
              <a:t>consectetur</a:t>
            </a:r>
            <a:r>
              <a:rPr lang="en-US" sz="1800" dirty="0"/>
              <a:t> </a:t>
            </a:r>
            <a:r>
              <a:rPr lang="en-US" sz="1800" dirty="0" err="1"/>
              <a:t>adipiscing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. </a:t>
            </a:r>
            <a:r>
              <a:rPr lang="en-US" sz="1800" dirty="0" err="1"/>
              <a:t>Aliquam</a:t>
            </a:r>
            <a:r>
              <a:rPr lang="en-US" sz="1800" dirty="0"/>
              <a:t> </a:t>
            </a:r>
            <a:r>
              <a:rPr lang="en-US" sz="1800" dirty="0" err="1"/>
              <a:t>mollis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enim</a:t>
            </a:r>
            <a:r>
              <a:rPr lang="en-US" sz="1800" dirty="0"/>
              <a:t> </a:t>
            </a:r>
            <a:r>
              <a:rPr lang="en-US" sz="1800" dirty="0" err="1"/>
              <a:t>eget</a:t>
            </a:r>
            <a:r>
              <a:rPr lang="en-US" sz="1800" dirty="0"/>
              <a:t> </a:t>
            </a:r>
            <a:r>
              <a:rPr lang="en-US" sz="1800" dirty="0" err="1"/>
              <a:t>fringilla</a:t>
            </a:r>
            <a:r>
              <a:rPr lang="en-US" sz="1800" dirty="0"/>
              <a:t>. Sed </a:t>
            </a:r>
            <a:r>
              <a:rPr lang="en-US" sz="1800" dirty="0" err="1"/>
              <a:t>aliquet</a:t>
            </a:r>
            <a:r>
              <a:rPr lang="en-US" sz="1800" dirty="0"/>
              <a:t>, </a:t>
            </a:r>
            <a:r>
              <a:rPr lang="en-US" sz="1800" dirty="0" err="1"/>
              <a:t>nulla</a:t>
            </a:r>
            <a:r>
              <a:rPr lang="en-US" sz="1800" dirty="0"/>
              <a:t> a </a:t>
            </a:r>
            <a:r>
              <a:rPr lang="en-US" sz="1800" dirty="0" err="1"/>
              <a:t>lobortis</a:t>
            </a:r>
            <a:r>
              <a:rPr lang="en-US" sz="1800" dirty="0"/>
              <a:t> </a:t>
            </a:r>
            <a:r>
              <a:rPr lang="en-US" sz="1800" dirty="0" err="1"/>
              <a:t>ultricies</a:t>
            </a:r>
            <a:r>
              <a:rPr lang="en-US" sz="1800" dirty="0"/>
              <a:t>, dolor ligula convallis </a:t>
            </a:r>
            <a:r>
              <a:rPr lang="en-US" sz="1800" dirty="0" err="1"/>
              <a:t>eros</a:t>
            </a:r>
            <a:r>
              <a:rPr lang="en-US" sz="1800" dirty="0"/>
              <a:t>, in </a:t>
            </a:r>
            <a:r>
              <a:rPr lang="en-US" sz="1800" dirty="0" err="1"/>
              <a:t>vulputate</a:t>
            </a:r>
            <a:r>
              <a:rPr lang="en-US" sz="1800" dirty="0"/>
              <a:t> diam </a:t>
            </a:r>
            <a:r>
              <a:rPr lang="en-US" sz="1800" dirty="0" err="1"/>
              <a:t>nulla</a:t>
            </a:r>
            <a:r>
              <a:rPr lang="en-US" sz="1800" dirty="0"/>
              <a:t> ac nisi. Nunc </a:t>
            </a:r>
            <a:r>
              <a:rPr lang="en-US" sz="1800" dirty="0" err="1"/>
              <a:t>ultricies</a:t>
            </a:r>
            <a:r>
              <a:rPr lang="en-US" sz="1800" dirty="0"/>
              <a:t> mi </a:t>
            </a:r>
            <a:r>
              <a:rPr lang="en-US" sz="1800" dirty="0" err="1"/>
              <a:t>nec</a:t>
            </a:r>
            <a:r>
              <a:rPr lang="en-US" sz="1800" dirty="0"/>
              <a:t> </a:t>
            </a:r>
            <a:r>
              <a:rPr lang="en-US" sz="1800" dirty="0" err="1"/>
              <a:t>mauris</a:t>
            </a:r>
            <a:r>
              <a:rPr lang="en-US" sz="1800" dirty="0"/>
              <a:t> </a:t>
            </a:r>
            <a:r>
              <a:rPr lang="en-US" sz="1800" dirty="0" err="1"/>
              <a:t>dignissim</a:t>
            </a:r>
            <a:r>
              <a:rPr lang="en-US" sz="1800" dirty="0"/>
              <a:t>, in </a:t>
            </a:r>
            <a:r>
              <a:rPr lang="en-US" sz="1800" dirty="0" err="1"/>
              <a:t>mattis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 </a:t>
            </a:r>
            <a:r>
              <a:rPr lang="en-US" sz="1800" dirty="0" err="1"/>
              <a:t>eleifend</a:t>
            </a:r>
            <a:r>
              <a:rPr lang="en-US" sz="1800" dirty="0"/>
              <a:t>. </a:t>
            </a:r>
            <a:r>
              <a:rPr lang="en-US" sz="1800" dirty="0" err="1"/>
              <a:t>Phasellus</a:t>
            </a:r>
            <a:r>
              <a:rPr lang="en-US" sz="1800" dirty="0"/>
              <a:t> porta </a:t>
            </a:r>
            <a:r>
              <a:rPr lang="en-US" sz="1800" dirty="0" err="1"/>
              <a:t>ullamcorper</a:t>
            </a:r>
            <a:r>
              <a:rPr lang="en-US" sz="1800" dirty="0"/>
              <a:t> </a:t>
            </a:r>
            <a:r>
              <a:rPr lang="en-US" sz="1800" dirty="0" err="1"/>
              <a:t>luctus</a:t>
            </a:r>
            <a:r>
              <a:rPr lang="en-US" sz="1800" dirty="0"/>
              <a:t>. </a:t>
            </a:r>
            <a:r>
              <a:rPr lang="en-US" sz="1800" dirty="0" err="1"/>
              <a:t>Aenean</a:t>
            </a:r>
            <a:r>
              <a:rPr lang="en-US" sz="1800" dirty="0"/>
              <a:t> in pulvinar dui,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fringilla</a:t>
            </a:r>
            <a:r>
              <a:rPr lang="en-US" sz="1800" dirty="0"/>
              <a:t> est. </a:t>
            </a:r>
            <a:r>
              <a:rPr lang="en-US" sz="1800" dirty="0" err="1"/>
              <a:t>Donec</a:t>
            </a:r>
            <a:r>
              <a:rPr lang="en-US" sz="1800" dirty="0"/>
              <a:t>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lobortis</a:t>
            </a:r>
            <a:r>
              <a:rPr lang="en-US" sz="1800" dirty="0"/>
              <a:t> dui. Morbi </a:t>
            </a:r>
            <a:r>
              <a:rPr lang="en-US" sz="1800" dirty="0" err="1"/>
              <a:t>consequat</a:t>
            </a:r>
            <a:r>
              <a:rPr lang="en-US" sz="1800" dirty="0"/>
              <a:t> </a:t>
            </a:r>
            <a:r>
              <a:rPr lang="en-US" sz="1800" dirty="0" err="1"/>
              <a:t>elementum</a:t>
            </a:r>
            <a:r>
              <a:rPr lang="en-US" sz="1800" dirty="0"/>
              <a:t> nisi, in </a:t>
            </a:r>
            <a:r>
              <a:rPr lang="en-US" sz="1800" dirty="0" err="1"/>
              <a:t>hendrerit</a:t>
            </a:r>
            <a:r>
              <a:rPr lang="en-US" sz="1800" dirty="0"/>
              <a:t> </a:t>
            </a:r>
            <a:r>
              <a:rPr lang="en-US" sz="1800" dirty="0" err="1"/>
              <a:t>arcu</a:t>
            </a:r>
            <a:r>
              <a:rPr lang="en-US" sz="1800" dirty="0"/>
              <a:t> </a:t>
            </a:r>
            <a:r>
              <a:rPr lang="en-US" sz="1800" dirty="0" err="1"/>
              <a:t>euismod</a:t>
            </a:r>
            <a:r>
              <a:rPr lang="en-US" sz="1800" dirty="0"/>
              <a:t> </a:t>
            </a:r>
            <a:r>
              <a:rPr lang="en-US" sz="1800" dirty="0" err="1"/>
              <a:t>quis</a:t>
            </a:r>
            <a:r>
              <a:rPr lang="en-US" sz="1800" dirty="0"/>
              <a:t>. Morbi a </a:t>
            </a:r>
            <a:r>
              <a:rPr lang="en-US" sz="1800" dirty="0" err="1"/>
              <a:t>massa</a:t>
            </a:r>
            <a:r>
              <a:rPr lang="en-US" sz="1800" dirty="0"/>
              <a:t> </a:t>
            </a:r>
            <a:r>
              <a:rPr lang="en-US" sz="1800" dirty="0" err="1"/>
              <a:t>tellus</a:t>
            </a:r>
            <a:r>
              <a:rPr lang="en-US" sz="1800" dirty="0"/>
              <a:t>. </a:t>
            </a:r>
            <a:r>
              <a:rPr lang="en-US" sz="1800" dirty="0" err="1"/>
              <a:t>Aenean</a:t>
            </a:r>
            <a:r>
              <a:rPr lang="en-US" sz="1800" dirty="0"/>
              <a:t> </a:t>
            </a:r>
            <a:r>
              <a:rPr lang="en-US" sz="1800" dirty="0" err="1"/>
              <a:t>tristique</a:t>
            </a:r>
            <a:r>
              <a:rPr lang="en-US" sz="1800" dirty="0"/>
              <a:t> </a:t>
            </a:r>
            <a:r>
              <a:rPr lang="en-US" sz="1800" dirty="0" err="1"/>
              <a:t>mattis</a:t>
            </a:r>
            <a:r>
              <a:rPr lang="en-US" sz="1800" dirty="0"/>
              <a:t> </a:t>
            </a:r>
            <a:r>
              <a:rPr lang="en-US" sz="1800" dirty="0" err="1"/>
              <a:t>enim</a:t>
            </a:r>
            <a:r>
              <a:rPr lang="en-US" sz="1800" dirty="0"/>
              <a:t>, </a:t>
            </a:r>
            <a:r>
              <a:rPr lang="en-US" sz="1800" dirty="0" err="1"/>
              <a:t>eget</a:t>
            </a:r>
            <a:r>
              <a:rPr lang="en-US" sz="1800" dirty="0"/>
              <a:t> </a:t>
            </a:r>
            <a:r>
              <a:rPr lang="en-US" sz="1800" dirty="0" err="1"/>
              <a:t>volutpat</a:t>
            </a:r>
            <a:r>
              <a:rPr lang="en-US" sz="1800" dirty="0"/>
              <a:t> </a:t>
            </a:r>
            <a:r>
              <a:rPr lang="en-US" sz="1800" dirty="0" err="1"/>
              <a:t>nisl</a:t>
            </a:r>
            <a:r>
              <a:rPr lang="en-US" sz="1800" dirty="0"/>
              <a:t> </a:t>
            </a:r>
            <a:r>
              <a:rPr lang="en-US" sz="1800" dirty="0" err="1"/>
              <a:t>ultrices</a:t>
            </a:r>
            <a:r>
              <a:rPr lang="en-US" sz="1800" dirty="0"/>
              <a:t> ac. </a:t>
            </a:r>
            <a:r>
              <a:rPr lang="en-US" sz="1800" dirty="0" err="1"/>
              <a:t>Aenean</a:t>
            </a:r>
            <a:r>
              <a:rPr lang="en-US" sz="1800" dirty="0"/>
              <a:t> in </a:t>
            </a:r>
            <a:r>
              <a:rPr lang="en-US" sz="1800" dirty="0" err="1"/>
              <a:t>efficitur</a:t>
            </a:r>
            <a:r>
              <a:rPr lang="en-US" sz="1800" dirty="0"/>
              <a:t> </a:t>
            </a:r>
            <a:r>
              <a:rPr lang="en-US" sz="1800" dirty="0" err="1"/>
              <a:t>felis</a:t>
            </a:r>
            <a:r>
              <a:rPr lang="en-US" sz="1800" dirty="0"/>
              <a:t>. Cras </a:t>
            </a:r>
            <a:r>
              <a:rPr lang="en-US" sz="1800" dirty="0" err="1"/>
              <a:t>commodo</a:t>
            </a:r>
            <a:r>
              <a:rPr lang="en-US" sz="1800" dirty="0"/>
              <a:t> lorem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leo</a:t>
            </a:r>
            <a:r>
              <a:rPr lang="en-US" sz="1800" dirty="0"/>
              <a:t> cursus,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porttitor</a:t>
            </a:r>
            <a:r>
              <a:rPr lang="en-US" sz="1800" dirty="0"/>
              <a:t> </a:t>
            </a:r>
            <a:r>
              <a:rPr lang="en-US" sz="1800" dirty="0" err="1"/>
              <a:t>leo</a:t>
            </a:r>
            <a:r>
              <a:rPr lang="en-US" sz="1800" dirty="0"/>
              <a:t> </a:t>
            </a:r>
            <a:r>
              <a:rPr lang="en-US" sz="1800" dirty="0" err="1"/>
              <a:t>molestie</a:t>
            </a:r>
            <a:r>
              <a:rPr lang="en-US" sz="18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Duis sed </a:t>
            </a:r>
            <a:r>
              <a:rPr lang="en-US" sz="1800" dirty="0" err="1"/>
              <a:t>venenatis</a:t>
            </a:r>
            <a:r>
              <a:rPr lang="en-US" sz="1800" dirty="0"/>
              <a:t> </a:t>
            </a:r>
            <a:r>
              <a:rPr lang="en-US" sz="1800" dirty="0" err="1"/>
              <a:t>nibh</a:t>
            </a:r>
            <a:r>
              <a:rPr lang="en-US" sz="1800" dirty="0"/>
              <a:t>. In </a:t>
            </a:r>
            <a:r>
              <a:rPr lang="en-US" sz="1800" dirty="0" err="1"/>
              <a:t>aliquet</a:t>
            </a:r>
            <a:r>
              <a:rPr lang="en-US" sz="1800" dirty="0"/>
              <a:t> sed </a:t>
            </a:r>
            <a:r>
              <a:rPr lang="en-US" sz="1800" dirty="0" err="1"/>
              <a:t>mauris</a:t>
            </a:r>
            <a:r>
              <a:rPr lang="en-US" sz="1800" dirty="0"/>
              <a:t> </a:t>
            </a:r>
            <a:r>
              <a:rPr lang="en-US" sz="1800" dirty="0" err="1"/>
              <a:t>imperdiet</a:t>
            </a:r>
            <a:r>
              <a:rPr lang="en-US" sz="1800" dirty="0"/>
              <a:t> </a:t>
            </a:r>
            <a:r>
              <a:rPr lang="en-US" sz="1800" dirty="0" err="1"/>
              <a:t>feugiat</a:t>
            </a:r>
            <a:r>
              <a:rPr lang="en-US" sz="1800" dirty="0"/>
              <a:t>. Sed id lorem non </a:t>
            </a:r>
            <a:r>
              <a:rPr lang="en-US" sz="1800" dirty="0" err="1"/>
              <a:t>eros</a:t>
            </a:r>
            <a:r>
              <a:rPr lang="en-US" sz="1800" dirty="0"/>
              <a:t> </a:t>
            </a:r>
            <a:r>
              <a:rPr lang="en-US" sz="1800" dirty="0" err="1"/>
              <a:t>viverra</a:t>
            </a:r>
            <a:r>
              <a:rPr lang="en-US" sz="1800" dirty="0"/>
              <a:t> </a:t>
            </a:r>
            <a:r>
              <a:rPr lang="en-US" sz="1800" dirty="0" err="1"/>
              <a:t>aliquam</a:t>
            </a:r>
            <a:r>
              <a:rPr lang="en-US" sz="1800" dirty="0"/>
              <a:t> sed </a:t>
            </a:r>
            <a:r>
              <a:rPr lang="en-US" sz="1800" dirty="0" err="1"/>
              <a:t>nec</a:t>
            </a:r>
            <a:r>
              <a:rPr lang="en-US" sz="1800" dirty="0"/>
              <a:t> </a:t>
            </a:r>
            <a:r>
              <a:rPr lang="en-US" sz="1800" dirty="0" err="1"/>
              <a:t>purus</a:t>
            </a:r>
            <a:r>
              <a:rPr lang="en-US" sz="1800" dirty="0"/>
              <a:t>. </a:t>
            </a:r>
            <a:r>
              <a:rPr lang="en-US" sz="1800" dirty="0" err="1"/>
              <a:t>Mauris</a:t>
            </a:r>
            <a:r>
              <a:rPr lang="en-US" sz="1800" dirty="0"/>
              <a:t> id </a:t>
            </a:r>
            <a:r>
              <a:rPr lang="en-US" sz="1800" dirty="0" err="1"/>
              <a:t>sapien</a:t>
            </a:r>
            <a:r>
              <a:rPr lang="en-US" sz="1800" dirty="0"/>
              <a:t> </a:t>
            </a:r>
            <a:r>
              <a:rPr lang="en-US" sz="1800" dirty="0" err="1"/>
              <a:t>augue</a:t>
            </a:r>
            <a:r>
              <a:rPr lang="en-US" sz="1800" dirty="0"/>
              <a:t>. </a:t>
            </a:r>
            <a:r>
              <a:rPr lang="en-US" sz="1800" dirty="0" err="1"/>
              <a:t>Proin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erat</a:t>
            </a:r>
            <a:r>
              <a:rPr lang="en-US" sz="1800" dirty="0"/>
              <a:t> </a:t>
            </a:r>
            <a:r>
              <a:rPr lang="en-US" sz="1800" dirty="0" err="1"/>
              <a:t>quis</a:t>
            </a:r>
            <a:r>
              <a:rPr lang="en-US" sz="1800" dirty="0"/>
              <a:t> diam </a:t>
            </a:r>
            <a:r>
              <a:rPr lang="en-US" sz="1800" dirty="0" err="1"/>
              <a:t>sollicitudin</a:t>
            </a:r>
            <a:r>
              <a:rPr lang="en-US" sz="1800" dirty="0"/>
              <a:t> </a:t>
            </a:r>
            <a:r>
              <a:rPr lang="en-US" sz="1800" dirty="0" err="1"/>
              <a:t>tempor</a:t>
            </a:r>
            <a:r>
              <a:rPr lang="en-US" sz="1800" dirty="0"/>
              <a:t>. Sed </a:t>
            </a:r>
            <a:r>
              <a:rPr lang="en-US" sz="1800" dirty="0" err="1"/>
              <a:t>eleifend</a:t>
            </a:r>
            <a:r>
              <a:rPr lang="en-US" sz="1800" dirty="0"/>
              <a:t> </a:t>
            </a:r>
            <a:r>
              <a:rPr lang="en-US" sz="1800" dirty="0" err="1"/>
              <a:t>enim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tempor</a:t>
            </a:r>
            <a:r>
              <a:rPr lang="en-US" sz="1800" dirty="0"/>
              <a:t> </a:t>
            </a:r>
            <a:r>
              <a:rPr lang="en-US" sz="1800" dirty="0" err="1"/>
              <a:t>elementum</a:t>
            </a:r>
            <a:r>
              <a:rPr lang="en-US" sz="1800" dirty="0"/>
              <a:t>. </a:t>
            </a:r>
            <a:r>
              <a:rPr lang="en-US" sz="1800" dirty="0" err="1"/>
              <a:t>Fusce</a:t>
            </a:r>
            <a:r>
              <a:rPr lang="en-US" sz="1800" dirty="0"/>
              <a:t> a </a:t>
            </a:r>
            <a:r>
              <a:rPr lang="en-US" sz="1800" dirty="0" err="1"/>
              <a:t>varius</a:t>
            </a:r>
            <a:r>
              <a:rPr lang="en-US" sz="1800" dirty="0"/>
              <a:t> </a:t>
            </a:r>
            <a:r>
              <a:rPr lang="en-US" sz="1800" dirty="0" err="1"/>
              <a:t>metus</a:t>
            </a:r>
            <a:r>
              <a:rPr lang="en-US" sz="1800" dirty="0"/>
              <a:t>. </a:t>
            </a:r>
            <a:r>
              <a:rPr lang="en-US" sz="1800" dirty="0" err="1"/>
              <a:t>Curabitur</a:t>
            </a:r>
            <a:r>
              <a:rPr lang="en-US" sz="1800" dirty="0"/>
              <a:t> </a:t>
            </a:r>
            <a:r>
              <a:rPr lang="en-US" sz="1800" dirty="0" err="1"/>
              <a:t>interdum</a:t>
            </a:r>
            <a:r>
              <a:rPr lang="en-US" sz="1800" dirty="0"/>
              <a:t> </a:t>
            </a:r>
            <a:r>
              <a:rPr lang="en-US" sz="1800" dirty="0" err="1"/>
              <a:t>quam</a:t>
            </a:r>
            <a:r>
              <a:rPr lang="en-US" sz="1800" dirty="0"/>
              <a:t> at </a:t>
            </a:r>
            <a:r>
              <a:rPr lang="en-US" sz="1800" dirty="0" err="1"/>
              <a:t>justo</a:t>
            </a:r>
            <a:r>
              <a:rPr lang="en-US" sz="1800" dirty="0"/>
              <a:t> </a:t>
            </a:r>
            <a:r>
              <a:rPr lang="en-US" sz="1800" dirty="0" err="1"/>
              <a:t>dignissim</a:t>
            </a:r>
            <a:r>
              <a:rPr lang="en-US" sz="1800" dirty="0"/>
              <a:t> </a:t>
            </a:r>
            <a:r>
              <a:rPr lang="en-US" sz="1800" dirty="0" err="1"/>
              <a:t>facilisis</a:t>
            </a:r>
            <a:r>
              <a:rPr lang="en-US" sz="1800" dirty="0"/>
              <a:t>. Nunc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scelerisque</a:t>
            </a:r>
            <a:r>
              <a:rPr lang="en-US" sz="1800" dirty="0"/>
              <a:t> </a:t>
            </a:r>
            <a:r>
              <a:rPr lang="en-US" sz="1800" dirty="0" err="1"/>
              <a:t>turpis</a:t>
            </a:r>
            <a:r>
              <a:rPr lang="en-US" sz="1800" dirty="0"/>
              <a:t>. </a:t>
            </a:r>
            <a:r>
              <a:rPr lang="en-US" sz="1800" dirty="0" err="1"/>
              <a:t>Aenean</a:t>
            </a:r>
            <a:r>
              <a:rPr lang="en-US" sz="1800" dirty="0"/>
              <a:t> fermentum </a:t>
            </a:r>
            <a:r>
              <a:rPr lang="en-US" sz="1800" dirty="0" err="1"/>
              <a:t>condimentum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,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egestas</a:t>
            </a:r>
            <a:r>
              <a:rPr lang="en-US" sz="1800" dirty="0"/>
              <a:t> </a:t>
            </a:r>
            <a:r>
              <a:rPr lang="en-US" sz="1800" dirty="0" err="1"/>
              <a:t>lacus</a:t>
            </a:r>
            <a:r>
              <a:rPr lang="en-US" sz="1800" dirty="0"/>
              <a:t> </a:t>
            </a:r>
            <a:r>
              <a:rPr lang="en-US" sz="1800" dirty="0" err="1"/>
              <a:t>rhoncus</a:t>
            </a:r>
            <a:r>
              <a:rPr lang="en-US" sz="1800" dirty="0"/>
              <a:t> at. </a:t>
            </a:r>
            <a:r>
              <a:rPr lang="en-US" sz="1800" dirty="0" err="1"/>
              <a:t>Quisque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hendrerit</a:t>
            </a:r>
            <a:r>
              <a:rPr lang="en-US" sz="1800" dirty="0"/>
              <a:t> </a:t>
            </a:r>
            <a:r>
              <a:rPr lang="en-US" sz="1800" dirty="0" err="1"/>
              <a:t>turpis</a:t>
            </a:r>
            <a:r>
              <a:rPr lang="en-US" sz="1800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ABB26B-CB0D-4849-A4C0-2514129A64B9}"/>
              </a:ext>
            </a:extLst>
          </p:cNvPr>
          <p:cNvSpPr/>
          <p:nvPr/>
        </p:nvSpPr>
        <p:spPr>
          <a:xfrm>
            <a:off x="3990975" y="736599"/>
            <a:ext cx="914391" cy="914391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49">
            <a:extLst>
              <a:ext uri="{FF2B5EF4-FFF2-40B4-BE49-F238E27FC236}">
                <a16:creationId xmlns:a16="http://schemas.microsoft.com/office/drawing/2014/main" id="{1EBA0965-6D40-4434-8796-24957EA7BF54}"/>
              </a:ext>
            </a:extLst>
          </p:cNvPr>
          <p:cNvSpPr>
            <a:spLocks noEditPoints="1"/>
          </p:cNvSpPr>
          <p:nvPr/>
        </p:nvSpPr>
        <p:spPr bwMode="auto">
          <a:xfrm>
            <a:off x="4172925" y="952501"/>
            <a:ext cx="550492" cy="482588"/>
          </a:xfrm>
          <a:custGeom>
            <a:avLst/>
            <a:gdLst>
              <a:gd name="T0" fmla="*/ 94 w 96"/>
              <a:gd name="T1" fmla="*/ 0 h 84"/>
              <a:gd name="T2" fmla="*/ 2 w 96"/>
              <a:gd name="T3" fmla="*/ 0 h 84"/>
              <a:gd name="T4" fmla="*/ 0 w 96"/>
              <a:gd name="T5" fmla="*/ 2 h 84"/>
              <a:gd name="T6" fmla="*/ 0 w 96"/>
              <a:gd name="T7" fmla="*/ 66 h 84"/>
              <a:gd name="T8" fmla="*/ 2 w 96"/>
              <a:gd name="T9" fmla="*/ 68 h 84"/>
              <a:gd name="T10" fmla="*/ 28 w 96"/>
              <a:gd name="T11" fmla="*/ 68 h 84"/>
              <a:gd name="T12" fmla="*/ 28 w 96"/>
              <a:gd name="T13" fmla="*/ 82 h 84"/>
              <a:gd name="T14" fmla="*/ 29 w 96"/>
              <a:gd name="T15" fmla="*/ 84 h 84"/>
              <a:gd name="T16" fmla="*/ 30 w 96"/>
              <a:gd name="T17" fmla="*/ 84 h 84"/>
              <a:gd name="T18" fmla="*/ 31 w 96"/>
              <a:gd name="T19" fmla="*/ 83 h 84"/>
              <a:gd name="T20" fmla="*/ 47 w 96"/>
              <a:gd name="T21" fmla="*/ 68 h 84"/>
              <a:gd name="T22" fmla="*/ 94 w 96"/>
              <a:gd name="T23" fmla="*/ 68 h 84"/>
              <a:gd name="T24" fmla="*/ 96 w 96"/>
              <a:gd name="T25" fmla="*/ 66 h 84"/>
              <a:gd name="T26" fmla="*/ 96 w 96"/>
              <a:gd name="T27" fmla="*/ 2 h 84"/>
              <a:gd name="T28" fmla="*/ 94 w 96"/>
              <a:gd name="T29" fmla="*/ 0 h 84"/>
              <a:gd name="T30" fmla="*/ 22 w 96"/>
              <a:gd name="T31" fmla="*/ 20 h 84"/>
              <a:gd name="T32" fmla="*/ 58 w 96"/>
              <a:gd name="T33" fmla="*/ 20 h 84"/>
              <a:gd name="T34" fmla="*/ 60 w 96"/>
              <a:gd name="T35" fmla="*/ 22 h 84"/>
              <a:gd name="T36" fmla="*/ 58 w 96"/>
              <a:gd name="T37" fmla="*/ 24 h 84"/>
              <a:gd name="T38" fmla="*/ 22 w 96"/>
              <a:gd name="T39" fmla="*/ 24 h 84"/>
              <a:gd name="T40" fmla="*/ 20 w 96"/>
              <a:gd name="T41" fmla="*/ 22 h 84"/>
              <a:gd name="T42" fmla="*/ 22 w 96"/>
              <a:gd name="T43" fmla="*/ 20 h 84"/>
              <a:gd name="T44" fmla="*/ 74 w 96"/>
              <a:gd name="T45" fmla="*/ 48 h 84"/>
              <a:gd name="T46" fmla="*/ 22 w 96"/>
              <a:gd name="T47" fmla="*/ 48 h 84"/>
              <a:gd name="T48" fmla="*/ 20 w 96"/>
              <a:gd name="T49" fmla="*/ 46 h 84"/>
              <a:gd name="T50" fmla="*/ 22 w 96"/>
              <a:gd name="T51" fmla="*/ 44 h 84"/>
              <a:gd name="T52" fmla="*/ 74 w 96"/>
              <a:gd name="T53" fmla="*/ 44 h 84"/>
              <a:gd name="T54" fmla="*/ 76 w 96"/>
              <a:gd name="T55" fmla="*/ 46 h 84"/>
              <a:gd name="T56" fmla="*/ 74 w 96"/>
              <a:gd name="T57" fmla="*/ 48 h 84"/>
              <a:gd name="T58" fmla="*/ 74 w 96"/>
              <a:gd name="T59" fmla="*/ 36 h 84"/>
              <a:gd name="T60" fmla="*/ 22 w 96"/>
              <a:gd name="T61" fmla="*/ 36 h 84"/>
              <a:gd name="T62" fmla="*/ 20 w 96"/>
              <a:gd name="T63" fmla="*/ 34 h 84"/>
              <a:gd name="T64" fmla="*/ 22 w 96"/>
              <a:gd name="T65" fmla="*/ 32 h 84"/>
              <a:gd name="T66" fmla="*/ 74 w 96"/>
              <a:gd name="T67" fmla="*/ 32 h 84"/>
              <a:gd name="T68" fmla="*/ 76 w 96"/>
              <a:gd name="T69" fmla="*/ 34 h 84"/>
              <a:gd name="T70" fmla="*/ 74 w 96"/>
              <a:gd name="T71" fmla="*/ 3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6" h="84">
                <a:moveTo>
                  <a:pt x="94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7"/>
                  <a:pt x="1" y="68"/>
                  <a:pt x="2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3"/>
                  <a:pt x="28" y="84"/>
                  <a:pt x="29" y="84"/>
                </a:cubicBezTo>
                <a:cubicBezTo>
                  <a:pt x="29" y="84"/>
                  <a:pt x="30" y="84"/>
                  <a:pt x="30" y="84"/>
                </a:cubicBezTo>
                <a:cubicBezTo>
                  <a:pt x="31" y="84"/>
                  <a:pt x="31" y="84"/>
                  <a:pt x="31" y="83"/>
                </a:cubicBezTo>
                <a:cubicBezTo>
                  <a:pt x="47" y="68"/>
                  <a:pt x="47" y="68"/>
                  <a:pt x="47" y="68"/>
                </a:cubicBezTo>
                <a:cubicBezTo>
                  <a:pt x="94" y="68"/>
                  <a:pt x="94" y="68"/>
                  <a:pt x="94" y="68"/>
                </a:cubicBezTo>
                <a:cubicBezTo>
                  <a:pt x="95" y="68"/>
                  <a:pt x="96" y="67"/>
                  <a:pt x="96" y="66"/>
                </a:cubicBezTo>
                <a:cubicBezTo>
                  <a:pt x="96" y="2"/>
                  <a:pt x="96" y="2"/>
                  <a:pt x="96" y="2"/>
                </a:cubicBezTo>
                <a:cubicBezTo>
                  <a:pt x="96" y="1"/>
                  <a:pt x="95" y="0"/>
                  <a:pt x="94" y="0"/>
                </a:cubicBezTo>
                <a:close/>
                <a:moveTo>
                  <a:pt x="22" y="20"/>
                </a:moveTo>
                <a:cubicBezTo>
                  <a:pt x="58" y="20"/>
                  <a:pt x="58" y="20"/>
                  <a:pt x="58" y="20"/>
                </a:cubicBezTo>
                <a:cubicBezTo>
                  <a:pt x="59" y="20"/>
                  <a:pt x="60" y="21"/>
                  <a:pt x="60" y="22"/>
                </a:cubicBezTo>
                <a:cubicBezTo>
                  <a:pt x="60" y="23"/>
                  <a:pt x="59" y="24"/>
                  <a:pt x="58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1" y="24"/>
                  <a:pt x="20" y="23"/>
                  <a:pt x="20" y="22"/>
                </a:cubicBezTo>
                <a:cubicBezTo>
                  <a:pt x="20" y="21"/>
                  <a:pt x="21" y="20"/>
                  <a:pt x="22" y="20"/>
                </a:cubicBezTo>
                <a:close/>
                <a:moveTo>
                  <a:pt x="74" y="48"/>
                </a:moveTo>
                <a:cubicBezTo>
                  <a:pt x="22" y="48"/>
                  <a:pt x="22" y="48"/>
                  <a:pt x="22" y="48"/>
                </a:cubicBezTo>
                <a:cubicBezTo>
                  <a:pt x="21" y="48"/>
                  <a:pt x="20" y="47"/>
                  <a:pt x="20" y="46"/>
                </a:cubicBezTo>
                <a:cubicBezTo>
                  <a:pt x="20" y="45"/>
                  <a:pt x="21" y="44"/>
                  <a:pt x="22" y="44"/>
                </a:cubicBezTo>
                <a:cubicBezTo>
                  <a:pt x="74" y="44"/>
                  <a:pt x="74" y="44"/>
                  <a:pt x="74" y="44"/>
                </a:cubicBezTo>
                <a:cubicBezTo>
                  <a:pt x="75" y="44"/>
                  <a:pt x="76" y="45"/>
                  <a:pt x="76" y="46"/>
                </a:cubicBezTo>
                <a:cubicBezTo>
                  <a:pt x="76" y="47"/>
                  <a:pt x="75" y="48"/>
                  <a:pt x="74" y="48"/>
                </a:cubicBezTo>
                <a:close/>
                <a:moveTo>
                  <a:pt x="74" y="36"/>
                </a:moveTo>
                <a:cubicBezTo>
                  <a:pt x="22" y="36"/>
                  <a:pt x="22" y="36"/>
                  <a:pt x="22" y="36"/>
                </a:cubicBezTo>
                <a:cubicBezTo>
                  <a:pt x="21" y="36"/>
                  <a:pt x="20" y="35"/>
                  <a:pt x="20" y="34"/>
                </a:cubicBezTo>
                <a:cubicBezTo>
                  <a:pt x="20" y="33"/>
                  <a:pt x="21" y="32"/>
                  <a:pt x="22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5" y="32"/>
                  <a:pt x="76" y="33"/>
                  <a:pt x="76" y="34"/>
                </a:cubicBezTo>
                <a:cubicBezTo>
                  <a:pt x="76" y="35"/>
                  <a:pt x="75" y="36"/>
                  <a:pt x="74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30823-4669-1D69-62E3-64E2FAEB5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27" y="-1016847"/>
            <a:ext cx="4484917" cy="346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9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6847D6-9ACD-4310-825A-949E8CA455F5}"/>
              </a:ext>
            </a:extLst>
          </p:cNvPr>
          <p:cNvSpPr/>
          <p:nvPr/>
        </p:nvSpPr>
        <p:spPr>
          <a:xfrm>
            <a:off x="6560457" y="2888342"/>
            <a:ext cx="5174343" cy="3169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AD8FFB-5C9B-434C-B530-08145EC0DD15}"/>
              </a:ext>
            </a:extLst>
          </p:cNvPr>
          <p:cNvSpPr/>
          <p:nvPr/>
        </p:nvSpPr>
        <p:spPr>
          <a:xfrm>
            <a:off x="457201" y="2888342"/>
            <a:ext cx="5174343" cy="3169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Comparison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29" y="3585029"/>
            <a:ext cx="4405086" cy="2215991"/>
          </a:xfrm>
        </p:spPr>
        <p:txBody>
          <a:bodyPr wrap="square" lIns="0" tIns="0" rIns="0" bIns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Lorem ipsum dolor sit </a:t>
            </a:r>
            <a:r>
              <a:rPr lang="en-US" sz="1800" dirty="0" err="1"/>
              <a:t>amet</a:t>
            </a:r>
            <a:r>
              <a:rPr lang="en-US" sz="1800" dirty="0"/>
              <a:t>, </a:t>
            </a:r>
            <a:r>
              <a:rPr lang="en-US" sz="1800" dirty="0" err="1"/>
              <a:t>consectetur</a:t>
            </a:r>
            <a:r>
              <a:rPr lang="en-US" sz="1800" dirty="0"/>
              <a:t> </a:t>
            </a:r>
            <a:r>
              <a:rPr lang="en-US" sz="1800" dirty="0" err="1"/>
              <a:t>adipiscing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. </a:t>
            </a:r>
            <a:r>
              <a:rPr lang="en-US" sz="1800" dirty="0" err="1"/>
              <a:t>Aliquam</a:t>
            </a:r>
            <a:r>
              <a:rPr lang="en-US" sz="1800" dirty="0"/>
              <a:t> </a:t>
            </a:r>
            <a:r>
              <a:rPr lang="en-US" sz="1800" dirty="0" err="1"/>
              <a:t>mollis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enim</a:t>
            </a:r>
            <a:r>
              <a:rPr lang="en-US" sz="1800" dirty="0"/>
              <a:t> </a:t>
            </a:r>
            <a:r>
              <a:rPr lang="en-US" sz="1800" dirty="0" err="1"/>
              <a:t>eget</a:t>
            </a:r>
            <a:r>
              <a:rPr lang="en-US" sz="1800" dirty="0"/>
              <a:t> </a:t>
            </a:r>
            <a:r>
              <a:rPr lang="en-US" sz="1800" dirty="0" err="1"/>
              <a:t>fringilla</a:t>
            </a:r>
            <a:r>
              <a:rPr lang="en-US" sz="1800" dirty="0"/>
              <a:t>. Sed </a:t>
            </a:r>
            <a:r>
              <a:rPr lang="en-US" sz="1800" dirty="0" err="1"/>
              <a:t>aliquet</a:t>
            </a:r>
            <a:r>
              <a:rPr lang="en-US" sz="1800" dirty="0"/>
              <a:t>, </a:t>
            </a:r>
            <a:r>
              <a:rPr lang="en-US" sz="1800" dirty="0" err="1"/>
              <a:t>nulla</a:t>
            </a:r>
            <a:r>
              <a:rPr lang="en-US" sz="1800" dirty="0"/>
              <a:t> a </a:t>
            </a:r>
            <a:r>
              <a:rPr lang="en-US" sz="1800" dirty="0" err="1"/>
              <a:t>lobortis</a:t>
            </a:r>
            <a:r>
              <a:rPr lang="en-US" sz="1800" dirty="0"/>
              <a:t> </a:t>
            </a:r>
            <a:r>
              <a:rPr lang="en-US" sz="1800" dirty="0" err="1"/>
              <a:t>ultricies</a:t>
            </a:r>
            <a:r>
              <a:rPr lang="en-US" sz="1800" dirty="0"/>
              <a:t>, dolor ligula convallis </a:t>
            </a:r>
            <a:r>
              <a:rPr lang="en-US" sz="1800" dirty="0" err="1"/>
              <a:t>eros</a:t>
            </a:r>
            <a:r>
              <a:rPr lang="en-US" sz="1800" dirty="0"/>
              <a:t>, in </a:t>
            </a:r>
            <a:r>
              <a:rPr lang="en-US" sz="1800" dirty="0" err="1"/>
              <a:t>vulputate</a:t>
            </a:r>
            <a:r>
              <a:rPr lang="en-US" sz="1800" dirty="0"/>
              <a:t> diam </a:t>
            </a:r>
            <a:r>
              <a:rPr lang="en-US" sz="1800" dirty="0" err="1"/>
              <a:t>nulla</a:t>
            </a:r>
            <a:r>
              <a:rPr lang="en-US" sz="1800" dirty="0"/>
              <a:t> ac nisi. Nunc </a:t>
            </a:r>
            <a:r>
              <a:rPr lang="en-US" sz="1800" dirty="0" err="1"/>
              <a:t>ultricies</a:t>
            </a:r>
            <a:r>
              <a:rPr lang="en-US" sz="1800" dirty="0"/>
              <a:t> mi </a:t>
            </a:r>
            <a:r>
              <a:rPr lang="en-US" sz="1800" dirty="0" err="1"/>
              <a:t>nec</a:t>
            </a:r>
            <a:r>
              <a:rPr lang="en-US" sz="1800" dirty="0"/>
              <a:t> </a:t>
            </a:r>
            <a:r>
              <a:rPr lang="en-US" sz="1800" dirty="0" err="1"/>
              <a:t>mauris</a:t>
            </a:r>
            <a:r>
              <a:rPr lang="en-US" sz="1800" dirty="0"/>
              <a:t> </a:t>
            </a:r>
            <a:r>
              <a:rPr lang="en-US" sz="1800" dirty="0" err="1"/>
              <a:t>dignissim</a:t>
            </a:r>
            <a:r>
              <a:rPr lang="en-US" sz="1800" dirty="0"/>
              <a:t>, in </a:t>
            </a:r>
            <a:r>
              <a:rPr lang="en-US" sz="1800" dirty="0" err="1"/>
              <a:t>mattis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 </a:t>
            </a:r>
            <a:r>
              <a:rPr lang="en-US" sz="1800" dirty="0" err="1"/>
              <a:t>eleifend</a:t>
            </a:r>
            <a:r>
              <a:rPr lang="en-US" sz="1800" dirty="0"/>
              <a:t>. </a:t>
            </a:r>
            <a:r>
              <a:rPr lang="en-US" sz="1800" dirty="0" err="1"/>
              <a:t>Phasellus</a:t>
            </a:r>
            <a:r>
              <a:rPr lang="en-US" sz="1800" dirty="0"/>
              <a:t> porta </a:t>
            </a:r>
            <a:r>
              <a:rPr lang="en-US" sz="1800" dirty="0" err="1"/>
              <a:t>ullamcorper</a:t>
            </a:r>
            <a:r>
              <a:rPr lang="en-US" sz="1800" dirty="0"/>
              <a:t> </a:t>
            </a:r>
            <a:r>
              <a:rPr lang="en-US" sz="1800" dirty="0" err="1"/>
              <a:t>luctus</a:t>
            </a:r>
            <a:r>
              <a:rPr lang="en-US" sz="1800" dirty="0"/>
              <a:t>. </a:t>
            </a:r>
            <a:r>
              <a:rPr lang="en-US" sz="1800" dirty="0" err="1"/>
              <a:t>Aenean</a:t>
            </a:r>
            <a:r>
              <a:rPr lang="en-US" sz="1800" dirty="0"/>
              <a:t> in pulvinar dui,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fringilla</a:t>
            </a:r>
            <a:r>
              <a:rPr lang="en-US" sz="1800" dirty="0"/>
              <a:t> est. </a:t>
            </a:r>
            <a:r>
              <a:rPr lang="en-US" sz="1800" dirty="0" err="1"/>
              <a:t>Donec</a:t>
            </a:r>
            <a:r>
              <a:rPr lang="en-US" sz="1800" dirty="0"/>
              <a:t>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lobortis</a:t>
            </a:r>
            <a:r>
              <a:rPr lang="en-US" sz="1800" dirty="0"/>
              <a:t> dui.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CAE1D0D-AE59-415C-952C-F2E00CF5190B}"/>
              </a:ext>
            </a:extLst>
          </p:cNvPr>
          <p:cNvSpPr/>
          <p:nvPr/>
        </p:nvSpPr>
        <p:spPr>
          <a:xfrm>
            <a:off x="0" y="1371600"/>
            <a:ext cx="12192000" cy="1516743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12A81C-C51A-4FF4-93F9-830F210C1FB4}"/>
              </a:ext>
            </a:extLst>
          </p:cNvPr>
          <p:cNvSpPr txBox="1">
            <a:spLocks/>
          </p:cNvSpPr>
          <p:nvPr/>
        </p:nvSpPr>
        <p:spPr>
          <a:xfrm>
            <a:off x="6945085" y="3585029"/>
            <a:ext cx="4405086" cy="221599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sz="1800" dirty="0"/>
              <a:t>Lorem ipsum dolor sit </a:t>
            </a:r>
            <a:r>
              <a:rPr lang="en-US" sz="1800" dirty="0" err="1"/>
              <a:t>amet</a:t>
            </a:r>
            <a:r>
              <a:rPr lang="en-US" sz="1800" dirty="0"/>
              <a:t>, </a:t>
            </a:r>
            <a:r>
              <a:rPr lang="en-US" sz="1800" dirty="0" err="1"/>
              <a:t>consectetur</a:t>
            </a:r>
            <a:r>
              <a:rPr lang="en-US" sz="1800" dirty="0"/>
              <a:t> </a:t>
            </a:r>
            <a:r>
              <a:rPr lang="en-US" sz="1800" dirty="0" err="1"/>
              <a:t>adipiscing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. </a:t>
            </a:r>
            <a:r>
              <a:rPr lang="en-US" sz="1800" dirty="0" err="1"/>
              <a:t>Aliquam</a:t>
            </a:r>
            <a:r>
              <a:rPr lang="en-US" sz="1800" dirty="0"/>
              <a:t> </a:t>
            </a:r>
            <a:r>
              <a:rPr lang="en-US" sz="1800" dirty="0" err="1"/>
              <a:t>mollis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enim</a:t>
            </a:r>
            <a:r>
              <a:rPr lang="en-US" sz="1800" dirty="0"/>
              <a:t> </a:t>
            </a:r>
            <a:r>
              <a:rPr lang="en-US" sz="1800" dirty="0" err="1"/>
              <a:t>eget</a:t>
            </a:r>
            <a:r>
              <a:rPr lang="en-US" sz="1800" dirty="0"/>
              <a:t> </a:t>
            </a:r>
            <a:r>
              <a:rPr lang="en-US" sz="1800" dirty="0" err="1"/>
              <a:t>fringilla</a:t>
            </a:r>
            <a:r>
              <a:rPr lang="en-US" sz="1800" dirty="0"/>
              <a:t>. Sed </a:t>
            </a:r>
            <a:r>
              <a:rPr lang="en-US" sz="1800" dirty="0" err="1"/>
              <a:t>aliquet</a:t>
            </a:r>
            <a:r>
              <a:rPr lang="en-US" sz="1800" dirty="0"/>
              <a:t>, </a:t>
            </a:r>
            <a:r>
              <a:rPr lang="en-US" sz="1800" dirty="0" err="1"/>
              <a:t>nulla</a:t>
            </a:r>
            <a:r>
              <a:rPr lang="en-US" sz="1800" dirty="0"/>
              <a:t> a </a:t>
            </a:r>
            <a:r>
              <a:rPr lang="en-US" sz="1800" dirty="0" err="1"/>
              <a:t>lobortis</a:t>
            </a:r>
            <a:r>
              <a:rPr lang="en-US" sz="1800" dirty="0"/>
              <a:t> </a:t>
            </a:r>
            <a:r>
              <a:rPr lang="en-US" sz="1800" dirty="0" err="1"/>
              <a:t>ultricies</a:t>
            </a:r>
            <a:r>
              <a:rPr lang="en-US" sz="1800" dirty="0"/>
              <a:t>, dolor ligula convallis </a:t>
            </a:r>
            <a:r>
              <a:rPr lang="en-US" sz="1800" dirty="0" err="1"/>
              <a:t>eros</a:t>
            </a:r>
            <a:r>
              <a:rPr lang="en-US" sz="1800" dirty="0"/>
              <a:t>, in </a:t>
            </a:r>
            <a:r>
              <a:rPr lang="en-US" sz="1800" dirty="0" err="1"/>
              <a:t>vulputate</a:t>
            </a:r>
            <a:r>
              <a:rPr lang="en-US" sz="1800" dirty="0"/>
              <a:t> diam </a:t>
            </a:r>
            <a:r>
              <a:rPr lang="en-US" sz="1800" dirty="0" err="1"/>
              <a:t>nulla</a:t>
            </a:r>
            <a:r>
              <a:rPr lang="en-US" sz="1800" dirty="0"/>
              <a:t> ac nisi. Nunc </a:t>
            </a:r>
            <a:r>
              <a:rPr lang="en-US" sz="1800" dirty="0" err="1"/>
              <a:t>ultricies</a:t>
            </a:r>
            <a:r>
              <a:rPr lang="en-US" sz="1800" dirty="0"/>
              <a:t> mi </a:t>
            </a:r>
            <a:r>
              <a:rPr lang="en-US" sz="1800" dirty="0" err="1"/>
              <a:t>nec</a:t>
            </a:r>
            <a:r>
              <a:rPr lang="en-US" sz="1800" dirty="0"/>
              <a:t> </a:t>
            </a:r>
            <a:r>
              <a:rPr lang="en-US" sz="1800" dirty="0" err="1"/>
              <a:t>mauris</a:t>
            </a:r>
            <a:r>
              <a:rPr lang="en-US" sz="1800" dirty="0"/>
              <a:t> </a:t>
            </a:r>
            <a:r>
              <a:rPr lang="en-US" sz="1800" dirty="0" err="1"/>
              <a:t>dignissim</a:t>
            </a:r>
            <a:r>
              <a:rPr lang="en-US" sz="1800" dirty="0"/>
              <a:t>, in </a:t>
            </a:r>
            <a:r>
              <a:rPr lang="en-US" sz="1800" dirty="0" err="1"/>
              <a:t>mattis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 </a:t>
            </a:r>
            <a:r>
              <a:rPr lang="en-US" sz="1800" dirty="0" err="1"/>
              <a:t>eleifend</a:t>
            </a:r>
            <a:r>
              <a:rPr lang="en-US" sz="1800" dirty="0"/>
              <a:t>. </a:t>
            </a:r>
            <a:r>
              <a:rPr lang="en-US" sz="1800" dirty="0" err="1"/>
              <a:t>Phasellus</a:t>
            </a:r>
            <a:r>
              <a:rPr lang="en-US" sz="1800" dirty="0"/>
              <a:t> porta </a:t>
            </a:r>
            <a:r>
              <a:rPr lang="en-US" sz="1800" dirty="0" err="1"/>
              <a:t>ullamcorper</a:t>
            </a:r>
            <a:r>
              <a:rPr lang="en-US" sz="1800" dirty="0"/>
              <a:t> </a:t>
            </a:r>
            <a:r>
              <a:rPr lang="en-US" sz="1800" dirty="0" err="1"/>
              <a:t>luctus</a:t>
            </a:r>
            <a:r>
              <a:rPr lang="en-US" sz="1800" dirty="0"/>
              <a:t>. </a:t>
            </a:r>
            <a:r>
              <a:rPr lang="en-US" sz="1800" dirty="0" err="1"/>
              <a:t>Aenean</a:t>
            </a:r>
            <a:r>
              <a:rPr lang="en-US" sz="1800" dirty="0"/>
              <a:t> in pulvinar dui,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fringilla</a:t>
            </a:r>
            <a:r>
              <a:rPr lang="en-US" sz="1800" dirty="0"/>
              <a:t> est. </a:t>
            </a:r>
            <a:r>
              <a:rPr lang="en-US" sz="1800" dirty="0" err="1"/>
              <a:t>Donec</a:t>
            </a:r>
            <a:r>
              <a:rPr lang="en-US" sz="1800" dirty="0"/>
              <a:t>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lobortis</a:t>
            </a:r>
            <a:r>
              <a:rPr lang="en-US" sz="1800" dirty="0"/>
              <a:t> dui.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5A20A9-BC86-4E25-979E-C73BD6E74563}"/>
              </a:ext>
            </a:extLst>
          </p:cNvPr>
          <p:cNvGrpSpPr/>
          <p:nvPr/>
        </p:nvGrpSpPr>
        <p:grpSpPr>
          <a:xfrm>
            <a:off x="2562760" y="2401741"/>
            <a:ext cx="7066480" cy="963224"/>
            <a:chOff x="2562760" y="2401741"/>
            <a:chExt cx="7066480" cy="96322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51D76F-941D-4D0E-A5B9-2B5CE48AB4FC}"/>
                </a:ext>
              </a:extLst>
            </p:cNvPr>
            <p:cNvGrpSpPr/>
            <p:nvPr/>
          </p:nvGrpSpPr>
          <p:grpSpPr>
            <a:xfrm>
              <a:off x="2562760" y="2401741"/>
              <a:ext cx="963224" cy="963224"/>
              <a:chOff x="692147" y="1417119"/>
              <a:chExt cx="1113650" cy="111365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6DCB66B-8BAF-4A51-B3FB-9FE7D1C6D209}"/>
                  </a:ext>
                </a:extLst>
              </p:cNvPr>
              <p:cNvSpPr/>
              <p:nvPr/>
            </p:nvSpPr>
            <p:spPr>
              <a:xfrm>
                <a:off x="692147" y="1417119"/>
                <a:ext cx="1113650" cy="1113650"/>
              </a:xfrm>
              <a:prstGeom prst="ellipse">
                <a:avLst/>
              </a:prstGeom>
              <a:solidFill>
                <a:srgbClr val="102747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 26">
                <a:extLst>
                  <a:ext uri="{FF2B5EF4-FFF2-40B4-BE49-F238E27FC236}">
                    <a16:creationId xmlns:a16="http://schemas.microsoft.com/office/drawing/2014/main" id="{B4B68578-CBC5-44F5-8ABB-4595370F98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2464" y="1585734"/>
                <a:ext cx="773018" cy="776420"/>
              </a:xfrm>
              <a:custGeom>
                <a:avLst/>
                <a:gdLst>
                  <a:gd name="T0" fmla="*/ 48 w 96"/>
                  <a:gd name="T1" fmla="*/ 0 h 96"/>
                  <a:gd name="T2" fmla="*/ 0 w 96"/>
                  <a:gd name="T3" fmla="*/ 48 h 96"/>
                  <a:gd name="T4" fmla="*/ 14 w 96"/>
                  <a:gd name="T5" fmla="*/ 82 h 96"/>
                  <a:gd name="T6" fmla="*/ 14 w 96"/>
                  <a:gd name="T7" fmla="*/ 82 h 96"/>
                  <a:gd name="T8" fmla="*/ 48 w 96"/>
                  <a:gd name="T9" fmla="*/ 96 h 96"/>
                  <a:gd name="T10" fmla="*/ 82 w 96"/>
                  <a:gd name="T11" fmla="*/ 82 h 96"/>
                  <a:gd name="T12" fmla="*/ 96 w 96"/>
                  <a:gd name="T13" fmla="*/ 48 h 96"/>
                  <a:gd name="T14" fmla="*/ 48 w 96"/>
                  <a:gd name="T15" fmla="*/ 0 h 96"/>
                  <a:gd name="T16" fmla="*/ 80 w 96"/>
                  <a:gd name="T17" fmla="*/ 78 h 96"/>
                  <a:gd name="T18" fmla="*/ 63 w 96"/>
                  <a:gd name="T19" fmla="*/ 70 h 96"/>
                  <a:gd name="T20" fmla="*/ 58 w 96"/>
                  <a:gd name="T21" fmla="*/ 69 h 96"/>
                  <a:gd name="T22" fmla="*/ 58 w 96"/>
                  <a:gd name="T23" fmla="*/ 61 h 96"/>
                  <a:gd name="T24" fmla="*/ 64 w 96"/>
                  <a:gd name="T25" fmla="*/ 49 h 96"/>
                  <a:gd name="T26" fmla="*/ 66 w 96"/>
                  <a:gd name="T27" fmla="*/ 44 h 96"/>
                  <a:gd name="T28" fmla="*/ 64 w 96"/>
                  <a:gd name="T29" fmla="*/ 39 h 96"/>
                  <a:gd name="T30" fmla="*/ 66 w 96"/>
                  <a:gd name="T31" fmla="*/ 26 h 96"/>
                  <a:gd name="T32" fmla="*/ 51 w 96"/>
                  <a:gd name="T33" fmla="*/ 18 h 96"/>
                  <a:gd name="T34" fmla="*/ 37 w 96"/>
                  <a:gd name="T35" fmla="*/ 24 h 96"/>
                  <a:gd name="T36" fmla="*/ 32 w 96"/>
                  <a:gd name="T37" fmla="*/ 26 h 96"/>
                  <a:gd name="T38" fmla="*/ 32 w 96"/>
                  <a:gd name="T39" fmla="*/ 39 h 96"/>
                  <a:gd name="T40" fmla="*/ 30 w 96"/>
                  <a:gd name="T41" fmla="*/ 44 h 96"/>
                  <a:gd name="T42" fmla="*/ 32 w 96"/>
                  <a:gd name="T43" fmla="*/ 49 h 96"/>
                  <a:gd name="T44" fmla="*/ 38 w 96"/>
                  <a:gd name="T45" fmla="*/ 61 h 96"/>
                  <a:gd name="T46" fmla="*/ 38 w 96"/>
                  <a:gd name="T47" fmla="*/ 69 h 96"/>
                  <a:gd name="T48" fmla="*/ 33 w 96"/>
                  <a:gd name="T49" fmla="*/ 70 h 96"/>
                  <a:gd name="T50" fmla="*/ 16 w 96"/>
                  <a:gd name="T51" fmla="*/ 78 h 96"/>
                  <a:gd name="T52" fmla="*/ 4 w 96"/>
                  <a:gd name="T53" fmla="*/ 48 h 96"/>
                  <a:gd name="T54" fmla="*/ 48 w 96"/>
                  <a:gd name="T55" fmla="*/ 4 h 96"/>
                  <a:gd name="T56" fmla="*/ 92 w 96"/>
                  <a:gd name="T57" fmla="*/ 48 h 96"/>
                  <a:gd name="T58" fmla="*/ 80 w 96"/>
                  <a:gd name="T59" fmla="*/ 7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6" h="96">
                    <a:moveTo>
                      <a:pt x="48" y="0"/>
                    </a:moveTo>
                    <a:cubicBezTo>
                      <a:pt x="22" y="0"/>
                      <a:pt x="0" y="22"/>
                      <a:pt x="0" y="48"/>
                    </a:cubicBezTo>
                    <a:cubicBezTo>
                      <a:pt x="0" y="61"/>
                      <a:pt x="5" y="73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23" y="91"/>
                      <a:pt x="35" y="96"/>
                      <a:pt x="48" y="96"/>
                    </a:cubicBezTo>
                    <a:cubicBezTo>
                      <a:pt x="61" y="96"/>
                      <a:pt x="73" y="91"/>
                      <a:pt x="82" y="82"/>
                    </a:cubicBezTo>
                    <a:cubicBezTo>
                      <a:pt x="91" y="73"/>
                      <a:pt x="96" y="61"/>
                      <a:pt x="96" y="48"/>
                    </a:cubicBezTo>
                    <a:cubicBezTo>
                      <a:pt x="96" y="22"/>
                      <a:pt x="74" y="0"/>
                      <a:pt x="48" y="0"/>
                    </a:cubicBezTo>
                    <a:close/>
                    <a:moveTo>
                      <a:pt x="80" y="78"/>
                    </a:moveTo>
                    <a:cubicBezTo>
                      <a:pt x="76" y="75"/>
                      <a:pt x="70" y="73"/>
                      <a:pt x="63" y="70"/>
                    </a:cubicBezTo>
                    <a:cubicBezTo>
                      <a:pt x="61" y="70"/>
                      <a:pt x="60" y="69"/>
                      <a:pt x="58" y="69"/>
                    </a:cubicBezTo>
                    <a:cubicBezTo>
                      <a:pt x="58" y="61"/>
                      <a:pt x="58" y="61"/>
                      <a:pt x="58" y="61"/>
                    </a:cubicBezTo>
                    <a:cubicBezTo>
                      <a:pt x="60" y="60"/>
                      <a:pt x="64" y="57"/>
                      <a:pt x="64" y="49"/>
                    </a:cubicBezTo>
                    <a:cubicBezTo>
                      <a:pt x="66" y="49"/>
                      <a:pt x="66" y="47"/>
                      <a:pt x="66" y="44"/>
                    </a:cubicBezTo>
                    <a:cubicBezTo>
                      <a:pt x="66" y="42"/>
                      <a:pt x="66" y="40"/>
                      <a:pt x="64" y="39"/>
                    </a:cubicBezTo>
                    <a:cubicBezTo>
                      <a:pt x="65" y="36"/>
                      <a:pt x="67" y="30"/>
                      <a:pt x="66" y="26"/>
                    </a:cubicBezTo>
                    <a:cubicBezTo>
                      <a:pt x="65" y="20"/>
                      <a:pt x="57" y="18"/>
                      <a:pt x="51" y="18"/>
                    </a:cubicBezTo>
                    <a:cubicBezTo>
                      <a:pt x="46" y="18"/>
                      <a:pt x="39" y="20"/>
                      <a:pt x="37" y="24"/>
                    </a:cubicBezTo>
                    <a:cubicBezTo>
                      <a:pt x="34" y="24"/>
                      <a:pt x="32" y="25"/>
                      <a:pt x="32" y="26"/>
                    </a:cubicBezTo>
                    <a:cubicBezTo>
                      <a:pt x="29" y="29"/>
                      <a:pt x="31" y="35"/>
                      <a:pt x="32" y="39"/>
                    </a:cubicBezTo>
                    <a:cubicBezTo>
                      <a:pt x="30" y="40"/>
                      <a:pt x="30" y="42"/>
                      <a:pt x="30" y="44"/>
                    </a:cubicBezTo>
                    <a:cubicBezTo>
                      <a:pt x="30" y="47"/>
                      <a:pt x="30" y="49"/>
                      <a:pt x="32" y="49"/>
                    </a:cubicBezTo>
                    <a:cubicBezTo>
                      <a:pt x="32" y="57"/>
                      <a:pt x="36" y="60"/>
                      <a:pt x="38" y="61"/>
                    </a:cubicBezTo>
                    <a:cubicBezTo>
                      <a:pt x="38" y="69"/>
                      <a:pt x="38" y="69"/>
                      <a:pt x="38" y="69"/>
                    </a:cubicBezTo>
                    <a:cubicBezTo>
                      <a:pt x="36" y="69"/>
                      <a:pt x="35" y="70"/>
                      <a:pt x="33" y="70"/>
                    </a:cubicBezTo>
                    <a:cubicBezTo>
                      <a:pt x="27" y="73"/>
                      <a:pt x="20" y="75"/>
                      <a:pt x="16" y="78"/>
                    </a:cubicBezTo>
                    <a:cubicBezTo>
                      <a:pt x="8" y="70"/>
                      <a:pt x="4" y="59"/>
                      <a:pt x="4" y="48"/>
                    </a:cubicBezTo>
                    <a:cubicBezTo>
                      <a:pt x="4" y="24"/>
                      <a:pt x="24" y="4"/>
                      <a:pt x="48" y="4"/>
                    </a:cubicBezTo>
                    <a:cubicBezTo>
                      <a:pt x="72" y="4"/>
                      <a:pt x="92" y="24"/>
                      <a:pt x="92" y="48"/>
                    </a:cubicBezTo>
                    <a:cubicBezTo>
                      <a:pt x="92" y="59"/>
                      <a:pt x="88" y="70"/>
                      <a:pt x="80" y="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8FA7B47-673B-4885-A800-C76380DF8A97}"/>
                </a:ext>
              </a:extLst>
            </p:cNvPr>
            <p:cNvGrpSpPr/>
            <p:nvPr/>
          </p:nvGrpSpPr>
          <p:grpSpPr>
            <a:xfrm>
              <a:off x="8666016" y="2401741"/>
              <a:ext cx="963224" cy="963224"/>
              <a:chOff x="692147" y="1417119"/>
              <a:chExt cx="1113650" cy="111365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A9A7FA9-4CB9-4B1D-8609-F0EFC676AD47}"/>
                  </a:ext>
                </a:extLst>
              </p:cNvPr>
              <p:cNvSpPr/>
              <p:nvPr/>
            </p:nvSpPr>
            <p:spPr>
              <a:xfrm>
                <a:off x="692147" y="1417119"/>
                <a:ext cx="1113650" cy="1113650"/>
              </a:xfrm>
              <a:prstGeom prst="ellipse">
                <a:avLst/>
              </a:prstGeom>
              <a:solidFill>
                <a:srgbClr val="102747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 26">
                <a:extLst>
                  <a:ext uri="{FF2B5EF4-FFF2-40B4-BE49-F238E27FC236}">
                    <a16:creationId xmlns:a16="http://schemas.microsoft.com/office/drawing/2014/main" id="{E5A42AE9-B921-4A81-AD6A-3FEBBEA389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2464" y="1585734"/>
                <a:ext cx="773018" cy="776420"/>
              </a:xfrm>
              <a:custGeom>
                <a:avLst/>
                <a:gdLst>
                  <a:gd name="T0" fmla="*/ 48 w 96"/>
                  <a:gd name="T1" fmla="*/ 0 h 96"/>
                  <a:gd name="T2" fmla="*/ 0 w 96"/>
                  <a:gd name="T3" fmla="*/ 48 h 96"/>
                  <a:gd name="T4" fmla="*/ 14 w 96"/>
                  <a:gd name="T5" fmla="*/ 82 h 96"/>
                  <a:gd name="T6" fmla="*/ 14 w 96"/>
                  <a:gd name="T7" fmla="*/ 82 h 96"/>
                  <a:gd name="T8" fmla="*/ 48 w 96"/>
                  <a:gd name="T9" fmla="*/ 96 h 96"/>
                  <a:gd name="T10" fmla="*/ 82 w 96"/>
                  <a:gd name="T11" fmla="*/ 82 h 96"/>
                  <a:gd name="T12" fmla="*/ 96 w 96"/>
                  <a:gd name="T13" fmla="*/ 48 h 96"/>
                  <a:gd name="T14" fmla="*/ 48 w 96"/>
                  <a:gd name="T15" fmla="*/ 0 h 96"/>
                  <a:gd name="T16" fmla="*/ 80 w 96"/>
                  <a:gd name="T17" fmla="*/ 78 h 96"/>
                  <a:gd name="T18" fmla="*/ 63 w 96"/>
                  <a:gd name="T19" fmla="*/ 70 h 96"/>
                  <a:gd name="T20" fmla="*/ 58 w 96"/>
                  <a:gd name="T21" fmla="*/ 69 h 96"/>
                  <a:gd name="T22" fmla="*/ 58 w 96"/>
                  <a:gd name="T23" fmla="*/ 61 h 96"/>
                  <a:gd name="T24" fmla="*/ 64 w 96"/>
                  <a:gd name="T25" fmla="*/ 49 h 96"/>
                  <a:gd name="T26" fmla="*/ 66 w 96"/>
                  <a:gd name="T27" fmla="*/ 44 h 96"/>
                  <a:gd name="T28" fmla="*/ 64 w 96"/>
                  <a:gd name="T29" fmla="*/ 39 h 96"/>
                  <a:gd name="T30" fmla="*/ 66 w 96"/>
                  <a:gd name="T31" fmla="*/ 26 h 96"/>
                  <a:gd name="T32" fmla="*/ 51 w 96"/>
                  <a:gd name="T33" fmla="*/ 18 h 96"/>
                  <a:gd name="T34" fmla="*/ 37 w 96"/>
                  <a:gd name="T35" fmla="*/ 24 h 96"/>
                  <a:gd name="T36" fmla="*/ 32 w 96"/>
                  <a:gd name="T37" fmla="*/ 26 h 96"/>
                  <a:gd name="T38" fmla="*/ 32 w 96"/>
                  <a:gd name="T39" fmla="*/ 39 h 96"/>
                  <a:gd name="T40" fmla="*/ 30 w 96"/>
                  <a:gd name="T41" fmla="*/ 44 h 96"/>
                  <a:gd name="T42" fmla="*/ 32 w 96"/>
                  <a:gd name="T43" fmla="*/ 49 h 96"/>
                  <a:gd name="T44" fmla="*/ 38 w 96"/>
                  <a:gd name="T45" fmla="*/ 61 h 96"/>
                  <a:gd name="T46" fmla="*/ 38 w 96"/>
                  <a:gd name="T47" fmla="*/ 69 h 96"/>
                  <a:gd name="T48" fmla="*/ 33 w 96"/>
                  <a:gd name="T49" fmla="*/ 70 h 96"/>
                  <a:gd name="T50" fmla="*/ 16 w 96"/>
                  <a:gd name="T51" fmla="*/ 78 h 96"/>
                  <a:gd name="T52" fmla="*/ 4 w 96"/>
                  <a:gd name="T53" fmla="*/ 48 h 96"/>
                  <a:gd name="T54" fmla="*/ 48 w 96"/>
                  <a:gd name="T55" fmla="*/ 4 h 96"/>
                  <a:gd name="T56" fmla="*/ 92 w 96"/>
                  <a:gd name="T57" fmla="*/ 48 h 96"/>
                  <a:gd name="T58" fmla="*/ 80 w 96"/>
                  <a:gd name="T59" fmla="*/ 7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6" h="96">
                    <a:moveTo>
                      <a:pt x="48" y="0"/>
                    </a:moveTo>
                    <a:cubicBezTo>
                      <a:pt x="22" y="0"/>
                      <a:pt x="0" y="22"/>
                      <a:pt x="0" y="48"/>
                    </a:cubicBezTo>
                    <a:cubicBezTo>
                      <a:pt x="0" y="61"/>
                      <a:pt x="5" y="73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23" y="91"/>
                      <a:pt x="35" y="96"/>
                      <a:pt x="48" y="96"/>
                    </a:cubicBezTo>
                    <a:cubicBezTo>
                      <a:pt x="61" y="96"/>
                      <a:pt x="73" y="91"/>
                      <a:pt x="82" y="82"/>
                    </a:cubicBezTo>
                    <a:cubicBezTo>
                      <a:pt x="91" y="73"/>
                      <a:pt x="96" y="61"/>
                      <a:pt x="96" y="48"/>
                    </a:cubicBezTo>
                    <a:cubicBezTo>
                      <a:pt x="96" y="22"/>
                      <a:pt x="74" y="0"/>
                      <a:pt x="48" y="0"/>
                    </a:cubicBezTo>
                    <a:close/>
                    <a:moveTo>
                      <a:pt x="80" y="78"/>
                    </a:moveTo>
                    <a:cubicBezTo>
                      <a:pt x="76" y="75"/>
                      <a:pt x="70" y="73"/>
                      <a:pt x="63" y="70"/>
                    </a:cubicBezTo>
                    <a:cubicBezTo>
                      <a:pt x="61" y="70"/>
                      <a:pt x="60" y="69"/>
                      <a:pt x="58" y="69"/>
                    </a:cubicBezTo>
                    <a:cubicBezTo>
                      <a:pt x="58" y="61"/>
                      <a:pt x="58" y="61"/>
                      <a:pt x="58" y="61"/>
                    </a:cubicBezTo>
                    <a:cubicBezTo>
                      <a:pt x="60" y="60"/>
                      <a:pt x="64" y="57"/>
                      <a:pt x="64" y="49"/>
                    </a:cubicBezTo>
                    <a:cubicBezTo>
                      <a:pt x="66" y="49"/>
                      <a:pt x="66" y="47"/>
                      <a:pt x="66" y="44"/>
                    </a:cubicBezTo>
                    <a:cubicBezTo>
                      <a:pt x="66" y="42"/>
                      <a:pt x="66" y="40"/>
                      <a:pt x="64" y="39"/>
                    </a:cubicBezTo>
                    <a:cubicBezTo>
                      <a:pt x="65" y="36"/>
                      <a:pt x="67" y="30"/>
                      <a:pt x="66" y="26"/>
                    </a:cubicBezTo>
                    <a:cubicBezTo>
                      <a:pt x="65" y="20"/>
                      <a:pt x="57" y="18"/>
                      <a:pt x="51" y="18"/>
                    </a:cubicBezTo>
                    <a:cubicBezTo>
                      <a:pt x="46" y="18"/>
                      <a:pt x="39" y="20"/>
                      <a:pt x="37" y="24"/>
                    </a:cubicBezTo>
                    <a:cubicBezTo>
                      <a:pt x="34" y="24"/>
                      <a:pt x="32" y="25"/>
                      <a:pt x="32" y="26"/>
                    </a:cubicBezTo>
                    <a:cubicBezTo>
                      <a:pt x="29" y="29"/>
                      <a:pt x="31" y="35"/>
                      <a:pt x="32" y="39"/>
                    </a:cubicBezTo>
                    <a:cubicBezTo>
                      <a:pt x="30" y="40"/>
                      <a:pt x="30" y="42"/>
                      <a:pt x="30" y="44"/>
                    </a:cubicBezTo>
                    <a:cubicBezTo>
                      <a:pt x="30" y="47"/>
                      <a:pt x="30" y="49"/>
                      <a:pt x="32" y="49"/>
                    </a:cubicBezTo>
                    <a:cubicBezTo>
                      <a:pt x="32" y="57"/>
                      <a:pt x="36" y="60"/>
                      <a:pt x="38" y="61"/>
                    </a:cubicBezTo>
                    <a:cubicBezTo>
                      <a:pt x="38" y="69"/>
                      <a:pt x="38" y="69"/>
                      <a:pt x="38" y="69"/>
                    </a:cubicBezTo>
                    <a:cubicBezTo>
                      <a:pt x="36" y="69"/>
                      <a:pt x="35" y="70"/>
                      <a:pt x="33" y="70"/>
                    </a:cubicBezTo>
                    <a:cubicBezTo>
                      <a:pt x="27" y="73"/>
                      <a:pt x="20" y="75"/>
                      <a:pt x="16" y="78"/>
                    </a:cubicBezTo>
                    <a:cubicBezTo>
                      <a:pt x="8" y="70"/>
                      <a:pt x="4" y="59"/>
                      <a:pt x="4" y="48"/>
                    </a:cubicBezTo>
                    <a:cubicBezTo>
                      <a:pt x="4" y="24"/>
                      <a:pt x="24" y="4"/>
                      <a:pt x="48" y="4"/>
                    </a:cubicBezTo>
                    <a:cubicBezTo>
                      <a:pt x="72" y="4"/>
                      <a:pt x="92" y="24"/>
                      <a:pt x="92" y="48"/>
                    </a:cubicBezTo>
                    <a:cubicBezTo>
                      <a:pt x="92" y="59"/>
                      <a:pt x="88" y="70"/>
                      <a:pt x="80" y="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DCE96CB-BFC6-4AB8-B627-2E2640654077}"/>
              </a:ext>
            </a:extLst>
          </p:cNvPr>
          <p:cNvSpPr txBox="1">
            <a:spLocks/>
          </p:cNvSpPr>
          <p:nvPr/>
        </p:nvSpPr>
        <p:spPr>
          <a:xfrm>
            <a:off x="841829" y="1785648"/>
            <a:ext cx="4405086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Lorem ipsum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0EB648C-3A93-4F69-9EC1-6B672E1ECC7D}"/>
              </a:ext>
            </a:extLst>
          </p:cNvPr>
          <p:cNvSpPr txBox="1">
            <a:spLocks/>
          </p:cNvSpPr>
          <p:nvPr/>
        </p:nvSpPr>
        <p:spPr>
          <a:xfrm>
            <a:off x="6945085" y="1785648"/>
            <a:ext cx="4405086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F74312A-4E45-1329-747A-46DFCE953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27" y="-1016847"/>
            <a:ext cx="4484917" cy="346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67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Table and Text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FAD055-FD4A-479D-BC15-08AFA4D97A38}"/>
              </a:ext>
            </a:extLst>
          </p:cNvPr>
          <p:cNvGrpSpPr/>
          <p:nvPr/>
        </p:nvGrpSpPr>
        <p:grpSpPr>
          <a:xfrm>
            <a:off x="8040914" y="2132801"/>
            <a:ext cx="3693886" cy="3576760"/>
            <a:chOff x="6284976" y="1400628"/>
            <a:chExt cx="5449824" cy="3576760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9F0D96B3-088A-491C-8494-6FFC69B8D33E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930400"/>
              <a:ext cx="5449824" cy="3046988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800" dirty="0" err="1"/>
                <a:t>Fusce</a:t>
              </a:r>
              <a:r>
                <a:rPr lang="en-US" sz="1800" dirty="0"/>
                <a:t> </a:t>
              </a:r>
              <a:r>
                <a:rPr lang="en-US" sz="1800" dirty="0" err="1"/>
                <a:t>feugiat</a:t>
              </a:r>
              <a:r>
                <a:rPr lang="en-US" sz="1800" dirty="0"/>
                <a:t> </a:t>
              </a:r>
              <a:r>
                <a:rPr lang="en-US" sz="1800" dirty="0" err="1"/>
                <a:t>consequat</a:t>
              </a:r>
              <a:r>
                <a:rPr lang="en-US" sz="1800" dirty="0"/>
                <a:t> </a:t>
              </a:r>
              <a:r>
                <a:rPr lang="en-US" sz="1800" dirty="0" err="1"/>
                <a:t>consectetur</a:t>
              </a:r>
              <a:r>
                <a:rPr lang="en-US" sz="1800" dirty="0"/>
                <a:t>. Class </a:t>
              </a:r>
              <a:r>
                <a:rPr lang="en-US" sz="1800" dirty="0" err="1"/>
                <a:t>aptent</a:t>
              </a:r>
              <a:r>
                <a:rPr lang="en-US" sz="1800" dirty="0"/>
                <a:t> </a:t>
              </a:r>
              <a:r>
                <a:rPr lang="en-US" sz="1800" dirty="0" err="1"/>
                <a:t>taciti</a:t>
              </a:r>
              <a:r>
                <a:rPr lang="en-US" sz="1800" dirty="0"/>
                <a:t> </a:t>
              </a:r>
              <a:r>
                <a:rPr lang="en-US" sz="1800" dirty="0" err="1"/>
                <a:t>sociosqu</a:t>
              </a:r>
              <a:r>
                <a:rPr lang="en-US" sz="1800" dirty="0"/>
                <a:t> ad </a:t>
              </a:r>
              <a:r>
                <a:rPr lang="en-US" sz="1800" dirty="0" err="1"/>
                <a:t>litora</a:t>
              </a:r>
              <a:r>
                <a:rPr lang="en-US" sz="1800" dirty="0"/>
                <a:t> </a:t>
              </a:r>
              <a:r>
                <a:rPr lang="en-US" sz="1800" dirty="0" err="1"/>
                <a:t>torquent</a:t>
              </a:r>
              <a:r>
                <a:rPr lang="en-US" sz="1800" dirty="0"/>
                <a:t> per </a:t>
              </a:r>
              <a:r>
                <a:rPr lang="en-US" sz="1800" dirty="0" err="1"/>
                <a:t>conubia</a:t>
              </a:r>
              <a:r>
                <a:rPr lang="en-US" sz="1800" dirty="0"/>
                <a:t> nostra, per </a:t>
              </a:r>
              <a:r>
                <a:rPr lang="en-US" sz="1800" dirty="0" err="1"/>
                <a:t>inceptos</a:t>
              </a:r>
              <a:r>
                <a:rPr lang="en-US" sz="1800" dirty="0"/>
                <a:t> </a:t>
              </a:r>
              <a:r>
                <a:rPr lang="en-US" sz="1800" dirty="0" err="1"/>
                <a:t>himenaeos</a:t>
              </a:r>
              <a:r>
                <a:rPr lang="en-US" sz="1800" dirty="0"/>
                <a:t>. </a:t>
              </a:r>
              <a:r>
                <a:rPr lang="en-US" sz="1800" dirty="0" err="1"/>
                <a:t>Proin</a:t>
              </a:r>
              <a:r>
                <a:rPr lang="en-US" sz="1800" dirty="0"/>
                <a:t> fermentum lacinia </a:t>
              </a:r>
              <a:r>
                <a:rPr lang="en-US" sz="1800" dirty="0" err="1"/>
                <a:t>sem</a:t>
              </a:r>
              <a:r>
                <a:rPr lang="en-US" sz="1800" dirty="0"/>
                <a:t>, sit </a:t>
              </a:r>
              <a:r>
                <a:rPr lang="en-US" sz="1800" dirty="0" err="1"/>
                <a:t>amet</a:t>
              </a:r>
              <a:r>
                <a:rPr lang="en-US" sz="1800" dirty="0"/>
                <a:t> pulvinar </a:t>
              </a:r>
              <a:r>
                <a:rPr lang="en-US" sz="1800" dirty="0" err="1"/>
                <a:t>urna</a:t>
              </a:r>
              <a:r>
                <a:rPr lang="en-US" sz="1800" dirty="0"/>
                <a:t> </a:t>
              </a:r>
              <a:r>
                <a:rPr lang="en-US" sz="1800" dirty="0" err="1"/>
                <a:t>auctor</a:t>
              </a:r>
              <a:r>
                <a:rPr lang="en-US" sz="1800" dirty="0"/>
                <a:t> sed. </a:t>
              </a:r>
              <a:r>
                <a:rPr lang="en-US" sz="1800" dirty="0" err="1"/>
                <a:t>Phasellus</a:t>
              </a:r>
              <a:r>
                <a:rPr lang="en-US" sz="1800" dirty="0"/>
                <a:t> </a:t>
              </a:r>
              <a:r>
                <a:rPr lang="en-US" sz="1800" dirty="0" err="1"/>
                <a:t>quis</a:t>
              </a:r>
              <a:r>
                <a:rPr lang="en-US" sz="1800" dirty="0"/>
                <a:t> dui non </a:t>
              </a:r>
              <a:r>
                <a:rPr lang="en-US" sz="1800" dirty="0" err="1"/>
                <a:t>sapien</a:t>
              </a:r>
              <a:r>
                <a:rPr lang="en-US" sz="1800" dirty="0"/>
                <a:t> </a:t>
              </a:r>
              <a:r>
                <a:rPr lang="en-US" sz="1800" dirty="0" err="1"/>
                <a:t>scelerisque</a:t>
              </a:r>
              <a:r>
                <a:rPr lang="en-US" sz="1800" dirty="0"/>
                <a:t> </a:t>
              </a:r>
              <a:r>
                <a:rPr lang="en-US" sz="1800" dirty="0" err="1"/>
                <a:t>sollicitudin</a:t>
              </a:r>
              <a:r>
                <a:rPr lang="en-US" sz="1800" dirty="0"/>
                <a:t> ac vel </a:t>
              </a:r>
              <a:r>
                <a:rPr lang="en-US" sz="1800" dirty="0" err="1"/>
                <a:t>velit</a:t>
              </a:r>
              <a:r>
                <a:rPr lang="en-US" sz="1800" dirty="0"/>
                <a:t>. </a:t>
              </a:r>
              <a:r>
                <a:rPr lang="en-US" sz="1800" dirty="0" err="1"/>
                <a:t>Mauris</a:t>
              </a:r>
              <a:r>
                <a:rPr lang="en-US" sz="1800" dirty="0"/>
                <a:t> </a:t>
              </a:r>
              <a:r>
                <a:rPr lang="en-US" sz="1800" dirty="0" err="1"/>
                <a:t>efficitur</a:t>
              </a:r>
              <a:r>
                <a:rPr lang="en-US" sz="1800" dirty="0"/>
                <a:t> pulvinar </a:t>
              </a:r>
              <a:r>
                <a:rPr lang="en-US" sz="1800" dirty="0" err="1"/>
                <a:t>pellentesque</a:t>
              </a:r>
              <a:r>
                <a:rPr lang="en-US" sz="1800" dirty="0"/>
                <a:t>. Ut </a:t>
              </a:r>
              <a:r>
                <a:rPr lang="en-US" sz="1800" dirty="0" err="1"/>
                <a:t>nec</a:t>
              </a:r>
              <a:r>
                <a:rPr lang="en-US" sz="1800" dirty="0"/>
                <a:t> </a:t>
              </a:r>
              <a:r>
                <a:rPr lang="en-US" sz="1800" dirty="0" err="1"/>
                <a:t>lacus</a:t>
              </a:r>
              <a:r>
                <a:rPr lang="en-US" sz="1800" dirty="0"/>
                <a:t> </a:t>
              </a:r>
              <a:r>
                <a:rPr lang="en-US" sz="1800" dirty="0" err="1"/>
                <a:t>eleifend</a:t>
              </a:r>
              <a:r>
                <a:rPr lang="en-US" sz="1800" dirty="0"/>
                <a:t>, </a:t>
              </a:r>
              <a:r>
                <a:rPr lang="en-US" sz="1800" dirty="0" err="1"/>
                <a:t>sollicitudin</a:t>
              </a:r>
              <a:r>
                <a:rPr lang="en-US" sz="1800" dirty="0"/>
                <a:t> </a:t>
              </a:r>
              <a:r>
                <a:rPr lang="en-US" sz="1800" dirty="0" err="1"/>
                <a:t>velit</a:t>
              </a:r>
              <a:r>
                <a:rPr lang="en-US" sz="1800" dirty="0"/>
                <a:t> sed, </a:t>
              </a:r>
              <a:r>
                <a:rPr lang="en-US" sz="1800" dirty="0" err="1"/>
                <a:t>varius</a:t>
              </a:r>
              <a:r>
                <a:rPr lang="en-US" sz="1800" dirty="0"/>
                <a:t> </a:t>
              </a:r>
              <a:r>
                <a:rPr lang="en-US" sz="1800" dirty="0" err="1"/>
                <a:t>mauris</a:t>
              </a:r>
              <a:r>
                <a:rPr lang="en-US" sz="1800" dirty="0"/>
                <a:t>. Duis </a:t>
              </a:r>
              <a:r>
                <a:rPr lang="en-US" sz="1800" dirty="0" err="1"/>
                <a:t>ut</a:t>
              </a:r>
              <a:r>
                <a:rPr lang="en-US" sz="1800" dirty="0"/>
                <a:t> </a:t>
              </a:r>
              <a:r>
                <a:rPr lang="en-US" sz="1800" dirty="0" err="1"/>
                <a:t>urna</a:t>
              </a:r>
              <a:r>
                <a:rPr lang="en-US" sz="1800" dirty="0"/>
                <a:t> </a:t>
              </a:r>
              <a:r>
                <a:rPr lang="en-US" sz="1800" dirty="0" err="1"/>
                <a:t>quis</a:t>
              </a:r>
              <a:r>
                <a:rPr lang="en-US" sz="1800" dirty="0"/>
                <a:t> libero </a:t>
              </a:r>
              <a:r>
                <a:rPr lang="en-US" sz="1800" dirty="0" err="1"/>
                <a:t>aliquam</a:t>
              </a:r>
              <a:r>
                <a:rPr lang="en-US" sz="1800" dirty="0"/>
                <a:t> </a:t>
              </a:r>
              <a:r>
                <a:rPr lang="en-US" sz="1800" dirty="0" err="1"/>
                <a:t>rutrum</a:t>
              </a:r>
              <a:r>
                <a:rPr lang="en-US" sz="1800" dirty="0"/>
                <a:t> sit </a:t>
              </a:r>
              <a:r>
                <a:rPr lang="en-US" sz="1800" dirty="0" err="1"/>
                <a:t>amet</a:t>
              </a:r>
              <a:r>
                <a:rPr lang="en-US" sz="1800" dirty="0"/>
                <a:t> id </a:t>
              </a:r>
              <a:r>
                <a:rPr lang="en-US" sz="1800" dirty="0" err="1"/>
                <a:t>orci</a:t>
              </a:r>
              <a:r>
                <a:rPr lang="en-US" sz="1800" dirty="0"/>
                <a:t>.</a:t>
              </a: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C6402A8A-41DA-4EF8-83E0-8EF6559A8B08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400628"/>
              <a:ext cx="5449824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dirty="0">
                  <a:solidFill>
                    <a:srgbClr val="102747"/>
                  </a:solidFill>
                </a:rPr>
                <a:t>Lorem ipsum dolor sit </a:t>
              </a:r>
              <a:r>
                <a:rPr lang="en-US" sz="2000" dirty="0" err="1">
                  <a:solidFill>
                    <a:srgbClr val="102747"/>
                  </a:solidFill>
                </a:rPr>
                <a:t>amet</a:t>
              </a:r>
              <a:r>
                <a:rPr lang="en-US" sz="2000" dirty="0">
                  <a:solidFill>
                    <a:srgbClr val="102747"/>
                  </a:solidFill>
                </a:rPr>
                <a:t>.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AD134E-B413-436C-8A34-8D5A4567650C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830743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2284EE8-A1A2-45A4-8FE7-EB47D6091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108640"/>
              </p:ext>
            </p:extLst>
          </p:nvPr>
        </p:nvGraphicFramePr>
        <p:xfrm>
          <a:off x="476249" y="1400630"/>
          <a:ext cx="7201808" cy="4657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452">
                  <a:extLst>
                    <a:ext uri="{9D8B030D-6E8A-4147-A177-3AD203B41FA5}">
                      <a16:colId xmlns:a16="http://schemas.microsoft.com/office/drawing/2014/main" val="4225973377"/>
                    </a:ext>
                  </a:extLst>
                </a:gridCol>
                <a:gridCol w="1800452">
                  <a:extLst>
                    <a:ext uri="{9D8B030D-6E8A-4147-A177-3AD203B41FA5}">
                      <a16:colId xmlns:a16="http://schemas.microsoft.com/office/drawing/2014/main" val="1437423842"/>
                    </a:ext>
                  </a:extLst>
                </a:gridCol>
                <a:gridCol w="1800452">
                  <a:extLst>
                    <a:ext uri="{9D8B030D-6E8A-4147-A177-3AD203B41FA5}">
                      <a16:colId xmlns:a16="http://schemas.microsoft.com/office/drawing/2014/main" val="286330443"/>
                    </a:ext>
                  </a:extLst>
                </a:gridCol>
                <a:gridCol w="1800452">
                  <a:extLst>
                    <a:ext uri="{9D8B030D-6E8A-4147-A177-3AD203B41FA5}">
                      <a16:colId xmlns:a16="http://schemas.microsoft.com/office/drawing/2014/main" val="1072682000"/>
                    </a:ext>
                  </a:extLst>
                </a:gridCol>
              </a:tblGrid>
              <a:tr h="3881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Lorem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Ipsum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Sit </a:t>
                      </a:r>
                      <a:r>
                        <a:rPr lang="en-US" dirty="0" err="1"/>
                        <a:t>Amet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2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29384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29035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604465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887201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792027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778945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988403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41126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02923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650780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01789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936019"/>
                  </a:ext>
                </a:extLst>
              </a:tr>
              <a:tr h="35576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592728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C4D9A231-8066-4147-B553-F8B363D9E062}"/>
              </a:ext>
            </a:extLst>
          </p:cNvPr>
          <p:cNvGrpSpPr/>
          <p:nvPr/>
        </p:nvGrpSpPr>
        <p:grpSpPr>
          <a:xfrm>
            <a:off x="8040914" y="1400629"/>
            <a:ext cx="541898" cy="544285"/>
            <a:chOff x="4833938" y="3970338"/>
            <a:chExt cx="360363" cy="361950"/>
          </a:xfrm>
          <a:solidFill>
            <a:srgbClr val="102747"/>
          </a:solidFill>
        </p:grpSpPr>
        <p:sp>
          <p:nvSpPr>
            <p:cNvPr id="21" name="Freeform 55">
              <a:extLst>
                <a:ext uri="{FF2B5EF4-FFF2-40B4-BE49-F238E27FC236}">
                  <a16:creationId xmlns:a16="http://schemas.microsoft.com/office/drawing/2014/main" id="{6DBB8584-F2CC-4954-9BC0-CD31B47B7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4030663"/>
              <a:ext cx="300038" cy="301625"/>
            </a:xfrm>
            <a:custGeom>
              <a:avLst/>
              <a:gdLst>
                <a:gd name="T0" fmla="*/ 14 w 80"/>
                <a:gd name="T1" fmla="*/ 72 h 80"/>
                <a:gd name="T2" fmla="*/ 8 w 80"/>
                <a:gd name="T3" fmla="*/ 66 h 80"/>
                <a:gd name="T4" fmla="*/ 8 w 80"/>
                <a:gd name="T5" fmla="*/ 0 h 80"/>
                <a:gd name="T6" fmla="*/ 2 w 80"/>
                <a:gd name="T7" fmla="*/ 0 h 80"/>
                <a:gd name="T8" fmla="*/ 0 w 80"/>
                <a:gd name="T9" fmla="*/ 2 h 80"/>
                <a:gd name="T10" fmla="*/ 0 w 80"/>
                <a:gd name="T11" fmla="*/ 78 h 80"/>
                <a:gd name="T12" fmla="*/ 2 w 80"/>
                <a:gd name="T13" fmla="*/ 80 h 80"/>
                <a:gd name="T14" fmla="*/ 78 w 80"/>
                <a:gd name="T15" fmla="*/ 80 h 80"/>
                <a:gd name="T16" fmla="*/ 80 w 80"/>
                <a:gd name="T17" fmla="*/ 78 h 80"/>
                <a:gd name="T18" fmla="*/ 80 w 80"/>
                <a:gd name="T19" fmla="*/ 72 h 80"/>
                <a:gd name="T20" fmla="*/ 14 w 80"/>
                <a:gd name="T2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14" y="72"/>
                  </a:moveTo>
                  <a:cubicBezTo>
                    <a:pt x="11" y="72"/>
                    <a:pt x="8" y="69"/>
                    <a:pt x="8" y="6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1" y="80"/>
                    <a:pt x="2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0"/>
                    <a:pt x="80" y="79"/>
                    <a:pt x="80" y="78"/>
                  </a:cubicBezTo>
                  <a:cubicBezTo>
                    <a:pt x="80" y="72"/>
                    <a:pt x="80" y="72"/>
                    <a:pt x="80" y="72"/>
                  </a:cubicBezTo>
                  <a:lnTo>
                    <a:pt x="1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56">
              <a:extLst>
                <a:ext uri="{FF2B5EF4-FFF2-40B4-BE49-F238E27FC236}">
                  <a16:creationId xmlns:a16="http://schemas.microsoft.com/office/drawing/2014/main" id="{9429E9C3-CD7F-4FDB-8D15-942CB87424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8388" y="3970338"/>
              <a:ext cx="315913" cy="317500"/>
            </a:xfrm>
            <a:custGeom>
              <a:avLst/>
              <a:gdLst>
                <a:gd name="T0" fmla="*/ 82 w 84"/>
                <a:gd name="T1" fmla="*/ 0 h 84"/>
                <a:gd name="T2" fmla="*/ 2 w 84"/>
                <a:gd name="T3" fmla="*/ 0 h 84"/>
                <a:gd name="T4" fmla="*/ 0 w 84"/>
                <a:gd name="T5" fmla="*/ 2 h 84"/>
                <a:gd name="T6" fmla="*/ 0 w 84"/>
                <a:gd name="T7" fmla="*/ 82 h 84"/>
                <a:gd name="T8" fmla="*/ 2 w 84"/>
                <a:gd name="T9" fmla="*/ 84 h 84"/>
                <a:gd name="T10" fmla="*/ 82 w 84"/>
                <a:gd name="T11" fmla="*/ 84 h 84"/>
                <a:gd name="T12" fmla="*/ 84 w 84"/>
                <a:gd name="T13" fmla="*/ 82 h 84"/>
                <a:gd name="T14" fmla="*/ 84 w 84"/>
                <a:gd name="T15" fmla="*/ 2 h 84"/>
                <a:gd name="T16" fmla="*/ 82 w 84"/>
                <a:gd name="T17" fmla="*/ 0 h 84"/>
                <a:gd name="T18" fmla="*/ 40 w 84"/>
                <a:gd name="T19" fmla="*/ 68 h 84"/>
                <a:gd name="T20" fmla="*/ 16 w 84"/>
                <a:gd name="T21" fmla="*/ 68 h 84"/>
                <a:gd name="T22" fmla="*/ 14 w 84"/>
                <a:gd name="T23" fmla="*/ 66 h 84"/>
                <a:gd name="T24" fmla="*/ 16 w 84"/>
                <a:gd name="T25" fmla="*/ 64 h 84"/>
                <a:gd name="T26" fmla="*/ 40 w 84"/>
                <a:gd name="T27" fmla="*/ 64 h 84"/>
                <a:gd name="T28" fmla="*/ 42 w 84"/>
                <a:gd name="T29" fmla="*/ 66 h 84"/>
                <a:gd name="T30" fmla="*/ 40 w 84"/>
                <a:gd name="T31" fmla="*/ 68 h 84"/>
                <a:gd name="T32" fmla="*/ 68 w 84"/>
                <a:gd name="T33" fmla="*/ 60 h 84"/>
                <a:gd name="T34" fmla="*/ 16 w 84"/>
                <a:gd name="T35" fmla="*/ 60 h 84"/>
                <a:gd name="T36" fmla="*/ 14 w 84"/>
                <a:gd name="T37" fmla="*/ 58 h 84"/>
                <a:gd name="T38" fmla="*/ 16 w 84"/>
                <a:gd name="T39" fmla="*/ 56 h 84"/>
                <a:gd name="T40" fmla="*/ 68 w 84"/>
                <a:gd name="T41" fmla="*/ 56 h 84"/>
                <a:gd name="T42" fmla="*/ 70 w 84"/>
                <a:gd name="T43" fmla="*/ 58 h 84"/>
                <a:gd name="T44" fmla="*/ 68 w 84"/>
                <a:gd name="T45" fmla="*/ 60 h 84"/>
                <a:gd name="T46" fmla="*/ 68 w 84"/>
                <a:gd name="T47" fmla="*/ 52 h 84"/>
                <a:gd name="T48" fmla="*/ 16 w 84"/>
                <a:gd name="T49" fmla="*/ 52 h 84"/>
                <a:gd name="T50" fmla="*/ 14 w 84"/>
                <a:gd name="T51" fmla="*/ 50 h 84"/>
                <a:gd name="T52" fmla="*/ 16 w 84"/>
                <a:gd name="T53" fmla="*/ 48 h 84"/>
                <a:gd name="T54" fmla="*/ 68 w 84"/>
                <a:gd name="T55" fmla="*/ 48 h 84"/>
                <a:gd name="T56" fmla="*/ 70 w 84"/>
                <a:gd name="T57" fmla="*/ 50 h 84"/>
                <a:gd name="T58" fmla="*/ 68 w 84"/>
                <a:gd name="T59" fmla="*/ 52 h 84"/>
                <a:gd name="T60" fmla="*/ 68 w 84"/>
                <a:gd name="T61" fmla="*/ 44 h 84"/>
                <a:gd name="T62" fmla="*/ 16 w 84"/>
                <a:gd name="T63" fmla="*/ 44 h 84"/>
                <a:gd name="T64" fmla="*/ 14 w 84"/>
                <a:gd name="T65" fmla="*/ 42 h 84"/>
                <a:gd name="T66" fmla="*/ 16 w 84"/>
                <a:gd name="T67" fmla="*/ 40 h 84"/>
                <a:gd name="T68" fmla="*/ 68 w 84"/>
                <a:gd name="T69" fmla="*/ 40 h 84"/>
                <a:gd name="T70" fmla="*/ 70 w 84"/>
                <a:gd name="T71" fmla="*/ 42 h 84"/>
                <a:gd name="T72" fmla="*/ 68 w 84"/>
                <a:gd name="T73" fmla="*/ 44 h 84"/>
                <a:gd name="T74" fmla="*/ 68 w 84"/>
                <a:gd name="T75" fmla="*/ 36 h 84"/>
                <a:gd name="T76" fmla="*/ 16 w 84"/>
                <a:gd name="T77" fmla="*/ 36 h 84"/>
                <a:gd name="T78" fmla="*/ 14 w 84"/>
                <a:gd name="T79" fmla="*/ 34 h 84"/>
                <a:gd name="T80" fmla="*/ 16 w 84"/>
                <a:gd name="T81" fmla="*/ 32 h 84"/>
                <a:gd name="T82" fmla="*/ 68 w 84"/>
                <a:gd name="T83" fmla="*/ 32 h 84"/>
                <a:gd name="T84" fmla="*/ 70 w 84"/>
                <a:gd name="T85" fmla="*/ 34 h 84"/>
                <a:gd name="T86" fmla="*/ 68 w 84"/>
                <a:gd name="T87" fmla="*/ 36 h 84"/>
                <a:gd name="T88" fmla="*/ 68 w 84"/>
                <a:gd name="T89" fmla="*/ 28 h 84"/>
                <a:gd name="T90" fmla="*/ 16 w 84"/>
                <a:gd name="T91" fmla="*/ 28 h 84"/>
                <a:gd name="T92" fmla="*/ 14 w 84"/>
                <a:gd name="T93" fmla="*/ 26 h 84"/>
                <a:gd name="T94" fmla="*/ 16 w 84"/>
                <a:gd name="T95" fmla="*/ 24 h 84"/>
                <a:gd name="T96" fmla="*/ 68 w 84"/>
                <a:gd name="T97" fmla="*/ 24 h 84"/>
                <a:gd name="T98" fmla="*/ 70 w 84"/>
                <a:gd name="T99" fmla="*/ 26 h 84"/>
                <a:gd name="T100" fmla="*/ 68 w 84"/>
                <a:gd name="T101" fmla="*/ 28 h 84"/>
                <a:gd name="T102" fmla="*/ 68 w 84"/>
                <a:gd name="T103" fmla="*/ 20 h 84"/>
                <a:gd name="T104" fmla="*/ 16 w 84"/>
                <a:gd name="T105" fmla="*/ 20 h 84"/>
                <a:gd name="T106" fmla="*/ 14 w 84"/>
                <a:gd name="T107" fmla="*/ 18 h 84"/>
                <a:gd name="T108" fmla="*/ 16 w 84"/>
                <a:gd name="T109" fmla="*/ 16 h 84"/>
                <a:gd name="T110" fmla="*/ 68 w 84"/>
                <a:gd name="T111" fmla="*/ 16 h 84"/>
                <a:gd name="T112" fmla="*/ 70 w 84"/>
                <a:gd name="T113" fmla="*/ 18 h 84"/>
                <a:gd name="T114" fmla="*/ 68 w 84"/>
                <a:gd name="T11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4" h="84">
                  <a:moveTo>
                    <a:pt x="8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4" y="83"/>
                    <a:pt x="84" y="8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lose/>
                  <a:moveTo>
                    <a:pt x="40" y="68"/>
                  </a:moveTo>
                  <a:cubicBezTo>
                    <a:pt x="16" y="68"/>
                    <a:pt x="16" y="68"/>
                    <a:pt x="16" y="68"/>
                  </a:cubicBezTo>
                  <a:cubicBezTo>
                    <a:pt x="15" y="68"/>
                    <a:pt x="14" y="67"/>
                    <a:pt x="14" y="66"/>
                  </a:cubicBezTo>
                  <a:cubicBezTo>
                    <a:pt x="14" y="65"/>
                    <a:pt x="15" y="64"/>
                    <a:pt x="1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4"/>
                    <a:pt x="42" y="65"/>
                    <a:pt x="42" y="66"/>
                  </a:cubicBezTo>
                  <a:cubicBezTo>
                    <a:pt x="42" y="67"/>
                    <a:pt x="41" y="68"/>
                    <a:pt x="40" y="68"/>
                  </a:cubicBezTo>
                  <a:close/>
                  <a:moveTo>
                    <a:pt x="68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15" y="60"/>
                    <a:pt x="14" y="59"/>
                    <a:pt x="14" y="58"/>
                  </a:cubicBezTo>
                  <a:cubicBezTo>
                    <a:pt x="14" y="57"/>
                    <a:pt x="15" y="56"/>
                    <a:pt x="16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9" y="56"/>
                    <a:pt x="70" y="57"/>
                    <a:pt x="70" y="58"/>
                  </a:cubicBezTo>
                  <a:cubicBezTo>
                    <a:pt x="70" y="59"/>
                    <a:pt x="69" y="60"/>
                    <a:pt x="68" y="60"/>
                  </a:cubicBezTo>
                  <a:close/>
                  <a:moveTo>
                    <a:pt x="68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5" y="52"/>
                    <a:pt x="14" y="51"/>
                    <a:pt x="14" y="50"/>
                  </a:cubicBezTo>
                  <a:cubicBezTo>
                    <a:pt x="14" y="49"/>
                    <a:pt x="15" y="48"/>
                    <a:pt x="16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9" y="48"/>
                    <a:pt x="70" y="49"/>
                    <a:pt x="70" y="50"/>
                  </a:cubicBezTo>
                  <a:cubicBezTo>
                    <a:pt x="70" y="51"/>
                    <a:pt x="69" y="52"/>
                    <a:pt x="68" y="52"/>
                  </a:cubicBezTo>
                  <a:close/>
                  <a:moveTo>
                    <a:pt x="68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1"/>
                    <a:pt x="15" y="40"/>
                    <a:pt x="16" y="40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9" y="40"/>
                    <a:pt x="70" y="41"/>
                    <a:pt x="70" y="42"/>
                  </a:cubicBezTo>
                  <a:cubicBezTo>
                    <a:pt x="70" y="43"/>
                    <a:pt x="69" y="44"/>
                    <a:pt x="68" y="44"/>
                  </a:cubicBezTo>
                  <a:close/>
                  <a:moveTo>
                    <a:pt x="68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4" y="33"/>
                    <a:pt x="15" y="32"/>
                    <a:pt x="16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9" y="32"/>
                    <a:pt x="70" y="33"/>
                    <a:pt x="70" y="34"/>
                  </a:cubicBezTo>
                  <a:cubicBezTo>
                    <a:pt x="70" y="35"/>
                    <a:pt x="69" y="36"/>
                    <a:pt x="68" y="36"/>
                  </a:cubicBezTo>
                  <a:close/>
                  <a:moveTo>
                    <a:pt x="68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5"/>
                    <a:pt x="15" y="24"/>
                    <a:pt x="16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9" y="24"/>
                    <a:pt x="70" y="25"/>
                    <a:pt x="70" y="26"/>
                  </a:cubicBezTo>
                  <a:cubicBezTo>
                    <a:pt x="70" y="27"/>
                    <a:pt x="69" y="28"/>
                    <a:pt x="68" y="28"/>
                  </a:cubicBezTo>
                  <a:close/>
                  <a:moveTo>
                    <a:pt x="68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4" y="19"/>
                    <a:pt x="14" y="18"/>
                  </a:cubicBezTo>
                  <a:cubicBezTo>
                    <a:pt x="14" y="17"/>
                    <a:pt x="15" y="16"/>
                    <a:pt x="1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9" y="16"/>
                    <a:pt x="70" y="17"/>
                    <a:pt x="70" y="18"/>
                  </a:cubicBezTo>
                  <a:cubicBezTo>
                    <a:pt x="70" y="19"/>
                    <a:pt x="69" y="20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4234963-AC4D-F0E9-17A4-4DC56610B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27" y="-1016847"/>
            <a:ext cx="4484917" cy="346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54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5DB1D2-D03B-4C85-92F4-B243CC8DD3EA}"/>
              </a:ext>
            </a:extLst>
          </p:cNvPr>
          <p:cNvSpPr/>
          <p:nvPr/>
        </p:nvSpPr>
        <p:spPr>
          <a:xfrm>
            <a:off x="476249" y="1371601"/>
            <a:ext cx="3529693" cy="4686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D6A1CFF-AF5A-415E-9EC8-DBE00D669E74}"/>
              </a:ext>
            </a:extLst>
          </p:cNvPr>
          <p:cNvSpPr/>
          <p:nvPr/>
        </p:nvSpPr>
        <p:spPr>
          <a:xfrm>
            <a:off x="8205110" y="1371601"/>
            <a:ext cx="3529693" cy="4686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2E2AA6-DF87-4D02-985D-FC2A9DFF43ED}"/>
              </a:ext>
            </a:extLst>
          </p:cNvPr>
          <p:cNvSpPr/>
          <p:nvPr/>
        </p:nvSpPr>
        <p:spPr>
          <a:xfrm>
            <a:off x="4331154" y="1371601"/>
            <a:ext cx="3529693" cy="4686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D30435-2F63-4B02-80AE-C6B7BD35D1EB}"/>
              </a:ext>
            </a:extLst>
          </p:cNvPr>
          <p:cNvGrpSpPr/>
          <p:nvPr/>
        </p:nvGrpSpPr>
        <p:grpSpPr>
          <a:xfrm>
            <a:off x="1503714" y="5721730"/>
            <a:ext cx="9962575" cy="184666"/>
            <a:chOff x="1772228" y="5721730"/>
            <a:chExt cx="9962575" cy="184666"/>
          </a:xfrm>
        </p:grpSpPr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F957CAB4-EC15-48FB-91B2-B6C2DE336363}"/>
                </a:ext>
              </a:extLst>
            </p:cNvPr>
            <p:cNvSpPr txBox="1">
              <a:spLocks/>
            </p:cNvSpPr>
            <p:nvPr/>
          </p:nvSpPr>
          <p:spPr>
            <a:xfrm>
              <a:off x="1772228" y="5721730"/>
              <a:ext cx="2233714" cy="184666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Consectetur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adipiscing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elit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</a:p>
          </p:txBody>
        </p:sp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AB20B3F4-0654-40B6-9C0E-59F84AF36858}"/>
                </a:ext>
              </a:extLst>
            </p:cNvPr>
            <p:cNvSpPr txBox="1">
              <a:spLocks/>
            </p:cNvSpPr>
            <p:nvPr/>
          </p:nvSpPr>
          <p:spPr>
            <a:xfrm>
              <a:off x="5627133" y="5721730"/>
              <a:ext cx="2233714" cy="184666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Aliquam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mollis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ut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enim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eget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fringilla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E6093FA2-EE2A-4E2E-ADF1-8D97E1513350}"/>
                </a:ext>
              </a:extLst>
            </p:cNvPr>
            <p:cNvSpPr txBox="1">
              <a:spLocks/>
            </p:cNvSpPr>
            <p:nvPr/>
          </p:nvSpPr>
          <p:spPr>
            <a:xfrm>
              <a:off x="9501089" y="5721730"/>
              <a:ext cx="2233714" cy="184666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Sed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aliquet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nulla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a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lobortis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</a:rPr>
                <a:t>ultricies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2B811C-90B1-4590-8E04-B32485004D90}"/>
              </a:ext>
            </a:extLst>
          </p:cNvPr>
          <p:cNvGrpSpPr/>
          <p:nvPr/>
        </p:nvGrpSpPr>
        <p:grpSpPr>
          <a:xfrm>
            <a:off x="4599667" y="3918190"/>
            <a:ext cx="2992666" cy="1626267"/>
            <a:chOff x="4329794" y="1447670"/>
            <a:chExt cx="3551464" cy="1626267"/>
          </a:xfrm>
        </p:grpSpPr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A5925636-1E78-40AC-96FD-A98C52E9B033}"/>
                </a:ext>
              </a:extLst>
            </p:cNvPr>
            <p:cNvSpPr txBox="1">
              <a:spLocks/>
            </p:cNvSpPr>
            <p:nvPr/>
          </p:nvSpPr>
          <p:spPr>
            <a:xfrm>
              <a:off x="4329794" y="1886858"/>
              <a:ext cx="3551464" cy="1187079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None/>
              </a:pPr>
              <a:r>
                <a:rPr lang="en-US" sz="1400" dirty="0">
                  <a:solidFill>
                    <a:prstClr val="black"/>
                  </a:solidFill>
                </a:rPr>
                <a:t>Lorem ipsum dolor sit </a:t>
              </a:r>
              <a:r>
                <a:rPr lang="en-US" sz="1400" dirty="0" err="1">
                  <a:solidFill>
                    <a:prstClr val="black"/>
                  </a:solidFill>
                </a:rPr>
                <a:t>amet</a:t>
              </a:r>
              <a:r>
                <a:rPr lang="en-US" sz="1400" dirty="0">
                  <a:solidFill>
                    <a:prstClr val="black"/>
                  </a:solidFill>
                </a:rPr>
                <a:t>, </a:t>
              </a:r>
              <a:r>
                <a:rPr lang="en-US" sz="1400" dirty="0" err="1">
                  <a:solidFill>
                    <a:prstClr val="black"/>
                  </a:solidFill>
                </a:rPr>
                <a:t>consectetur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adipiscing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elit</a:t>
              </a:r>
              <a:r>
                <a:rPr lang="en-US" sz="1400" dirty="0">
                  <a:solidFill>
                    <a:prstClr val="black"/>
                  </a:solidFill>
                </a:rPr>
                <a:t>. </a:t>
              </a:r>
              <a:r>
                <a:rPr lang="en-US" sz="1400" dirty="0" err="1">
                  <a:solidFill>
                    <a:prstClr val="black"/>
                  </a:solidFill>
                </a:rPr>
                <a:t>Aliquam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mollis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ut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enim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eget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fringilla</a:t>
              </a:r>
              <a:r>
                <a:rPr lang="en-US" sz="1400" dirty="0">
                  <a:solidFill>
                    <a:prstClr val="black"/>
                  </a:solidFill>
                </a:rPr>
                <a:t>. Sed </a:t>
              </a:r>
              <a:r>
                <a:rPr lang="en-US" sz="1400" dirty="0" err="1">
                  <a:solidFill>
                    <a:prstClr val="black"/>
                  </a:solidFill>
                </a:rPr>
                <a:t>aliquet</a:t>
              </a:r>
              <a:r>
                <a:rPr lang="en-US" sz="1400" dirty="0">
                  <a:solidFill>
                    <a:prstClr val="black"/>
                  </a:solidFill>
                </a:rPr>
                <a:t>, </a:t>
              </a:r>
              <a:r>
                <a:rPr lang="en-US" sz="1400" dirty="0" err="1">
                  <a:solidFill>
                    <a:prstClr val="black"/>
                  </a:solidFill>
                </a:rPr>
                <a:t>nulla</a:t>
              </a:r>
              <a:r>
                <a:rPr lang="en-US" sz="1400" dirty="0">
                  <a:solidFill>
                    <a:prstClr val="black"/>
                  </a:solidFill>
                </a:rPr>
                <a:t> a </a:t>
              </a:r>
              <a:r>
                <a:rPr lang="en-US" sz="1400" dirty="0" err="1">
                  <a:solidFill>
                    <a:prstClr val="black"/>
                  </a:solidFill>
                </a:rPr>
                <a:t>lobortis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ultricies</a:t>
              </a:r>
              <a:r>
                <a:rPr lang="en-US" sz="1400" dirty="0">
                  <a:solidFill>
                    <a:prstClr val="black"/>
                  </a:solidFill>
                </a:rPr>
                <a:t>, dolor ligula convallis </a:t>
              </a:r>
              <a:r>
                <a:rPr lang="en-US" sz="1400" dirty="0" err="1">
                  <a:solidFill>
                    <a:prstClr val="black"/>
                  </a:solidFill>
                </a:rPr>
                <a:t>eros</a:t>
              </a:r>
              <a:r>
                <a:rPr lang="en-US" sz="1400" dirty="0">
                  <a:solidFill>
                    <a:prstClr val="black"/>
                  </a:solidFill>
                </a:rPr>
                <a:t>, in </a:t>
              </a:r>
              <a:r>
                <a:rPr lang="en-US" sz="1400" dirty="0" err="1">
                  <a:solidFill>
                    <a:prstClr val="black"/>
                  </a:solidFill>
                </a:rPr>
                <a:t>vulputate</a:t>
              </a:r>
              <a:r>
                <a:rPr lang="en-US" sz="1400" dirty="0">
                  <a:solidFill>
                    <a:prstClr val="black"/>
                  </a:solidFill>
                </a:rPr>
                <a:t> diam </a:t>
              </a:r>
              <a:r>
                <a:rPr lang="en-US" sz="1400" dirty="0" err="1">
                  <a:solidFill>
                    <a:prstClr val="black"/>
                  </a:solidFill>
                </a:rPr>
                <a:t>nulla</a:t>
              </a:r>
              <a:r>
                <a:rPr lang="en-US" sz="1400" dirty="0">
                  <a:solidFill>
                    <a:prstClr val="black"/>
                  </a:solidFill>
                </a:rPr>
                <a:t> ac nisi.</a:t>
              </a:r>
            </a:p>
          </p:txBody>
        </p:sp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B14854D6-8A98-47A2-9732-06EA1D6B7948}"/>
                </a:ext>
              </a:extLst>
            </p:cNvPr>
            <p:cNvSpPr txBox="1">
              <a:spLocks/>
            </p:cNvSpPr>
            <p:nvPr/>
          </p:nvSpPr>
          <p:spPr>
            <a:xfrm>
              <a:off x="4329794" y="1447670"/>
              <a:ext cx="3551464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600" dirty="0">
                  <a:solidFill>
                    <a:srgbClr val="102747"/>
                  </a:solidFill>
                </a:rPr>
                <a:t>Lorem ipsum dolor sit </a:t>
              </a:r>
              <a:r>
                <a:rPr lang="en-US" sz="1600" dirty="0" err="1">
                  <a:solidFill>
                    <a:srgbClr val="102747"/>
                  </a:solidFill>
                </a:rPr>
                <a:t>amet</a:t>
              </a:r>
              <a:endParaRPr lang="en-US" sz="1600" dirty="0">
                <a:solidFill>
                  <a:srgbClr val="102747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3CD2EC2-ABBB-424D-8391-1ACA2B3C83B3}"/>
                </a:ext>
              </a:extLst>
            </p:cNvPr>
            <p:cNvCxnSpPr>
              <a:cxnSpLocks/>
            </p:cNvCxnSpPr>
            <p:nvPr/>
          </p:nvCxnSpPr>
          <p:spPr>
            <a:xfrm>
              <a:off x="4329794" y="1787200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ADEEE8-FEA9-49F4-9ED0-B0AAF4E6E3F4}"/>
              </a:ext>
            </a:extLst>
          </p:cNvPr>
          <p:cNvGrpSpPr/>
          <p:nvPr/>
        </p:nvGrpSpPr>
        <p:grpSpPr>
          <a:xfrm>
            <a:off x="8473623" y="3918190"/>
            <a:ext cx="2992666" cy="1626267"/>
            <a:chOff x="8183336" y="1447670"/>
            <a:chExt cx="3551464" cy="1626267"/>
          </a:xfrm>
        </p:grpSpPr>
        <p:sp>
          <p:nvSpPr>
            <p:cNvPr id="55" name="Content Placeholder 2">
              <a:extLst>
                <a:ext uri="{FF2B5EF4-FFF2-40B4-BE49-F238E27FC236}">
                  <a16:creationId xmlns:a16="http://schemas.microsoft.com/office/drawing/2014/main" id="{F400E055-C8A5-4855-AE48-9EA1CD5B05DF}"/>
                </a:ext>
              </a:extLst>
            </p:cNvPr>
            <p:cNvSpPr txBox="1">
              <a:spLocks/>
            </p:cNvSpPr>
            <p:nvPr/>
          </p:nvSpPr>
          <p:spPr>
            <a:xfrm>
              <a:off x="8183336" y="1886858"/>
              <a:ext cx="3551464" cy="1187079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None/>
              </a:pPr>
              <a:r>
                <a:rPr lang="en-US" sz="1400" dirty="0">
                  <a:solidFill>
                    <a:prstClr val="black"/>
                  </a:solidFill>
                </a:rPr>
                <a:t>Lorem ipsum dolor sit </a:t>
              </a:r>
              <a:r>
                <a:rPr lang="en-US" sz="1400" dirty="0" err="1">
                  <a:solidFill>
                    <a:prstClr val="black"/>
                  </a:solidFill>
                </a:rPr>
                <a:t>amet</a:t>
              </a:r>
              <a:r>
                <a:rPr lang="en-US" sz="1400" dirty="0">
                  <a:solidFill>
                    <a:prstClr val="black"/>
                  </a:solidFill>
                </a:rPr>
                <a:t>, </a:t>
              </a:r>
              <a:r>
                <a:rPr lang="en-US" sz="1400" dirty="0" err="1">
                  <a:solidFill>
                    <a:prstClr val="black"/>
                  </a:solidFill>
                </a:rPr>
                <a:t>consectetur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adipiscing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elit</a:t>
              </a:r>
              <a:r>
                <a:rPr lang="en-US" sz="1400" dirty="0">
                  <a:solidFill>
                    <a:prstClr val="black"/>
                  </a:solidFill>
                </a:rPr>
                <a:t>. </a:t>
              </a:r>
              <a:r>
                <a:rPr lang="en-US" sz="1400" dirty="0" err="1">
                  <a:solidFill>
                    <a:prstClr val="black"/>
                  </a:solidFill>
                </a:rPr>
                <a:t>Aliquam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mollis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ut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enim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eget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fringilla</a:t>
              </a:r>
              <a:r>
                <a:rPr lang="en-US" sz="1400" dirty="0">
                  <a:solidFill>
                    <a:prstClr val="black"/>
                  </a:solidFill>
                </a:rPr>
                <a:t>. Sed </a:t>
              </a:r>
              <a:r>
                <a:rPr lang="en-US" sz="1400" dirty="0" err="1">
                  <a:solidFill>
                    <a:prstClr val="black"/>
                  </a:solidFill>
                </a:rPr>
                <a:t>aliquet</a:t>
              </a:r>
              <a:r>
                <a:rPr lang="en-US" sz="1400" dirty="0">
                  <a:solidFill>
                    <a:prstClr val="black"/>
                  </a:solidFill>
                </a:rPr>
                <a:t>, </a:t>
              </a:r>
              <a:r>
                <a:rPr lang="en-US" sz="1400" dirty="0" err="1">
                  <a:solidFill>
                    <a:prstClr val="black"/>
                  </a:solidFill>
                </a:rPr>
                <a:t>nulla</a:t>
              </a:r>
              <a:r>
                <a:rPr lang="en-US" sz="1400" dirty="0">
                  <a:solidFill>
                    <a:prstClr val="black"/>
                  </a:solidFill>
                </a:rPr>
                <a:t> a </a:t>
              </a:r>
              <a:r>
                <a:rPr lang="en-US" sz="1400" dirty="0" err="1">
                  <a:solidFill>
                    <a:prstClr val="black"/>
                  </a:solidFill>
                </a:rPr>
                <a:t>lobortis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ultricies</a:t>
              </a:r>
              <a:r>
                <a:rPr lang="en-US" sz="1400" dirty="0">
                  <a:solidFill>
                    <a:prstClr val="black"/>
                  </a:solidFill>
                </a:rPr>
                <a:t>, dolor ligula convallis </a:t>
              </a:r>
              <a:r>
                <a:rPr lang="en-US" sz="1400" dirty="0" err="1">
                  <a:solidFill>
                    <a:prstClr val="black"/>
                  </a:solidFill>
                </a:rPr>
                <a:t>eros</a:t>
              </a:r>
              <a:r>
                <a:rPr lang="en-US" sz="1400" dirty="0">
                  <a:solidFill>
                    <a:prstClr val="black"/>
                  </a:solidFill>
                </a:rPr>
                <a:t>, in </a:t>
              </a:r>
              <a:r>
                <a:rPr lang="en-US" sz="1400" dirty="0" err="1">
                  <a:solidFill>
                    <a:prstClr val="black"/>
                  </a:solidFill>
                </a:rPr>
                <a:t>vulputate</a:t>
              </a:r>
              <a:r>
                <a:rPr lang="en-US" sz="1400" dirty="0">
                  <a:solidFill>
                    <a:prstClr val="black"/>
                  </a:solidFill>
                </a:rPr>
                <a:t> diam </a:t>
              </a:r>
              <a:r>
                <a:rPr lang="en-US" sz="1400" dirty="0" err="1">
                  <a:solidFill>
                    <a:prstClr val="black"/>
                  </a:solidFill>
                </a:rPr>
                <a:t>nulla</a:t>
              </a:r>
              <a:r>
                <a:rPr lang="en-US" sz="1400" dirty="0">
                  <a:solidFill>
                    <a:prstClr val="black"/>
                  </a:solidFill>
                </a:rPr>
                <a:t> ac nisi. </a:t>
              </a:r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CE0A92F4-A2F5-4367-AD3C-9957919D6AA4}"/>
                </a:ext>
              </a:extLst>
            </p:cNvPr>
            <p:cNvSpPr txBox="1">
              <a:spLocks/>
            </p:cNvSpPr>
            <p:nvPr/>
          </p:nvSpPr>
          <p:spPr>
            <a:xfrm>
              <a:off x="8183336" y="1447670"/>
              <a:ext cx="3551464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600" dirty="0">
                  <a:solidFill>
                    <a:srgbClr val="102747"/>
                  </a:solidFill>
                </a:rPr>
                <a:t>Lorem ipsum dolor sit </a:t>
              </a:r>
              <a:r>
                <a:rPr lang="en-US" sz="1600" dirty="0" err="1">
                  <a:solidFill>
                    <a:srgbClr val="102747"/>
                  </a:solidFill>
                </a:rPr>
                <a:t>amet</a:t>
              </a:r>
              <a:endParaRPr lang="en-US" sz="1600" dirty="0">
                <a:solidFill>
                  <a:srgbClr val="102747"/>
                </a:solidFill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EDB945D-E0BC-4796-80FB-952440514D1C}"/>
                </a:ext>
              </a:extLst>
            </p:cNvPr>
            <p:cNvCxnSpPr>
              <a:cxnSpLocks/>
            </p:cNvCxnSpPr>
            <p:nvPr/>
          </p:nvCxnSpPr>
          <p:spPr>
            <a:xfrm>
              <a:off x="8183336" y="1787200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4DC01FA-D330-41DD-9D10-7EBCE3A6BE8B}"/>
              </a:ext>
            </a:extLst>
          </p:cNvPr>
          <p:cNvGrpSpPr/>
          <p:nvPr/>
        </p:nvGrpSpPr>
        <p:grpSpPr>
          <a:xfrm>
            <a:off x="744762" y="3918190"/>
            <a:ext cx="2992666" cy="1626267"/>
            <a:chOff x="476251" y="1447670"/>
            <a:chExt cx="3551464" cy="1626267"/>
          </a:xfrm>
        </p:grpSpPr>
        <p:sp>
          <p:nvSpPr>
            <p:cNvPr id="59" name="Content Placeholder 2">
              <a:extLst>
                <a:ext uri="{FF2B5EF4-FFF2-40B4-BE49-F238E27FC236}">
                  <a16:creationId xmlns:a16="http://schemas.microsoft.com/office/drawing/2014/main" id="{AA2A1F4D-0103-4794-9152-E5B8A545665E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447670"/>
              <a:ext cx="3551464" cy="24622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600" dirty="0">
                  <a:solidFill>
                    <a:srgbClr val="102747"/>
                  </a:solidFill>
                </a:rPr>
                <a:t>Lorem ipsum dolor sit </a:t>
              </a:r>
              <a:r>
                <a:rPr lang="en-US" sz="1600" dirty="0" err="1">
                  <a:solidFill>
                    <a:srgbClr val="102747"/>
                  </a:solidFill>
                </a:rPr>
                <a:t>amet</a:t>
              </a:r>
              <a:r>
                <a:rPr lang="en-US" sz="1600" dirty="0">
                  <a:solidFill>
                    <a:srgbClr val="102747"/>
                  </a:solidFill>
                </a:rPr>
                <a:t>.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79333A3-D99F-4435-89E5-240230C58842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787200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96EF72D4-E5FC-42B9-9CDF-049012F9A48A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886858"/>
              <a:ext cx="3551464" cy="1187079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</a:t>
              </a:r>
              <a:r>
                <a:rPr lang="en-US" sz="1400" dirty="0" err="1"/>
                <a:t>Aliquam</a:t>
              </a:r>
              <a:r>
                <a:rPr lang="en-US" sz="1400" dirty="0"/>
                <a:t> </a:t>
              </a:r>
              <a:r>
                <a:rPr lang="en-US" sz="1400" dirty="0" err="1"/>
                <a:t>mollis</a:t>
              </a:r>
              <a:r>
                <a:rPr lang="en-US" sz="1400" dirty="0"/>
                <a:t> </a:t>
              </a:r>
              <a:r>
                <a:rPr lang="en-US" sz="1400" dirty="0" err="1"/>
                <a:t>ut</a:t>
              </a:r>
              <a:r>
                <a:rPr lang="en-US" sz="1400" dirty="0"/>
                <a:t> </a:t>
              </a:r>
              <a:r>
                <a:rPr lang="en-US" sz="1400" dirty="0" err="1"/>
                <a:t>enim</a:t>
              </a:r>
              <a:r>
                <a:rPr lang="en-US" sz="1400" dirty="0"/>
                <a:t> </a:t>
              </a:r>
              <a:r>
                <a:rPr lang="en-US" sz="1400" dirty="0" err="1"/>
                <a:t>eget</a:t>
              </a:r>
              <a:r>
                <a:rPr lang="en-US" sz="1400" dirty="0"/>
                <a:t> </a:t>
              </a:r>
              <a:r>
                <a:rPr lang="en-US" sz="1400" dirty="0" err="1"/>
                <a:t>fringilla</a:t>
              </a:r>
              <a:r>
                <a:rPr lang="en-US" sz="1400" dirty="0"/>
                <a:t>. Sed </a:t>
              </a:r>
              <a:r>
                <a:rPr lang="en-US" sz="1400" dirty="0" err="1"/>
                <a:t>aliquet</a:t>
              </a:r>
              <a:r>
                <a:rPr lang="en-US" sz="1400" dirty="0"/>
                <a:t>, </a:t>
              </a:r>
              <a:r>
                <a:rPr lang="en-US" sz="1400" dirty="0" err="1"/>
                <a:t>nulla</a:t>
              </a:r>
              <a:r>
                <a:rPr lang="en-US" sz="1400" dirty="0"/>
                <a:t> a </a:t>
              </a:r>
              <a:r>
                <a:rPr lang="en-US" sz="1400" dirty="0" err="1"/>
                <a:t>lobortis</a:t>
              </a:r>
              <a:r>
                <a:rPr lang="en-US" sz="1400" dirty="0"/>
                <a:t> </a:t>
              </a:r>
              <a:r>
                <a:rPr lang="en-US" sz="1400" dirty="0" err="1"/>
                <a:t>ultricies</a:t>
              </a:r>
              <a:r>
                <a:rPr lang="en-US" sz="1400" dirty="0"/>
                <a:t>, dolor ligula convallis </a:t>
              </a:r>
              <a:r>
                <a:rPr lang="en-US" sz="1400" dirty="0" err="1"/>
                <a:t>eros</a:t>
              </a:r>
              <a:r>
                <a:rPr lang="en-US" sz="1400" dirty="0"/>
                <a:t>, in </a:t>
              </a:r>
              <a:r>
                <a:rPr lang="en-US" sz="1400" dirty="0" err="1"/>
                <a:t>vulputate</a:t>
              </a:r>
              <a:r>
                <a:rPr lang="en-US" sz="1400" dirty="0"/>
                <a:t> diam </a:t>
              </a:r>
              <a:r>
                <a:rPr lang="en-US" sz="1400" dirty="0" err="1"/>
                <a:t>nulla</a:t>
              </a:r>
              <a:r>
                <a:rPr lang="en-US" sz="1400" dirty="0"/>
                <a:t> ac nisi. </a:t>
              </a:r>
            </a:p>
          </p:txBody>
        </p:sp>
      </p:grpSp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8343C70B-938A-48ED-89D0-3A6BCE3E5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3312334"/>
              </p:ext>
            </p:extLst>
          </p:nvPr>
        </p:nvGraphicFramePr>
        <p:xfrm>
          <a:off x="476249" y="1494028"/>
          <a:ext cx="2481168" cy="2371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6" name="Chart 65">
            <a:extLst>
              <a:ext uri="{FF2B5EF4-FFF2-40B4-BE49-F238E27FC236}">
                <a16:creationId xmlns:a16="http://schemas.microsoft.com/office/drawing/2014/main" id="{AF159048-F016-4957-ADB2-222DB341E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172842"/>
              </p:ext>
            </p:extLst>
          </p:nvPr>
        </p:nvGraphicFramePr>
        <p:xfrm>
          <a:off x="4331154" y="1494028"/>
          <a:ext cx="2481168" cy="2371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F34BC598-8DF6-45D1-A5CA-E293B517BA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079500"/>
              </p:ext>
            </p:extLst>
          </p:nvPr>
        </p:nvGraphicFramePr>
        <p:xfrm>
          <a:off x="8205110" y="1494028"/>
          <a:ext cx="2481168" cy="2371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FB38B93-4C6B-402E-941E-8FF6E86E7641}"/>
              </a:ext>
            </a:extLst>
          </p:cNvPr>
          <p:cNvSpPr txBox="1"/>
          <p:nvPr/>
        </p:nvSpPr>
        <p:spPr>
          <a:xfrm>
            <a:off x="1263022" y="2387589"/>
            <a:ext cx="90762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102747"/>
                </a:solidFill>
              </a:rPr>
              <a:t>34%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53ED25-81D8-47BC-8DFB-F810046E8BFD}"/>
              </a:ext>
            </a:extLst>
          </p:cNvPr>
          <p:cNvSpPr txBox="1"/>
          <p:nvPr/>
        </p:nvSpPr>
        <p:spPr>
          <a:xfrm>
            <a:off x="5116325" y="2387589"/>
            <a:ext cx="91082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102747"/>
                </a:solidFill>
              </a:rPr>
              <a:t>45%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7095C3-96E3-4F70-9DC1-DB96F3ABA7EE}"/>
              </a:ext>
            </a:extLst>
          </p:cNvPr>
          <p:cNvSpPr txBox="1"/>
          <p:nvPr/>
        </p:nvSpPr>
        <p:spPr>
          <a:xfrm>
            <a:off x="8990281" y="2387589"/>
            <a:ext cx="91082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102747"/>
                </a:solidFill>
              </a:rPr>
              <a:t>68%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1A67359D-BA6B-4544-B54A-4B59012C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Percentage Slide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20FB99B-6271-4121-B6ED-EF6AD4F39B0A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988C9E-AE0F-3DB1-E0E7-1598FE9E7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9731" y="140039"/>
            <a:ext cx="1373111" cy="106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71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19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49099-8F0E-4CD4-B9A5-1D896C61F5E3}"/>
              </a:ext>
            </a:extLst>
          </p:cNvPr>
          <p:cNvSpPr/>
          <p:nvPr/>
        </p:nvSpPr>
        <p:spPr>
          <a:xfrm>
            <a:off x="476250" y="0"/>
            <a:ext cx="4941968" cy="60579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C75474-7493-40E3-9766-08CA8C27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336" y="3230278"/>
            <a:ext cx="3751796" cy="671402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Contact Slide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EEAF8F-1E2D-4FE7-8318-15A4E85566C0}"/>
              </a:ext>
            </a:extLst>
          </p:cNvPr>
          <p:cNvSpPr txBox="1"/>
          <p:nvPr/>
        </p:nvSpPr>
        <p:spPr>
          <a:xfrm>
            <a:off x="1071336" y="4046230"/>
            <a:ext cx="3751796" cy="146104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</a:rPr>
              <a:t>Lorem ipsum dolor sit amet, consectetuer adipiscing elit. Maecenas porttitor congue massa. Fusce posuere, magna sed pulvinar ultricies, purus lectus malesuada libero, sit amet </a:t>
            </a:r>
            <a:r>
              <a:rPr lang="en-US" sz="1600" dirty="0" err="1">
                <a:solidFill>
                  <a:schemeClr val="bg1"/>
                </a:solidFill>
              </a:rPr>
              <a:t>commodo</a:t>
            </a:r>
            <a:r>
              <a:rPr lang="en-US" sz="1600" dirty="0">
                <a:solidFill>
                  <a:schemeClr val="bg1"/>
                </a:solidFill>
              </a:rPr>
              <a:t> magna.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CDFCF1-56C9-45F3-86AF-9BF6D1815339}"/>
              </a:ext>
            </a:extLst>
          </p:cNvPr>
          <p:cNvCxnSpPr>
            <a:cxnSpLocks/>
          </p:cNvCxnSpPr>
          <p:nvPr/>
        </p:nvCxnSpPr>
        <p:spPr>
          <a:xfrm>
            <a:off x="1071336" y="3973955"/>
            <a:ext cx="37517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0CAF28-BA37-478B-BAE9-899D5A8D10E2}"/>
              </a:ext>
            </a:extLst>
          </p:cNvPr>
          <p:cNvGrpSpPr/>
          <p:nvPr/>
        </p:nvGrpSpPr>
        <p:grpSpPr>
          <a:xfrm>
            <a:off x="5813570" y="857377"/>
            <a:ext cx="934605" cy="934605"/>
            <a:chOff x="5813571" y="798286"/>
            <a:chExt cx="1078596" cy="107859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C8FAA56-C568-4C9B-B925-E0E193816AF7}"/>
                </a:ext>
              </a:extLst>
            </p:cNvPr>
            <p:cNvSpPr/>
            <p:nvPr/>
          </p:nvSpPr>
          <p:spPr>
            <a:xfrm>
              <a:off x="5813571" y="798286"/>
              <a:ext cx="1078596" cy="10785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BED466-3678-4C30-82D2-7CCE9021A00A}"/>
                </a:ext>
              </a:extLst>
            </p:cNvPr>
            <p:cNvSpPr/>
            <p:nvPr/>
          </p:nvSpPr>
          <p:spPr>
            <a:xfrm>
              <a:off x="5927567" y="912282"/>
              <a:ext cx="850604" cy="850604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0C6F42E-BEC2-4D86-A534-EF9DF6DF088A}"/>
                </a:ext>
              </a:extLst>
            </p:cNvPr>
            <p:cNvGrpSpPr/>
            <p:nvPr/>
          </p:nvGrpSpPr>
          <p:grpSpPr>
            <a:xfrm>
              <a:off x="6187769" y="1224872"/>
              <a:ext cx="330200" cy="225425"/>
              <a:chOff x="4127500" y="3670301"/>
              <a:chExt cx="330200" cy="225425"/>
            </a:xfrm>
            <a:solidFill>
              <a:schemeClr val="bg1"/>
            </a:solidFill>
          </p:grpSpPr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2BE6E0A7-6E24-46AF-B127-7E312D2B7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684588"/>
                <a:ext cx="330200" cy="211138"/>
              </a:xfrm>
              <a:custGeom>
                <a:avLst/>
                <a:gdLst>
                  <a:gd name="T0" fmla="*/ 87 w 88"/>
                  <a:gd name="T1" fmla="*/ 0 h 56"/>
                  <a:gd name="T2" fmla="*/ 45 w 88"/>
                  <a:gd name="T3" fmla="*/ 34 h 56"/>
                  <a:gd name="T4" fmla="*/ 44 w 88"/>
                  <a:gd name="T5" fmla="*/ 34 h 56"/>
                  <a:gd name="T6" fmla="*/ 43 w 88"/>
                  <a:gd name="T7" fmla="*/ 34 h 56"/>
                  <a:gd name="T8" fmla="*/ 1 w 88"/>
                  <a:gd name="T9" fmla="*/ 0 h 56"/>
                  <a:gd name="T10" fmla="*/ 0 w 88"/>
                  <a:gd name="T11" fmla="*/ 4 h 56"/>
                  <a:gd name="T12" fmla="*/ 0 w 88"/>
                  <a:gd name="T13" fmla="*/ 48 h 56"/>
                  <a:gd name="T14" fmla="*/ 8 w 88"/>
                  <a:gd name="T15" fmla="*/ 56 h 56"/>
                  <a:gd name="T16" fmla="*/ 80 w 88"/>
                  <a:gd name="T17" fmla="*/ 56 h 56"/>
                  <a:gd name="T18" fmla="*/ 88 w 88"/>
                  <a:gd name="T19" fmla="*/ 48 h 56"/>
                  <a:gd name="T20" fmla="*/ 88 w 88"/>
                  <a:gd name="T21" fmla="*/ 4 h 56"/>
                  <a:gd name="T22" fmla="*/ 87 w 88"/>
                  <a:gd name="T2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8" h="56">
                    <a:moveTo>
                      <a:pt x="87" y="0"/>
                    </a:moveTo>
                    <a:cubicBezTo>
                      <a:pt x="45" y="34"/>
                      <a:pt x="45" y="34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4"/>
                      <a:pt x="43" y="3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2"/>
                      <a:pt x="4" y="56"/>
                      <a:pt x="8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4" y="56"/>
                      <a:pt x="88" y="52"/>
                      <a:pt x="88" y="48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8" y="2"/>
                      <a:pt x="88" y="1"/>
                      <a:pt x="8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/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FD2B891F-0A13-4EC2-8BA4-3FB455348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3375" y="3670301"/>
                <a:ext cx="300038" cy="123825"/>
              </a:xfrm>
              <a:custGeom>
                <a:avLst/>
                <a:gdLst>
                  <a:gd name="T0" fmla="*/ 80 w 80"/>
                  <a:gd name="T1" fmla="*/ 1 h 33"/>
                  <a:gd name="T2" fmla="*/ 76 w 80"/>
                  <a:gd name="T3" fmla="*/ 0 h 33"/>
                  <a:gd name="T4" fmla="*/ 4 w 80"/>
                  <a:gd name="T5" fmla="*/ 0 h 33"/>
                  <a:gd name="T6" fmla="*/ 0 w 80"/>
                  <a:gd name="T7" fmla="*/ 1 h 33"/>
                  <a:gd name="T8" fmla="*/ 40 w 80"/>
                  <a:gd name="T9" fmla="*/ 33 h 33"/>
                  <a:gd name="T10" fmla="*/ 80 w 80"/>
                  <a:gd name="T11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3">
                    <a:moveTo>
                      <a:pt x="80" y="1"/>
                    </a:moveTo>
                    <a:cubicBezTo>
                      <a:pt x="79" y="0"/>
                      <a:pt x="77" y="0"/>
                      <a:pt x="7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40" y="33"/>
                      <a:pt x="40" y="33"/>
                      <a:pt x="40" y="33"/>
                    </a:cubicBezTo>
                    <a:lnTo>
                      <a:pt x="8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00B1DF-7DF7-4030-8939-C368901365E3}"/>
              </a:ext>
            </a:extLst>
          </p:cNvPr>
          <p:cNvGrpSpPr/>
          <p:nvPr/>
        </p:nvGrpSpPr>
        <p:grpSpPr>
          <a:xfrm>
            <a:off x="5813570" y="2143398"/>
            <a:ext cx="934605" cy="934605"/>
            <a:chOff x="5813571" y="2462892"/>
            <a:chExt cx="1078596" cy="107859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D5B9D78-F752-4862-8F95-9048A8D78BA0}"/>
                </a:ext>
              </a:extLst>
            </p:cNvPr>
            <p:cNvSpPr/>
            <p:nvPr/>
          </p:nvSpPr>
          <p:spPr>
            <a:xfrm>
              <a:off x="5813571" y="2462892"/>
              <a:ext cx="1078596" cy="10785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03F7FD-1300-49C9-B7F1-0CC209A88464}"/>
                </a:ext>
              </a:extLst>
            </p:cNvPr>
            <p:cNvSpPr/>
            <p:nvPr/>
          </p:nvSpPr>
          <p:spPr>
            <a:xfrm>
              <a:off x="5927567" y="2576888"/>
              <a:ext cx="850604" cy="850604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C75AF1-BCEC-4A7E-8556-9FEB54A68AF3}"/>
                </a:ext>
              </a:extLst>
            </p:cNvPr>
            <p:cNvGrpSpPr/>
            <p:nvPr/>
          </p:nvGrpSpPr>
          <p:grpSpPr>
            <a:xfrm>
              <a:off x="6170307" y="2821215"/>
              <a:ext cx="365125" cy="361950"/>
              <a:chOff x="4108450" y="2886076"/>
              <a:chExt cx="365125" cy="361950"/>
            </a:xfrm>
            <a:solidFill>
              <a:schemeClr val="bg1"/>
            </a:solidFill>
          </p:grpSpPr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F6133284-A0D1-44C4-9417-B03B5432F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450" y="2946401"/>
                <a:ext cx="307975" cy="301625"/>
              </a:xfrm>
              <a:custGeom>
                <a:avLst/>
                <a:gdLst>
                  <a:gd name="T0" fmla="*/ 70 w 82"/>
                  <a:gd name="T1" fmla="*/ 49 h 80"/>
                  <a:gd name="T2" fmla="*/ 63 w 82"/>
                  <a:gd name="T3" fmla="*/ 46 h 80"/>
                  <a:gd name="T4" fmla="*/ 56 w 82"/>
                  <a:gd name="T5" fmla="*/ 49 h 80"/>
                  <a:gd name="T6" fmla="*/ 54 w 82"/>
                  <a:gd name="T7" fmla="*/ 50 h 80"/>
                  <a:gd name="T8" fmla="*/ 31 w 82"/>
                  <a:gd name="T9" fmla="*/ 27 h 80"/>
                  <a:gd name="T10" fmla="*/ 32 w 82"/>
                  <a:gd name="T11" fmla="*/ 25 h 80"/>
                  <a:gd name="T12" fmla="*/ 32 w 82"/>
                  <a:gd name="T13" fmla="*/ 11 h 80"/>
                  <a:gd name="T14" fmla="*/ 24 w 82"/>
                  <a:gd name="T15" fmla="*/ 3 h 80"/>
                  <a:gd name="T16" fmla="*/ 17 w 82"/>
                  <a:gd name="T17" fmla="*/ 0 h 80"/>
                  <a:gd name="T18" fmla="*/ 10 w 82"/>
                  <a:gd name="T19" fmla="*/ 3 h 80"/>
                  <a:gd name="T20" fmla="*/ 5 w 82"/>
                  <a:gd name="T21" fmla="*/ 7 h 80"/>
                  <a:gd name="T22" fmla="*/ 3 w 82"/>
                  <a:gd name="T23" fmla="*/ 25 h 80"/>
                  <a:gd name="T24" fmla="*/ 56 w 82"/>
                  <a:gd name="T25" fmla="*/ 78 h 80"/>
                  <a:gd name="T26" fmla="*/ 64 w 82"/>
                  <a:gd name="T27" fmla="*/ 80 h 80"/>
                  <a:gd name="T28" fmla="*/ 74 w 82"/>
                  <a:gd name="T29" fmla="*/ 76 h 80"/>
                  <a:gd name="T30" fmla="*/ 78 w 82"/>
                  <a:gd name="T31" fmla="*/ 71 h 80"/>
                  <a:gd name="T32" fmla="*/ 78 w 82"/>
                  <a:gd name="T33" fmla="*/ 57 h 80"/>
                  <a:gd name="T34" fmla="*/ 70 w 82"/>
                  <a:gd name="T35" fmla="*/ 4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80">
                    <a:moveTo>
                      <a:pt x="70" y="49"/>
                    </a:moveTo>
                    <a:cubicBezTo>
                      <a:pt x="68" y="47"/>
                      <a:pt x="65" y="46"/>
                      <a:pt x="63" y="46"/>
                    </a:cubicBezTo>
                    <a:cubicBezTo>
                      <a:pt x="60" y="46"/>
                      <a:pt x="57" y="47"/>
                      <a:pt x="56" y="49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46" y="43"/>
                      <a:pt x="38" y="35"/>
                      <a:pt x="31" y="27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6" y="22"/>
                      <a:pt x="36" y="15"/>
                      <a:pt x="32" y="11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2" y="1"/>
                      <a:pt x="19" y="0"/>
                      <a:pt x="17" y="0"/>
                    </a:cubicBezTo>
                    <a:cubicBezTo>
                      <a:pt x="14" y="0"/>
                      <a:pt x="12" y="1"/>
                      <a:pt x="10" y="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0" y="12"/>
                      <a:pt x="0" y="20"/>
                      <a:pt x="3" y="25"/>
                    </a:cubicBezTo>
                    <a:cubicBezTo>
                      <a:pt x="17" y="46"/>
                      <a:pt x="35" y="64"/>
                      <a:pt x="56" y="78"/>
                    </a:cubicBezTo>
                    <a:cubicBezTo>
                      <a:pt x="58" y="79"/>
                      <a:pt x="61" y="80"/>
                      <a:pt x="64" y="80"/>
                    </a:cubicBezTo>
                    <a:cubicBezTo>
                      <a:pt x="67" y="80"/>
                      <a:pt x="71" y="79"/>
                      <a:pt x="74" y="76"/>
                    </a:cubicBezTo>
                    <a:cubicBezTo>
                      <a:pt x="78" y="71"/>
                      <a:pt x="78" y="71"/>
                      <a:pt x="78" y="71"/>
                    </a:cubicBezTo>
                    <a:cubicBezTo>
                      <a:pt x="82" y="67"/>
                      <a:pt x="82" y="61"/>
                      <a:pt x="78" y="57"/>
                    </a:cubicBezTo>
                    <a:lnTo>
                      <a:pt x="70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992CB7E-6E68-4CCC-93F1-126777A01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250" y="2886076"/>
                <a:ext cx="187325" cy="188913"/>
              </a:xfrm>
              <a:custGeom>
                <a:avLst/>
                <a:gdLst>
                  <a:gd name="T0" fmla="*/ 2 w 50"/>
                  <a:gd name="T1" fmla="*/ 0 h 50"/>
                  <a:gd name="T2" fmla="*/ 0 w 50"/>
                  <a:gd name="T3" fmla="*/ 2 h 50"/>
                  <a:gd name="T4" fmla="*/ 2 w 50"/>
                  <a:gd name="T5" fmla="*/ 4 h 50"/>
                  <a:gd name="T6" fmla="*/ 46 w 50"/>
                  <a:gd name="T7" fmla="*/ 48 h 50"/>
                  <a:gd name="T8" fmla="*/ 48 w 50"/>
                  <a:gd name="T9" fmla="*/ 50 h 50"/>
                  <a:gd name="T10" fmla="*/ 50 w 50"/>
                  <a:gd name="T11" fmla="*/ 48 h 50"/>
                  <a:gd name="T12" fmla="*/ 2 w 50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50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6" y="4"/>
                      <a:pt x="46" y="24"/>
                      <a:pt x="46" y="48"/>
                    </a:cubicBezTo>
                    <a:cubicBezTo>
                      <a:pt x="46" y="49"/>
                      <a:pt x="47" y="50"/>
                      <a:pt x="48" y="50"/>
                    </a:cubicBezTo>
                    <a:cubicBezTo>
                      <a:pt x="49" y="50"/>
                      <a:pt x="50" y="49"/>
                      <a:pt x="50" y="48"/>
                    </a:cubicBezTo>
                    <a:cubicBezTo>
                      <a:pt x="50" y="22"/>
                      <a:pt x="28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692B1D1B-8E84-43BB-A7B5-27D7DCDBE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250" y="2946401"/>
                <a:ext cx="127000" cy="128588"/>
              </a:xfrm>
              <a:custGeom>
                <a:avLst/>
                <a:gdLst>
                  <a:gd name="T0" fmla="*/ 2 w 34"/>
                  <a:gd name="T1" fmla="*/ 4 h 34"/>
                  <a:gd name="T2" fmla="*/ 30 w 34"/>
                  <a:gd name="T3" fmla="*/ 32 h 34"/>
                  <a:gd name="T4" fmla="*/ 32 w 34"/>
                  <a:gd name="T5" fmla="*/ 34 h 34"/>
                  <a:gd name="T6" fmla="*/ 34 w 34"/>
                  <a:gd name="T7" fmla="*/ 32 h 34"/>
                  <a:gd name="T8" fmla="*/ 2 w 34"/>
                  <a:gd name="T9" fmla="*/ 0 h 34"/>
                  <a:gd name="T10" fmla="*/ 0 w 34"/>
                  <a:gd name="T11" fmla="*/ 2 h 34"/>
                  <a:gd name="T12" fmla="*/ 2 w 34"/>
                  <a:gd name="T13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34">
                    <a:moveTo>
                      <a:pt x="2" y="4"/>
                    </a:moveTo>
                    <a:cubicBezTo>
                      <a:pt x="17" y="4"/>
                      <a:pt x="30" y="17"/>
                      <a:pt x="30" y="32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3" y="34"/>
                      <a:pt x="34" y="33"/>
                      <a:pt x="34" y="32"/>
                    </a:cubicBezTo>
                    <a:cubicBezTo>
                      <a:pt x="34" y="14"/>
                      <a:pt x="20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0AE14156-35EC-44C7-AD18-8BF6C8965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250" y="3006726"/>
                <a:ext cx="66675" cy="68263"/>
              </a:xfrm>
              <a:custGeom>
                <a:avLst/>
                <a:gdLst>
                  <a:gd name="T0" fmla="*/ 2 w 18"/>
                  <a:gd name="T1" fmla="*/ 4 h 18"/>
                  <a:gd name="T2" fmla="*/ 14 w 18"/>
                  <a:gd name="T3" fmla="*/ 16 h 18"/>
                  <a:gd name="T4" fmla="*/ 16 w 18"/>
                  <a:gd name="T5" fmla="*/ 18 h 18"/>
                  <a:gd name="T6" fmla="*/ 18 w 18"/>
                  <a:gd name="T7" fmla="*/ 16 h 18"/>
                  <a:gd name="T8" fmla="*/ 2 w 18"/>
                  <a:gd name="T9" fmla="*/ 0 h 18"/>
                  <a:gd name="T10" fmla="*/ 0 w 18"/>
                  <a:gd name="T11" fmla="*/ 2 h 18"/>
                  <a:gd name="T12" fmla="*/ 2 w 18"/>
                  <a:gd name="T13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8">
                    <a:moveTo>
                      <a:pt x="2" y="4"/>
                    </a:moveTo>
                    <a:cubicBezTo>
                      <a:pt x="9" y="4"/>
                      <a:pt x="14" y="9"/>
                      <a:pt x="14" y="16"/>
                    </a:cubicBezTo>
                    <a:cubicBezTo>
                      <a:pt x="14" y="17"/>
                      <a:pt x="15" y="18"/>
                      <a:pt x="16" y="18"/>
                    </a:cubicBezTo>
                    <a:cubicBezTo>
                      <a:pt x="17" y="18"/>
                      <a:pt x="18" y="17"/>
                      <a:pt x="18" y="16"/>
                    </a:cubicBezTo>
                    <a:cubicBezTo>
                      <a:pt x="18" y="7"/>
                      <a:pt x="11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400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E34C7D8-3FAD-470B-A87A-BFA2F620A7BF}"/>
              </a:ext>
            </a:extLst>
          </p:cNvPr>
          <p:cNvGrpSpPr/>
          <p:nvPr/>
        </p:nvGrpSpPr>
        <p:grpSpPr>
          <a:xfrm>
            <a:off x="5813570" y="4715438"/>
            <a:ext cx="934605" cy="934605"/>
            <a:chOff x="5813571" y="4181019"/>
            <a:chExt cx="1078596" cy="107859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B4670F-B4D8-44BC-AB05-DC12F114D0AA}"/>
                </a:ext>
              </a:extLst>
            </p:cNvPr>
            <p:cNvSpPr/>
            <p:nvPr/>
          </p:nvSpPr>
          <p:spPr>
            <a:xfrm>
              <a:off x="5813571" y="4181019"/>
              <a:ext cx="1078596" cy="10785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D193350-3558-4F1A-8E6A-166D11B1AE34}"/>
                </a:ext>
              </a:extLst>
            </p:cNvPr>
            <p:cNvSpPr/>
            <p:nvPr/>
          </p:nvSpPr>
          <p:spPr>
            <a:xfrm>
              <a:off x="5927567" y="4295015"/>
              <a:ext cx="850604" cy="850604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44BD608-0AE2-4506-AD6A-D347978187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2688" y="4539342"/>
              <a:ext cx="360363" cy="361950"/>
            </a:xfrm>
            <a:custGeom>
              <a:avLst/>
              <a:gdLst>
                <a:gd name="T0" fmla="*/ 92 w 96"/>
                <a:gd name="T1" fmla="*/ 26 h 96"/>
                <a:gd name="T2" fmla="*/ 68 w 96"/>
                <a:gd name="T3" fmla="*/ 26 h 96"/>
                <a:gd name="T4" fmla="*/ 64 w 96"/>
                <a:gd name="T5" fmla="*/ 38 h 96"/>
                <a:gd name="T6" fmla="*/ 40 w 96"/>
                <a:gd name="T7" fmla="*/ 30 h 96"/>
                <a:gd name="T8" fmla="*/ 36 w 96"/>
                <a:gd name="T9" fmla="*/ 14 h 96"/>
                <a:gd name="T10" fmla="*/ 20 w 96"/>
                <a:gd name="T11" fmla="*/ 2 h 96"/>
                <a:gd name="T12" fmla="*/ 16 w 96"/>
                <a:gd name="T13" fmla="*/ 12 h 96"/>
                <a:gd name="T14" fmla="*/ 4 w 96"/>
                <a:gd name="T15" fmla="*/ 28 h 96"/>
                <a:gd name="T16" fmla="*/ 0 w 96"/>
                <a:gd name="T17" fmla="*/ 94 h 96"/>
                <a:gd name="T18" fmla="*/ 12 w 96"/>
                <a:gd name="T19" fmla="*/ 86 h 96"/>
                <a:gd name="T20" fmla="*/ 24 w 96"/>
                <a:gd name="T21" fmla="*/ 86 h 96"/>
                <a:gd name="T22" fmla="*/ 76 w 96"/>
                <a:gd name="T23" fmla="*/ 86 h 96"/>
                <a:gd name="T24" fmla="*/ 88 w 96"/>
                <a:gd name="T25" fmla="*/ 86 h 96"/>
                <a:gd name="T26" fmla="*/ 96 w 96"/>
                <a:gd name="T27" fmla="*/ 94 h 96"/>
                <a:gd name="T28" fmla="*/ 14 w 96"/>
                <a:gd name="T29" fmla="*/ 20 h 96"/>
                <a:gd name="T30" fmla="*/ 26 w 96"/>
                <a:gd name="T31" fmla="*/ 24 h 96"/>
                <a:gd name="T32" fmla="*/ 14 w 96"/>
                <a:gd name="T33" fmla="*/ 20 h 96"/>
                <a:gd name="T34" fmla="*/ 8 w 96"/>
                <a:gd name="T35" fmla="*/ 78 h 96"/>
                <a:gd name="T36" fmla="*/ 32 w 96"/>
                <a:gd name="T37" fmla="*/ 78 h 96"/>
                <a:gd name="T38" fmla="*/ 10 w 96"/>
                <a:gd name="T39" fmla="*/ 72 h 96"/>
                <a:gd name="T40" fmla="*/ 30 w 96"/>
                <a:gd name="T41" fmla="*/ 68 h 96"/>
                <a:gd name="T42" fmla="*/ 30 w 96"/>
                <a:gd name="T43" fmla="*/ 64 h 96"/>
                <a:gd name="T44" fmla="*/ 10 w 96"/>
                <a:gd name="T45" fmla="*/ 60 h 96"/>
                <a:gd name="T46" fmla="*/ 30 w 96"/>
                <a:gd name="T47" fmla="*/ 64 h 96"/>
                <a:gd name="T48" fmla="*/ 8 w 96"/>
                <a:gd name="T49" fmla="*/ 54 h 96"/>
                <a:gd name="T50" fmla="*/ 32 w 96"/>
                <a:gd name="T51" fmla="*/ 54 h 96"/>
                <a:gd name="T52" fmla="*/ 10 w 96"/>
                <a:gd name="T53" fmla="*/ 48 h 96"/>
                <a:gd name="T54" fmla="*/ 30 w 96"/>
                <a:gd name="T55" fmla="*/ 44 h 96"/>
                <a:gd name="T56" fmla="*/ 30 w 96"/>
                <a:gd name="T57" fmla="*/ 40 h 96"/>
                <a:gd name="T58" fmla="*/ 10 w 96"/>
                <a:gd name="T59" fmla="*/ 36 h 96"/>
                <a:gd name="T60" fmla="*/ 30 w 96"/>
                <a:gd name="T61" fmla="*/ 40 h 96"/>
                <a:gd name="T62" fmla="*/ 44 w 96"/>
                <a:gd name="T63" fmla="*/ 78 h 96"/>
                <a:gd name="T64" fmla="*/ 60 w 96"/>
                <a:gd name="T65" fmla="*/ 78 h 96"/>
                <a:gd name="T66" fmla="*/ 46 w 96"/>
                <a:gd name="T67" fmla="*/ 72 h 96"/>
                <a:gd name="T68" fmla="*/ 58 w 96"/>
                <a:gd name="T69" fmla="*/ 68 h 96"/>
                <a:gd name="T70" fmla="*/ 58 w 96"/>
                <a:gd name="T71" fmla="*/ 64 h 96"/>
                <a:gd name="T72" fmla="*/ 46 w 96"/>
                <a:gd name="T73" fmla="*/ 60 h 96"/>
                <a:gd name="T74" fmla="*/ 58 w 96"/>
                <a:gd name="T75" fmla="*/ 64 h 96"/>
                <a:gd name="T76" fmla="*/ 72 w 96"/>
                <a:gd name="T77" fmla="*/ 78 h 96"/>
                <a:gd name="T78" fmla="*/ 88 w 96"/>
                <a:gd name="T79" fmla="*/ 78 h 96"/>
                <a:gd name="T80" fmla="*/ 74 w 96"/>
                <a:gd name="T81" fmla="*/ 72 h 96"/>
                <a:gd name="T82" fmla="*/ 86 w 96"/>
                <a:gd name="T83" fmla="*/ 68 h 96"/>
                <a:gd name="T84" fmla="*/ 86 w 96"/>
                <a:gd name="T85" fmla="*/ 64 h 96"/>
                <a:gd name="T86" fmla="*/ 74 w 96"/>
                <a:gd name="T87" fmla="*/ 60 h 96"/>
                <a:gd name="T88" fmla="*/ 86 w 96"/>
                <a:gd name="T89" fmla="*/ 64 h 96"/>
                <a:gd name="T90" fmla="*/ 72 w 96"/>
                <a:gd name="T91" fmla="*/ 54 h 96"/>
                <a:gd name="T92" fmla="*/ 88 w 96"/>
                <a:gd name="T93" fmla="*/ 54 h 96"/>
                <a:gd name="T94" fmla="*/ 74 w 96"/>
                <a:gd name="T95" fmla="*/ 48 h 96"/>
                <a:gd name="T96" fmla="*/ 86 w 96"/>
                <a:gd name="T97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" h="96">
                  <a:moveTo>
                    <a:pt x="94" y="36"/>
                  </a:moveTo>
                  <a:cubicBezTo>
                    <a:pt x="92" y="36"/>
                    <a:pt x="92" y="36"/>
                    <a:pt x="92" y="3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5"/>
                    <a:pt x="91" y="24"/>
                    <a:pt x="90" y="24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69" y="24"/>
                    <a:pt x="68" y="25"/>
                    <a:pt x="68" y="2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5" y="36"/>
                    <a:pt x="64" y="37"/>
                    <a:pt x="64" y="38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29"/>
                    <a:pt x="39" y="28"/>
                    <a:pt x="38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3"/>
                    <a:pt x="35" y="12"/>
                    <a:pt x="34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2"/>
                    <a:pt x="4" y="13"/>
                    <a:pt x="4" y="1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1" y="28"/>
                    <a:pt x="0" y="29"/>
                    <a:pt x="0" y="3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1" y="96"/>
                    <a:pt x="2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85"/>
                    <a:pt x="13" y="84"/>
                    <a:pt x="14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3" y="84"/>
                    <a:pt x="24" y="85"/>
                    <a:pt x="24" y="8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7" y="84"/>
                    <a:pt x="78" y="84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7" y="84"/>
                    <a:pt x="88" y="85"/>
                    <a:pt x="88" y="8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94" y="96"/>
                    <a:pt x="94" y="96"/>
                    <a:pt x="94" y="96"/>
                  </a:cubicBezTo>
                  <a:cubicBezTo>
                    <a:pt x="95" y="96"/>
                    <a:pt x="96" y="95"/>
                    <a:pt x="96" y="94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5" y="36"/>
                    <a:pt x="94" y="36"/>
                  </a:cubicBezTo>
                  <a:close/>
                  <a:moveTo>
                    <a:pt x="14" y="20"/>
                  </a:moveTo>
                  <a:cubicBezTo>
                    <a:pt x="26" y="20"/>
                    <a:pt x="26" y="20"/>
                    <a:pt x="26" y="20"/>
                  </a:cubicBezTo>
                  <a:cubicBezTo>
                    <a:pt x="27" y="20"/>
                    <a:pt x="28" y="21"/>
                    <a:pt x="28" y="22"/>
                  </a:cubicBezTo>
                  <a:cubicBezTo>
                    <a:pt x="28" y="23"/>
                    <a:pt x="27" y="24"/>
                    <a:pt x="26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2" y="23"/>
                    <a:pt x="12" y="22"/>
                  </a:cubicBezTo>
                  <a:cubicBezTo>
                    <a:pt x="12" y="21"/>
                    <a:pt x="13" y="20"/>
                    <a:pt x="14" y="20"/>
                  </a:cubicBezTo>
                  <a:close/>
                  <a:moveTo>
                    <a:pt x="30" y="80"/>
                  </a:moveTo>
                  <a:cubicBezTo>
                    <a:pt x="10" y="80"/>
                    <a:pt x="10" y="80"/>
                    <a:pt x="10" y="80"/>
                  </a:cubicBezTo>
                  <a:cubicBezTo>
                    <a:pt x="9" y="80"/>
                    <a:pt x="8" y="79"/>
                    <a:pt x="8" y="78"/>
                  </a:cubicBezTo>
                  <a:cubicBezTo>
                    <a:pt x="8" y="77"/>
                    <a:pt x="9" y="76"/>
                    <a:pt x="10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1" y="76"/>
                    <a:pt x="32" y="77"/>
                    <a:pt x="32" y="78"/>
                  </a:cubicBezTo>
                  <a:cubicBezTo>
                    <a:pt x="32" y="79"/>
                    <a:pt x="31" y="80"/>
                    <a:pt x="30" y="80"/>
                  </a:cubicBezTo>
                  <a:close/>
                  <a:moveTo>
                    <a:pt x="30" y="72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9" y="72"/>
                    <a:pt x="8" y="71"/>
                    <a:pt x="8" y="70"/>
                  </a:cubicBezTo>
                  <a:cubicBezTo>
                    <a:pt x="8" y="69"/>
                    <a:pt x="9" y="68"/>
                    <a:pt x="10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1" y="68"/>
                    <a:pt x="32" y="69"/>
                    <a:pt x="32" y="70"/>
                  </a:cubicBezTo>
                  <a:cubicBezTo>
                    <a:pt x="32" y="71"/>
                    <a:pt x="31" y="72"/>
                    <a:pt x="30" y="72"/>
                  </a:cubicBezTo>
                  <a:close/>
                  <a:moveTo>
                    <a:pt x="30" y="64"/>
                  </a:moveTo>
                  <a:cubicBezTo>
                    <a:pt x="10" y="64"/>
                    <a:pt x="10" y="64"/>
                    <a:pt x="10" y="64"/>
                  </a:cubicBezTo>
                  <a:cubicBezTo>
                    <a:pt x="9" y="64"/>
                    <a:pt x="8" y="63"/>
                    <a:pt x="8" y="62"/>
                  </a:cubicBezTo>
                  <a:cubicBezTo>
                    <a:pt x="8" y="61"/>
                    <a:pt x="9" y="60"/>
                    <a:pt x="1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1" y="60"/>
                    <a:pt x="32" y="61"/>
                    <a:pt x="32" y="62"/>
                  </a:cubicBezTo>
                  <a:cubicBezTo>
                    <a:pt x="32" y="63"/>
                    <a:pt x="31" y="64"/>
                    <a:pt x="30" y="64"/>
                  </a:cubicBezTo>
                  <a:close/>
                  <a:moveTo>
                    <a:pt x="3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8" y="55"/>
                    <a:pt x="8" y="54"/>
                  </a:cubicBezTo>
                  <a:cubicBezTo>
                    <a:pt x="8" y="53"/>
                    <a:pt x="9" y="52"/>
                    <a:pt x="1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52"/>
                    <a:pt x="32" y="53"/>
                    <a:pt x="32" y="54"/>
                  </a:cubicBezTo>
                  <a:cubicBezTo>
                    <a:pt x="32" y="55"/>
                    <a:pt x="31" y="56"/>
                    <a:pt x="30" y="56"/>
                  </a:cubicBezTo>
                  <a:close/>
                  <a:moveTo>
                    <a:pt x="3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9" y="48"/>
                    <a:pt x="8" y="47"/>
                    <a:pt x="8" y="46"/>
                  </a:cubicBezTo>
                  <a:cubicBezTo>
                    <a:pt x="8" y="45"/>
                    <a:pt x="9" y="44"/>
                    <a:pt x="1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1" y="44"/>
                    <a:pt x="32" y="45"/>
                    <a:pt x="32" y="46"/>
                  </a:cubicBezTo>
                  <a:cubicBezTo>
                    <a:pt x="32" y="47"/>
                    <a:pt x="31" y="48"/>
                    <a:pt x="30" y="48"/>
                  </a:cubicBezTo>
                  <a:close/>
                  <a:moveTo>
                    <a:pt x="30" y="40"/>
                  </a:moveTo>
                  <a:cubicBezTo>
                    <a:pt x="10" y="40"/>
                    <a:pt x="10" y="40"/>
                    <a:pt x="10" y="40"/>
                  </a:cubicBezTo>
                  <a:cubicBezTo>
                    <a:pt x="9" y="40"/>
                    <a:pt x="8" y="39"/>
                    <a:pt x="8" y="38"/>
                  </a:cubicBezTo>
                  <a:cubicBezTo>
                    <a:pt x="8" y="37"/>
                    <a:pt x="9" y="36"/>
                    <a:pt x="1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2" y="37"/>
                    <a:pt x="32" y="38"/>
                  </a:cubicBezTo>
                  <a:cubicBezTo>
                    <a:pt x="32" y="39"/>
                    <a:pt x="31" y="40"/>
                    <a:pt x="30" y="40"/>
                  </a:cubicBezTo>
                  <a:close/>
                  <a:moveTo>
                    <a:pt x="58" y="80"/>
                  </a:moveTo>
                  <a:cubicBezTo>
                    <a:pt x="46" y="80"/>
                    <a:pt x="46" y="80"/>
                    <a:pt x="46" y="80"/>
                  </a:cubicBezTo>
                  <a:cubicBezTo>
                    <a:pt x="45" y="80"/>
                    <a:pt x="44" y="79"/>
                    <a:pt x="44" y="78"/>
                  </a:cubicBezTo>
                  <a:cubicBezTo>
                    <a:pt x="44" y="77"/>
                    <a:pt x="45" y="76"/>
                    <a:pt x="46" y="76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9" y="76"/>
                    <a:pt x="60" y="77"/>
                    <a:pt x="60" y="78"/>
                  </a:cubicBezTo>
                  <a:cubicBezTo>
                    <a:pt x="60" y="79"/>
                    <a:pt x="59" y="80"/>
                    <a:pt x="58" y="80"/>
                  </a:cubicBezTo>
                  <a:close/>
                  <a:moveTo>
                    <a:pt x="58" y="72"/>
                  </a:move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4" y="71"/>
                    <a:pt x="44" y="70"/>
                  </a:cubicBezTo>
                  <a:cubicBezTo>
                    <a:pt x="44" y="69"/>
                    <a:pt x="45" y="68"/>
                    <a:pt x="46" y="68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9" y="68"/>
                    <a:pt x="60" y="69"/>
                    <a:pt x="60" y="70"/>
                  </a:cubicBezTo>
                  <a:cubicBezTo>
                    <a:pt x="60" y="71"/>
                    <a:pt x="59" y="72"/>
                    <a:pt x="58" y="72"/>
                  </a:cubicBezTo>
                  <a:close/>
                  <a:moveTo>
                    <a:pt x="58" y="64"/>
                  </a:moveTo>
                  <a:cubicBezTo>
                    <a:pt x="46" y="64"/>
                    <a:pt x="46" y="64"/>
                    <a:pt x="46" y="64"/>
                  </a:cubicBezTo>
                  <a:cubicBezTo>
                    <a:pt x="45" y="64"/>
                    <a:pt x="44" y="63"/>
                    <a:pt x="44" y="62"/>
                  </a:cubicBezTo>
                  <a:cubicBezTo>
                    <a:pt x="44" y="61"/>
                    <a:pt x="45" y="60"/>
                    <a:pt x="46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9" y="60"/>
                    <a:pt x="60" y="61"/>
                    <a:pt x="60" y="62"/>
                  </a:cubicBezTo>
                  <a:cubicBezTo>
                    <a:pt x="60" y="63"/>
                    <a:pt x="59" y="64"/>
                    <a:pt x="58" y="64"/>
                  </a:cubicBezTo>
                  <a:close/>
                  <a:moveTo>
                    <a:pt x="86" y="80"/>
                  </a:moveTo>
                  <a:cubicBezTo>
                    <a:pt x="74" y="80"/>
                    <a:pt x="74" y="80"/>
                    <a:pt x="74" y="80"/>
                  </a:cubicBezTo>
                  <a:cubicBezTo>
                    <a:pt x="73" y="80"/>
                    <a:pt x="72" y="79"/>
                    <a:pt x="72" y="78"/>
                  </a:cubicBezTo>
                  <a:cubicBezTo>
                    <a:pt x="72" y="77"/>
                    <a:pt x="73" y="76"/>
                    <a:pt x="74" y="7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7" y="76"/>
                    <a:pt x="88" y="77"/>
                    <a:pt x="88" y="78"/>
                  </a:cubicBezTo>
                  <a:cubicBezTo>
                    <a:pt x="88" y="79"/>
                    <a:pt x="87" y="80"/>
                    <a:pt x="86" y="80"/>
                  </a:cubicBezTo>
                  <a:close/>
                  <a:moveTo>
                    <a:pt x="86" y="72"/>
                  </a:moveTo>
                  <a:cubicBezTo>
                    <a:pt x="74" y="72"/>
                    <a:pt x="74" y="72"/>
                    <a:pt x="74" y="72"/>
                  </a:cubicBezTo>
                  <a:cubicBezTo>
                    <a:pt x="73" y="72"/>
                    <a:pt x="72" y="71"/>
                    <a:pt x="72" y="70"/>
                  </a:cubicBezTo>
                  <a:cubicBezTo>
                    <a:pt x="72" y="69"/>
                    <a:pt x="73" y="68"/>
                    <a:pt x="74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7" y="68"/>
                    <a:pt x="88" y="69"/>
                    <a:pt x="88" y="70"/>
                  </a:cubicBezTo>
                  <a:cubicBezTo>
                    <a:pt x="88" y="71"/>
                    <a:pt x="87" y="72"/>
                    <a:pt x="86" y="72"/>
                  </a:cubicBezTo>
                  <a:close/>
                  <a:moveTo>
                    <a:pt x="86" y="64"/>
                  </a:moveTo>
                  <a:cubicBezTo>
                    <a:pt x="74" y="64"/>
                    <a:pt x="74" y="64"/>
                    <a:pt x="74" y="64"/>
                  </a:cubicBezTo>
                  <a:cubicBezTo>
                    <a:pt x="73" y="64"/>
                    <a:pt x="72" y="63"/>
                    <a:pt x="72" y="62"/>
                  </a:cubicBezTo>
                  <a:cubicBezTo>
                    <a:pt x="72" y="61"/>
                    <a:pt x="73" y="60"/>
                    <a:pt x="74" y="60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7" y="60"/>
                    <a:pt x="88" y="61"/>
                    <a:pt x="88" y="62"/>
                  </a:cubicBezTo>
                  <a:cubicBezTo>
                    <a:pt x="88" y="63"/>
                    <a:pt x="87" y="64"/>
                    <a:pt x="86" y="64"/>
                  </a:cubicBezTo>
                  <a:close/>
                  <a:moveTo>
                    <a:pt x="86" y="56"/>
                  </a:moveTo>
                  <a:cubicBezTo>
                    <a:pt x="74" y="56"/>
                    <a:pt x="74" y="56"/>
                    <a:pt x="74" y="56"/>
                  </a:cubicBezTo>
                  <a:cubicBezTo>
                    <a:pt x="73" y="56"/>
                    <a:pt x="72" y="55"/>
                    <a:pt x="72" y="54"/>
                  </a:cubicBezTo>
                  <a:cubicBezTo>
                    <a:pt x="72" y="53"/>
                    <a:pt x="73" y="52"/>
                    <a:pt x="74" y="52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87" y="52"/>
                    <a:pt x="88" y="53"/>
                    <a:pt x="88" y="54"/>
                  </a:cubicBezTo>
                  <a:cubicBezTo>
                    <a:pt x="88" y="55"/>
                    <a:pt x="87" y="56"/>
                    <a:pt x="86" y="56"/>
                  </a:cubicBezTo>
                  <a:close/>
                  <a:moveTo>
                    <a:pt x="86" y="48"/>
                  </a:moveTo>
                  <a:cubicBezTo>
                    <a:pt x="74" y="48"/>
                    <a:pt x="74" y="48"/>
                    <a:pt x="74" y="48"/>
                  </a:cubicBezTo>
                  <a:cubicBezTo>
                    <a:pt x="73" y="48"/>
                    <a:pt x="72" y="47"/>
                    <a:pt x="72" y="46"/>
                  </a:cubicBezTo>
                  <a:cubicBezTo>
                    <a:pt x="72" y="45"/>
                    <a:pt x="73" y="44"/>
                    <a:pt x="74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8" y="45"/>
                    <a:pt x="88" y="46"/>
                  </a:cubicBezTo>
                  <a:cubicBezTo>
                    <a:pt x="88" y="47"/>
                    <a:pt x="87" y="48"/>
                    <a:pt x="86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7742B07A-45EB-40D2-9A03-4E33693F5BD1}"/>
              </a:ext>
            </a:extLst>
          </p:cNvPr>
          <p:cNvSpPr/>
          <p:nvPr/>
        </p:nvSpPr>
        <p:spPr>
          <a:xfrm>
            <a:off x="5813570" y="3429419"/>
            <a:ext cx="934605" cy="9346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ECDF15-D0EE-4CD9-80A5-D75986C05C3C}"/>
              </a:ext>
            </a:extLst>
          </p:cNvPr>
          <p:cNvSpPr/>
          <p:nvPr/>
        </p:nvSpPr>
        <p:spPr>
          <a:xfrm>
            <a:off x="5912348" y="3528196"/>
            <a:ext cx="737049" cy="737049"/>
          </a:xfrm>
          <a:prstGeom prst="ellipse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120F7E-E4F5-4620-BC22-A752E1FCB1FB}"/>
              </a:ext>
            </a:extLst>
          </p:cNvPr>
          <p:cNvGrpSpPr/>
          <p:nvPr/>
        </p:nvGrpSpPr>
        <p:grpSpPr>
          <a:xfrm>
            <a:off x="6111022" y="3719859"/>
            <a:ext cx="339703" cy="353727"/>
            <a:chOff x="3390900" y="723900"/>
            <a:chExt cx="346075" cy="360363"/>
          </a:xfrm>
          <a:solidFill>
            <a:schemeClr val="bg1"/>
          </a:solidFill>
        </p:grpSpPr>
        <p:sp>
          <p:nvSpPr>
            <p:cNvPr id="46" name="Freeform 252">
              <a:extLst>
                <a:ext uri="{FF2B5EF4-FFF2-40B4-BE49-F238E27FC236}">
                  <a16:creationId xmlns:a16="http://schemas.microsoft.com/office/drawing/2014/main" id="{A111DBF6-D001-4EED-B757-FAB0A8E19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1023938"/>
              <a:ext cx="346075" cy="60325"/>
            </a:xfrm>
            <a:custGeom>
              <a:avLst/>
              <a:gdLst>
                <a:gd name="T0" fmla="*/ 90 w 92"/>
                <a:gd name="T1" fmla="*/ 12 h 16"/>
                <a:gd name="T2" fmla="*/ 48 w 92"/>
                <a:gd name="T3" fmla="*/ 12 h 16"/>
                <a:gd name="T4" fmla="*/ 48 w 92"/>
                <a:gd name="T5" fmla="*/ 0 h 16"/>
                <a:gd name="T6" fmla="*/ 44 w 92"/>
                <a:gd name="T7" fmla="*/ 0 h 16"/>
                <a:gd name="T8" fmla="*/ 44 w 92"/>
                <a:gd name="T9" fmla="*/ 12 h 16"/>
                <a:gd name="T10" fmla="*/ 2 w 92"/>
                <a:gd name="T11" fmla="*/ 12 h 16"/>
                <a:gd name="T12" fmla="*/ 0 w 92"/>
                <a:gd name="T13" fmla="*/ 14 h 16"/>
                <a:gd name="T14" fmla="*/ 2 w 92"/>
                <a:gd name="T15" fmla="*/ 16 h 16"/>
                <a:gd name="T16" fmla="*/ 90 w 92"/>
                <a:gd name="T17" fmla="*/ 16 h 16"/>
                <a:gd name="T18" fmla="*/ 92 w 92"/>
                <a:gd name="T19" fmla="*/ 14 h 16"/>
                <a:gd name="T20" fmla="*/ 90 w 92"/>
                <a:gd name="T2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6">
                  <a:moveTo>
                    <a:pt x="90" y="12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91" y="16"/>
                    <a:pt x="92" y="15"/>
                    <a:pt x="92" y="14"/>
                  </a:cubicBezTo>
                  <a:cubicBezTo>
                    <a:pt x="92" y="13"/>
                    <a:pt x="91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7" name="Freeform 253">
              <a:extLst>
                <a:ext uri="{FF2B5EF4-FFF2-40B4-BE49-F238E27FC236}">
                  <a16:creationId xmlns:a16="http://schemas.microsoft.com/office/drawing/2014/main" id="{FC405264-BE3A-43DC-B54D-80EA85FC6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063" y="874713"/>
              <a:ext cx="87313" cy="44450"/>
            </a:xfrm>
            <a:custGeom>
              <a:avLst/>
              <a:gdLst>
                <a:gd name="T0" fmla="*/ 21 w 23"/>
                <a:gd name="T1" fmla="*/ 0 h 12"/>
                <a:gd name="T2" fmla="*/ 0 w 23"/>
                <a:gd name="T3" fmla="*/ 0 h 12"/>
                <a:gd name="T4" fmla="*/ 3 w 23"/>
                <a:gd name="T5" fmla="*/ 12 h 12"/>
                <a:gd name="T6" fmla="*/ 23 w 23"/>
                <a:gd name="T7" fmla="*/ 12 h 12"/>
                <a:gd name="T8" fmla="*/ 21 w 2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2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1" y="8"/>
                    <a:pt x="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8"/>
                    <a:pt x="21" y="4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8" name="Freeform 254">
              <a:extLst>
                <a:ext uri="{FF2B5EF4-FFF2-40B4-BE49-F238E27FC236}">
                  <a16:creationId xmlns:a16="http://schemas.microsoft.com/office/drawing/2014/main" id="{B983B4BE-E4EF-483A-9C3C-2777C4F98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739775"/>
              <a:ext cx="68263" cy="44450"/>
            </a:xfrm>
            <a:custGeom>
              <a:avLst/>
              <a:gdLst>
                <a:gd name="T0" fmla="*/ 8 w 18"/>
                <a:gd name="T1" fmla="*/ 0 h 12"/>
                <a:gd name="T2" fmla="*/ 0 w 18"/>
                <a:gd name="T3" fmla="*/ 12 h 12"/>
                <a:gd name="T4" fmla="*/ 18 w 18"/>
                <a:gd name="T5" fmla="*/ 12 h 12"/>
                <a:gd name="T6" fmla="*/ 10 w 18"/>
                <a:gd name="T7" fmla="*/ 0 h 12"/>
                <a:gd name="T8" fmla="*/ 8 w 1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8" y="0"/>
                  </a:moveTo>
                  <a:cubicBezTo>
                    <a:pt x="5" y="4"/>
                    <a:pt x="2" y="8"/>
                    <a:pt x="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6" y="8"/>
                    <a:pt x="13" y="4"/>
                    <a:pt x="10" y="0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49" name="Freeform 255">
              <a:extLst>
                <a:ext uri="{FF2B5EF4-FFF2-40B4-BE49-F238E27FC236}">
                  <a16:creationId xmlns:a16="http://schemas.microsoft.com/office/drawing/2014/main" id="{B223B66A-D382-4670-99BB-4AEA46C9E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088" y="874713"/>
              <a:ext cx="85725" cy="44450"/>
            </a:xfrm>
            <a:custGeom>
              <a:avLst/>
              <a:gdLst>
                <a:gd name="T0" fmla="*/ 23 w 23"/>
                <a:gd name="T1" fmla="*/ 0 h 12"/>
                <a:gd name="T2" fmla="*/ 2 w 23"/>
                <a:gd name="T3" fmla="*/ 0 h 12"/>
                <a:gd name="T4" fmla="*/ 0 w 23"/>
                <a:gd name="T5" fmla="*/ 12 h 12"/>
                <a:gd name="T6" fmla="*/ 20 w 23"/>
                <a:gd name="T7" fmla="*/ 12 h 12"/>
                <a:gd name="T8" fmla="*/ 23 w 2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2">
                  <a:moveTo>
                    <a:pt x="2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4"/>
                    <a:pt x="1" y="8"/>
                    <a:pt x="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2" y="8"/>
                    <a:pt x="23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50" name="Freeform 256">
              <a:extLst>
                <a:ext uri="{FF2B5EF4-FFF2-40B4-BE49-F238E27FC236}">
                  <a16:creationId xmlns:a16="http://schemas.microsoft.com/office/drawing/2014/main" id="{7AADD97D-38F2-4A47-960C-9EC3371E1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550" y="874713"/>
              <a:ext cx="104775" cy="44450"/>
            </a:xfrm>
            <a:custGeom>
              <a:avLst/>
              <a:gdLst>
                <a:gd name="T0" fmla="*/ 0 w 28"/>
                <a:gd name="T1" fmla="*/ 0 h 12"/>
                <a:gd name="T2" fmla="*/ 3 w 28"/>
                <a:gd name="T3" fmla="*/ 12 h 12"/>
                <a:gd name="T4" fmla="*/ 25 w 28"/>
                <a:gd name="T5" fmla="*/ 12 h 12"/>
                <a:gd name="T6" fmla="*/ 28 w 28"/>
                <a:gd name="T7" fmla="*/ 0 h 12"/>
                <a:gd name="T8" fmla="*/ 0 w 2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2">
                  <a:moveTo>
                    <a:pt x="0" y="0"/>
                  </a:moveTo>
                  <a:cubicBezTo>
                    <a:pt x="1" y="4"/>
                    <a:pt x="2" y="8"/>
                    <a:pt x="3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8"/>
                    <a:pt x="27" y="4"/>
                    <a:pt x="2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51" name="Freeform 257">
              <a:extLst>
                <a:ext uri="{FF2B5EF4-FFF2-40B4-BE49-F238E27FC236}">
                  <a16:creationId xmlns:a16="http://schemas.microsoft.com/office/drawing/2014/main" id="{299F226E-99B4-42CA-96C0-278E06B10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550" y="798513"/>
              <a:ext cx="104775" cy="60325"/>
            </a:xfrm>
            <a:custGeom>
              <a:avLst/>
              <a:gdLst>
                <a:gd name="T0" fmla="*/ 28 w 28"/>
                <a:gd name="T1" fmla="*/ 16 h 16"/>
                <a:gd name="T2" fmla="*/ 25 w 28"/>
                <a:gd name="T3" fmla="*/ 0 h 16"/>
                <a:gd name="T4" fmla="*/ 3 w 28"/>
                <a:gd name="T5" fmla="*/ 0 h 16"/>
                <a:gd name="T6" fmla="*/ 0 w 28"/>
                <a:gd name="T7" fmla="*/ 16 h 16"/>
                <a:gd name="T8" fmla="*/ 28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28" y="16"/>
                  </a:moveTo>
                  <a:cubicBezTo>
                    <a:pt x="28" y="11"/>
                    <a:pt x="27" y="5"/>
                    <a:pt x="2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5"/>
                    <a:pt x="0" y="11"/>
                    <a:pt x="0" y="16"/>
                  </a:cubicBezTo>
                  <a:lnTo>
                    <a:pt x="2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52" name="Freeform 258">
              <a:extLst>
                <a:ext uri="{FF2B5EF4-FFF2-40B4-BE49-F238E27FC236}">
                  <a16:creationId xmlns:a16="http://schemas.microsoft.com/office/drawing/2014/main" id="{4C003908-1DC2-4687-B8CE-0B64A1175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425" y="935038"/>
              <a:ext cx="74613" cy="58738"/>
            </a:xfrm>
            <a:custGeom>
              <a:avLst/>
              <a:gdLst>
                <a:gd name="T0" fmla="*/ 11 w 20"/>
                <a:gd name="T1" fmla="*/ 16 h 16"/>
                <a:gd name="T2" fmla="*/ 20 w 20"/>
                <a:gd name="T3" fmla="*/ 0 h 16"/>
                <a:gd name="T4" fmla="*/ 0 w 20"/>
                <a:gd name="T5" fmla="*/ 0 h 16"/>
                <a:gd name="T6" fmla="*/ 9 w 20"/>
                <a:gd name="T7" fmla="*/ 16 h 16"/>
                <a:gd name="T8" fmla="*/ 11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11" y="16"/>
                  </a:moveTo>
                  <a:cubicBezTo>
                    <a:pt x="14" y="11"/>
                    <a:pt x="17" y="5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5"/>
                    <a:pt x="6" y="11"/>
                    <a:pt x="9" y="16"/>
                  </a:cubicBezTo>
                  <a:lnTo>
                    <a:pt x="11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53" name="Freeform 259">
              <a:extLst>
                <a:ext uri="{FF2B5EF4-FFF2-40B4-BE49-F238E27FC236}">
                  <a16:creationId xmlns:a16="http://schemas.microsoft.com/office/drawing/2014/main" id="{77FE54F1-C954-4DFB-8CA4-214A84BC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063" y="798513"/>
              <a:ext cx="87313" cy="60325"/>
            </a:xfrm>
            <a:custGeom>
              <a:avLst/>
              <a:gdLst>
                <a:gd name="T0" fmla="*/ 0 w 23"/>
                <a:gd name="T1" fmla="*/ 16 h 16"/>
                <a:gd name="T2" fmla="*/ 20 w 23"/>
                <a:gd name="T3" fmla="*/ 16 h 16"/>
                <a:gd name="T4" fmla="*/ 23 w 23"/>
                <a:gd name="T5" fmla="*/ 0 h 16"/>
                <a:gd name="T6" fmla="*/ 4 w 23"/>
                <a:gd name="T7" fmla="*/ 0 h 16"/>
                <a:gd name="T8" fmla="*/ 0 w 2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1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1"/>
                    <a:pt x="21" y="5"/>
                    <a:pt x="2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5"/>
                    <a:pt x="0" y="10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54" name="Freeform 260">
              <a:extLst>
                <a:ext uri="{FF2B5EF4-FFF2-40B4-BE49-F238E27FC236}">
                  <a16:creationId xmlns:a16="http://schemas.microsoft.com/office/drawing/2014/main" id="{EB2E636F-FAA1-4671-A79A-E1AD7534C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088" y="798513"/>
              <a:ext cx="85725" cy="60325"/>
            </a:xfrm>
            <a:custGeom>
              <a:avLst/>
              <a:gdLst>
                <a:gd name="T0" fmla="*/ 0 w 23"/>
                <a:gd name="T1" fmla="*/ 0 h 16"/>
                <a:gd name="T2" fmla="*/ 3 w 23"/>
                <a:gd name="T3" fmla="*/ 16 h 16"/>
                <a:gd name="T4" fmla="*/ 23 w 23"/>
                <a:gd name="T5" fmla="*/ 16 h 16"/>
                <a:gd name="T6" fmla="*/ 19 w 23"/>
                <a:gd name="T7" fmla="*/ 0 h 16"/>
                <a:gd name="T8" fmla="*/ 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0"/>
                  </a:moveTo>
                  <a:cubicBezTo>
                    <a:pt x="2" y="5"/>
                    <a:pt x="3" y="11"/>
                    <a:pt x="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"/>
                    <a:pt x="21" y="5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55" name="Freeform 261">
              <a:extLst>
                <a:ext uri="{FF2B5EF4-FFF2-40B4-BE49-F238E27FC236}">
                  <a16:creationId xmlns:a16="http://schemas.microsoft.com/office/drawing/2014/main" id="{CBFE28E0-2BD6-46BE-B6ED-329230B90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5050" y="935038"/>
              <a:ext cx="112713" cy="74613"/>
            </a:xfrm>
            <a:custGeom>
              <a:avLst/>
              <a:gdLst>
                <a:gd name="T0" fmla="*/ 11 w 30"/>
                <a:gd name="T1" fmla="*/ 0 h 20"/>
                <a:gd name="T2" fmla="*/ 0 w 30"/>
                <a:gd name="T3" fmla="*/ 19 h 20"/>
                <a:gd name="T4" fmla="*/ 0 w 30"/>
                <a:gd name="T5" fmla="*/ 20 h 20"/>
                <a:gd name="T6" fmla="*/ 30 w 30"/>
                <a:gd name="T7" fmla="*/ 0 h 20"/>
                <a:gd name="T8" fmla="*/ 11 w 3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11" y="0"/>
                  </a:moveTo>
                  <a:cubicBezTo>
                    <a:pt x="8" y="6"/>
                    <a:pt x="5" y="13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19"/>
                    <a:pt x="24" y="11"/>
                    <a:pt x="30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56" name="Freeform 262">
              <a:extLst>
                <a:ext uri="{FF2B5EF4-FFF2-40B4-BE49-F238E27FC236}">
                  <a16:creationId xmlns:a16="http://schemas.microsoft.com/office/drawing/2014/main" id="{4C110F8C-5323-4107-8EA8-6C6F88758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935038"/>
              <a:ext cx="112713" cy="74613"/>
            </a:xfrm>
            <a:custGeom>
              <a:avLst/>
              <a:gdLst>
                <a:gd name="T0" fmla="*/ 30 w 30"/>
                <a:gd name="T1" fmla="*/ 19 h 20"/>
                <a:gd name="T2" fmla="*/ 19 w 30"/>
                <a:gd name="T3" fmla="*/ 0 h 20"/>
                <a:gd name="T4" fmla="*/ 0 w 30"/>
                <a:gd name="T5" fmla="*/ 0 h 20"/>
                <a:gd name="T6" fmla="*/ 30 w 30"/>
                <a:gd name="T7" fmla="*/ 20 h 20"/>
                <a:gd name="T8" fmla="*/ 30 w 30"/>
                <a:gd name="T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30" y="19"/>
                  </a:moveTo>
                  <a:cubicBezTo>
                    <a:pt x="25" y="13"/>
                    <a:pt x="22" y="6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1"/>
                    <a:pt x="17" y="19"/>
                    <a:pt x="30" y="20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57" name="Freeform 263">
              <a:extLst>
                <a:ext uri="{FF2B5EF4-FFF2-40B4-BE49-F238E27FC236}">
                  <a16:creationId xmlns:a16="http://schemas.microsoft.com/office/drawing/2014/main" id="{8DC165B0-E6C2-424C-B0A0-248AD1220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8050" y="723900"/>
              <a:ext cx="104775" cy="60325"/>
            </a:xfrm>
            <a:custGeom>
              <a:avLst/>
              <a:gdLst>
                <a:gd name="T0" fmla="*/ 18 w 28"/>
                <a:gd name="T1" fmla="*/ 16 h 16"/>
                <a:gd name="T2" fmla="*/ 28 w 28"/>
                <a:gd name="T3" fmla="*/ 1 h 16"/>
                <a:gd name="T4" fmla="*/ 28 w 28"/>
                <a:gd name="T5" fmla="*/ 0 h 16"/>
                <a:gd name="T6" fmla="*/ 0 w 28"/>
                <a:gd name="T7" fmla="*/ 16 h 16"/>
                <a:gd name="T8" fmla="*/ 18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18" y="16"/>
                  </a:moveTo>
                  <a:cubicBezTo>
                    <a:pt x="20" y="11"/>
                    <a:pt x="24" y="5"/>
                    <a:pt x="28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6" y="1"/>
                    <a:pt x="6" y="7"/>
                    <a:pt x="0" y="16"/>
                  </a:cubicBezTo>
                  <a:lnTo>
                    <a:pt x="1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  <p:sp>
          <p:nvSpPr>
            <p:cNvPr id="58" name="Freeform 264">
              <a:extLst>
                <a:ext uri="{FF2B5EF4-FFF2-40B4-BE49-F238E27FC236}">
                  <a16:creationId xmlns:a16="http://schemas.microsoft.com/office/drawing/2014/main" id="{2C22B1E3-26FD-460A-A9E2-8C3086E2C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5050" y="723900"/>
              <a:ext cx="106363" cy="60325"/>
            </a:xfrm>
            <a:custGeom>
              <a:avLst/>
              <a:gdLst>
                <a:gd name="T0" fmla="*/ 0 w 28"/>
                <a:gd name="T1" fmla="*/ 1 h 16"/>
                <a:gd name="T2" fmla="*/ 10 w 28"/>
                <a:gd name="T3" fmla="*/ 16 h 16"/>
                <a:gd name="T4" fmla="*/ 28 w 28"/>
                <a:gd name="T5" fmla="*/ 16 h 16"/>
                <a:gd name="T6" fmla="*/ 0 w 28"/>
                <a:gd name="T7" fmla="*/ 0 h 16"/>
                <a:gd name="T8" fmla="*/ 0 w 28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0" y="1"/>
                  </a:moveTo>
                  <a:cubicBezTo>
                    <a:pt x="4" y="5"/>
                    <a:pt x="8" y="11"/>
                    <a:pt x="10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2" y="7"/>
                    <a:pt x="11" y="1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40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111D77A-6095-4970-84F8-D972B5356353}"/>
              </a:ext>
            </a:extLst>
          </p:cNvPr>
          <p:cNvGrpSpPr/>
          <p:nvPr/>
        </p:nvGrpSpPr>
        <p:grpSpPr>
          <a:xfrm>
            <a:off x="7046150" y="997987"/>
            <a:ext cx="2650300" cy="657705"/>
            <a:chOff x="6284976" y="1299467"/>
            <a:chExt cx="5449824" cy="873883"/>
          </a:xfrm>
        </p:grpSpPr>
        <p:sp>
          <p:nvSpPr>
            <p:cNvPr id="60" name="Content Placeholder 2">
              <a:extLst>
                <a:ext uri="{FF2B5EF4-FFF2-40B4-BE49-F238E27FC236}">
                  <a16:creationId xmlns:a16="http://schemas.microsoft.com/office/drawing/2014/main" id="{5BD1B552-63A3-4A39-9140-3741C5DF70F3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805306"/>
              <a:ext cx="5449824" cy="368044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800" dirty="0"/>
                <a:t>loremipsum@dolorsit.com</a:t>
              </a:r>
            </a:p>
          </p:txBody>
        </p:sp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BA70DA6E-9B2F-4B09-8927-144E554504A7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299467"/>
              <a:ext cx="5449824" cy="40893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dirty="0">
                  <a:solidFill>
                    <a:srgbClr val="102747"/>
                  </a:solidFill>
                </a:rPr>
                <a:t>Email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0CFB64-6BDE-4CB1-8CE8-76043419C3F9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756857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17BEFB7-3F7F-42EB-ACE8-08F959741EAA}"/>
              </a:ext>
            </a:extLst>
          </p:cNvPr>
          <p:cNvGrpSpPr/>
          <p:nvPr/>
        </p:nvGrpSpPr>
        <p:grpSpPr>
          <a:xfrm>
            <a:off x="7046150" y="2284008"/>
            <a:ext cx="2650300" cy="657706"/>
            <a:chOff x="6284976" y="1299467"/>
            <a:chExt cx="5449824" cy="873884"/>
          </a:xfrm>
        </p:grpSpPr>
        <p:sp>
          <p:nvSpPr>
            <p:cNvPr id="64" name="Content Placeholder 2">
              <a:extLst>
                <a:ext uri="{FF2B5EF4-FFF2-40B4-BE49-F238E27FC236}">
                  <a16:creationId xmlns:a16="http://schemas.microsoft.com/office/drawing/2014/main" id="{6A37F00C-CC2A-4593-80C1-A63876A94450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805307"/>
              <a:ext cx="5449824" cy="368044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800" dirty="0"/>
                <a:t>+0 987 654 321</a:t>
              </a:r>
            </a:p>
          </p:txBody>
        </p:sp>
        <p:sp>
          <p:nvSpPr>
            <p:cNvPr id="65" name="Content Placeholder 2">
              <a:extLst>
                <a:ext uri="{FF2B5EF4-FFF2-40B4-BE49-F238E27FC236}">
                  <a16:creationId xmlns:a16="http://schemas.microsoft.com/office/drawing/2014/main" id="{02551B09-7A29-47A4-AA64-170FB76C7F2C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299467"/>
              <a:ext cx="5449824" cy="40893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dirty="0">
                  <a:solidFill>
                    <a:srgbClr val="102747"/>
                  </a:solidFill>
                </a:rPr>
                <a:t>Phone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51FD6E3-BD81-478E-9265-5AAFA8072443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756857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AC6C265-61F7-4ED9-A78B-028DC6863860}"/>
              </a:ext>
            </a:extLst>
          </p:cNvPr>
          <p:cNvGrpSpPr/>
          <p:nvPr/>
        </p:nvGrpSpPr>
        <p:grpSpPr>
          <a:xfrm>
            <a:off x="7046150" y="3570028"/>
            <a:ext cx="2650300" cy="657705"/>
            <a:chOff x="6284976" y="1299467"/>
            <a:chExt cx="5449824" cy="873883"/>
          </a:xfrm>
        </p:grpSpPr>
        <p:sp>
          <p:nvSpPr>
            <p:cNvPr id="68" name="Content Placeholder 2">
              <a:extLst>
                <a:ext uri="{FF2B5EF4-FFF2-40B4-BE49-F238E27FC236}">
                  <a16:creationId xmlns:a16="http://schemas.microsoft.com/office/drawing/2014/main" id="{0530B8AF-D8F7-4608-BD9F-5AB6464140EF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805306"/>
              <a:ext cx="5449824" cy="368044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800" dirty="0"/>
                <a:t>www.loremipsumdolor.com</a:t>
              </a:r>
            </a:p>
          </p:txBody>
        </p:sp>
        <p:sp>
          <p:nvSpPr>
            <p:cNvPr id="69" name="Content Placeholder 2">
              <a:extLst>
                <a:ext uri="{FF2B5EF4-FFF2-40B4-BE49-F238E27FC236}">
                  <a16:creationId xmlns:a16="http://schemas.microsoft.com/office/drawing/2014/main" id="{58D9F3DF-3F1F-4822-B5DC-FE00D25F0BA8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299467"/>
              <a:ext cx="5449824" cy="40893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dirty="0">
                  <a:solidFill>
                    <a:srgbClr val="102747"/>
                  </a:solidFill>
                </a:rPr>
                <a:t>Website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6D38441-33F8-414C-A34B-BF82302D1476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756857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D9F0086-081A-4908-90E0-E4F8C13F0DF7}"/>
              </a:ext>
            </a:extLst>
          </p:cNvPr>
          <p:cNvGrpSpPr/>
          <p:nvPr/>
        </p:nvGrpSpPr>
        <p:grpSpPr>
          <a:xfrm>
            <a:off x="7046150" y="4856049"/>
            <a:ext cx="2650300" cy="934706"/>
            <a:chOff x="6284976" y="1299467"/>
            <a:chExt cx="5449824" cy="1241928"/>
          </a:xfrm>
        </p:grpSpPr>
        <p:sp>
          <p:nvSpPr>
            <p:cNvPr id="72" name="Content Placeholder 2">
              <a:extLst>
                <a:ext uri="{FF2B5EF4-FFF2-40B4-BE49-F238E27FC236}">
                  <a16:creationId xmlns:a16="http://schemas.microsoft.com/office/drawing/2014/main" id="{683A8375-BF64-4DA2-AFB8-727FBC6E470E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805307"/>
              <a:ext cx="5449824" cy="736088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800" dirty="0"/>
                <a:t>Lorem ipsum, dolor sit </a:t>
              </a:r>
              <a:r>
                <a:rPr lang="en-US" sz="1800" dirty="0" err="1"/>
                <a:t>amet</a:t>
              </a:r>
              <a:r>
                <a:rPr lang="en-US" sz="1800" dirty="0"/>
                <a:t>. </a:t>
              </a:r>
              <a:r>
                <a:rPr lang="en-US" sz="1800" dirty="0" err="1"/>
                <a:t>Consectetur</a:t>
              </a:r>
              <a:r>
                <a:rPr lang="en-US" sz="1800" dirty="0"/>
                <a:t> </a:t>
              </a:r>
              <a:r>
                <a:rPr lang="en-US" sz="1800" dirty="0" err="1"/>
                <a:t>adipiscing</a:t>
              </a:r>
              <a:r>
                <a:rPr lang="en-US" sz="1800" dirty="0"/>
                <a:t> </a:t>
              </a:r>
              <a:r>
                <a:rPr lang="en-US" sz="1800" dirty="0" err="1"/>
                <a:t>elit</a:t>
              </a:r>
              <a:endParaRPr lang="en-US" sz="1800" dirty="0"/>
            </a:p>
          </p:txBody>
        </p:sp>
        <p:sp>
          <p:nvSpPr>
            <p:cNvPr id="73" name="Content Placeholder 2">
              <a:extLst>
                <a:ext uri="{FF2B5EF4-FFF2-40B4-BE49-F238E27FC236}">
                  <a16:creationId xmlns:a16="http://schemas.microsoft.com/office/drawing/2014/main" id="{5FAFE8E9-EB60-48AC-901B-465AF078B39F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299467"/>
              <a:ext cx="5449824" cy="40893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dirty="0">
                  <a:solidFill>
                    <a:srgbClr val="102747"/>
                  </a:solidFill>
                </a:rPr>
                <a:t>Office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04A700E-BBAE-4D9C-B295-9225313A7D08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756857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B887810-5BE5-4C41-A36C-3F3DEB876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27" y="-1016847"/>
            <a:ext cx="4484917" cy="346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6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Team Profile Slides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01C59F4-37F7-49AE-8544-9F12AAF60862}"/>
              </a:ext>
            </a:extLst>
          </p:cNvPr>
          <p:cNvSpPr/>
          <p:nvPr/>
        </p:nvSpPr>
        <p:spPr>
          <a:xfrm>
            <a:off x="457199" y="1900239"/>
            <a:ext cx="2703610" cy="3766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971F06-C746-4813-B581-1EA68A2E538A}"/>
              </a:ext>
            </a:extLst>
          </p:cNvPr>
          <p:cNvSpPr/>
          <p:nvPr/>
        </p:nvSpPr>
        <p:spPr>
          <a:xfrm>
            <a:off x="3308845" y="1900239"/>
            <a:ext cx="2703610" cy="3766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302245-387A-4EDC-90E5-8722D4EE7A5F}"/>
              </a:ext>
            </a:extLst>
          </p:cNvPr>
          <p:cNvSpPr/>
          <p:nvPr/>
        </p:nvSpPr>
        <p:spPr>
          <a:xfrm>
            <a:off x="6160492" y="1900239"/>
            <a:ext cx="2703610" cy="3766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084FE6-2BC4-46CE-B887-F646907FD080}"/>
              </a:ext>
            </a:extLst>
          </p:cNvPr>
          <p:cNvSpPr/>
          <p:nvPr/>
        </p:nvSpPr>
        <p:spPr>
          <a:xfrm>
            <a:off x="9012138" y="1900239"/>
            <a:ext cx="2703610" cy="3766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F968D20-8032-4F44-BC28-8CC5319A8754}"/>
              </a:ext>
            </a:extLst>
          </p:cNvPr>
          <p:cNvSpPr txBox="1">
            <a:spLocks/>
          </p:cNvSpPr>
          <p:nvPr/>
        </p:nvSpPr>
        <p:spPr>
          <a:xfrm>
            <a:off x="692147" y="2536052"/>
            <a:ext cx="2233714" cy="29238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102747"/>
                </a:solidFill>
              </a:rPr>
              <a:t>Lorem ipsum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Aliquam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enim</a:t>
            </a:r>
            <a:r>
              <a:rPr lang="en-US" sz="1600" dirty="0"/>
              <a:t>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. Sed </a:t>
            </a:r>
            <a:r>
              <a:rPr lang="en-US" sz="1600" dirty="0" err="1"/>
              <a:t>aliquet</a:t>
            </a:r>
            <a:r>
              <a:rPr lang="en-US" sz="1600" dirty="0"/>
              <a:t>, </a:t>
            </a:r>
            <a:r>
              <a:rPr lang="en-US" sz="1600" dirty="0" err="1"/>
              <a:t>nulla</a:t>
            </a:r>
            <a:r>
              <a:rPr lang="en-US" sz="1600" dirty="0"/>
              <a:t> a </a:t>
            </a:r>
            <a:r>
              <a:rPr lang="en-US" sz="1600" dirty="0" err="1"/>
              <a:t>lobortis</a:t>
            </a:r>
            <a:r>
              <a:rPr lang="en-US" sz="1600" dirty="0"/>
              <a:t> </a:t>
            </a:r>
            <a:r>
              <a:rPr lang="en-US" sz="1600" dirty="0" err="1"/>
              <a:t>ultricies</a:t>
            </a:r>
            <a:r>
              <a:rPr lang="en-US" sz="1600" dirty="0"/>
              <a:t>, dolor ligula convallis </a:t>
            </a:r>
            <a:r>
              <a:rPr lang="en-US" sz="1600" dirty="0" err="1"/>
              <a:t>eros</a:t>
            </a:r>
            <a:r>
              <a:rPr lang="en-US" sz="1600" dirty="0"/>
              <a:t>, in </a:t>
            </a:r>
            <a:r>
              <a:rPr lang="en-US" sz="1600" dirty="0" err="1"/>
              <a:t>vulputate</a:t>
            </a:r>
            <a:r>
              <a:rPr lang="en-US" sz="1600" dirty="0"/>
              <a:t> diam </a:t>
            </a:r>
            <a:r>
              <a:rPr lang="en-US" sz="1600" dirty="0" err="1"/>
              <a:t>nulla</a:t>
            </a:r>
            <a:r>
              <a:rPr lang="en-US" sz="1600" dirty="0"/>
              <a:t> ac nisi. Nunc </a:t>
            </a:r>
            <a:r>
              <a:rPr lang="en-US" sz="1600" dirty="0" err="1"/>
              <a:t>ultricies</a:t>
            </a:r>
            <a:r>
              <a:rPr lang="en-US" sz="1600" dirty="0"/>
              <a:t> mi </a:t>
            </a:r>
            <a:r>
              <a:rPr lang="en-US" sz="1600" dirty="0" err="1"/>
              <a:t>nec</a:t>
            </a:r>
            <a:r>
              <a:rPr lang="en-US" sz="1600" dirty="0"/>
              <a:t> </a:t>
            </a:r>
            <a:r>
              <a:rPr lang="en-US" sz="1600" dirty="0" err="1"/>
              <a:t>mauris</a:t>
            </a:r>
            <a:r>
              <a:rPr lang="en-US" sz="1600" dirty="0"/>
              <a:t> </a:t>
            </a:r>
            <a:r>
              <a:rPr lang="en-US" sz="1600" dirty="0" err="1"/>
              <a:t>dignissim</a:t>
            </a:r>
            <a:r>
              <a:rPr lang="en-US" sz="1600" dirty="0"/>
              <a:t>, in </a:t>
            </a:r>
            <a:r>
              <a:rPr lang="en-US" sz="1600" dirty="0" err="1"/>
              <a:t>mattis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 </a:t>
            </a:r>
            <a:r>
              <a:rPr lang="en-US" sz="1600" dirty="0" err="1"/>
              <a:t>eleifend</a:t>
            </a:r>
            <a:r>
              <a:rPr lang="en-US" sz="1600" dirty="0"/>
              <a:t>. </a:t>
            </a:r>
            <a:r>
              <a:rPr lang="en-US" sz="1600" dirty="0" err="1"/>
              <a:t>Phasellus</a:t>
            </a:r>
            <a:r>
              <a:rPr lang="en-US" sz="1600" dirty="0"/>
              <a:t> porta </a:t>
            </a:r>
            <a:r>
              <a:rPr lang="en-US" sz="1600" dirty="0" err="1"/>
              <a:t>ullamcorper</a:t>
            </a:r>
            <a:r>
              <a:rPr lang="en-US" sz="1600" dirty="0"/>
              <a:t> </a:t>
            </a:r>
            <a:r>
              <a:rPr lang="en-US" sz="1600" dirty="0" err="1"/>
              <a:t>luctus</a:t>
            </a:r>
            <a:r>
              <a:rPr lang="en-US" sz="1600" dirty="0"/>
              <a:t>. Ae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8FF1C7-08CE-415B-854C-F39E04F5B264}"/>
              </a:ext>
            </a:extLst>
          </p:cNvPr>
          <p:cNvCxnSpPr>
            <a:cxnSpLocks/>
          </p:cNvCxnSpPr>
          <p:nvPr/>
        </p:nvCxnSpPr>
        <p:spPr>
          <a:xfrm>
            <a:off x="692147" y="2938448"/>
            <a:ext cx="2233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29A498B-F8BE-4323-8D42-B0FE8774A6D5}"/>
              </a:ext>
            </a:extLst>
          </p:cNvPr>
          <p:cNvSpPr txBox="1">
            <a:spLocks/>
          </p:cNvSpPr>
          <p:nvPr/>
        </p:nvSpPr>
        <p:spPr>
          <a:xfrm>
            <a:off x="3543793" y="2536052"/>
            <a:ext cx="2233714" cy="29238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102747"/>
                </a:solidFill>
              </a:rPr>
              <a:t>Lorem ipsum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Aliquam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enim</a:t>
            </a:r>
            <a:r>
              <a:rPr lang="en-US" sz="1600" dirty="0"/>
              <a:t>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. Sed </a:t>
            </a:r>
            <a:r>
              <a:rPr lang="en-US" sz="1600" dirty="0" err="1"/>
              <a:t>aliquet</a:t>
            </a:r>
            <a:r>
              <a:rPr lang="en-US" sz="1600" dirty="0"/>
              <a:t>, </a:t>
            </a:r>
            <a:r>
              <a:rPr lang="en-US" sz="1600" dirty="0" err="1"/>
              <a:t>nulla</a:t>
            </a:r>
            <a:r>
              <a:rPr lang="en-US" sz="1600" dirty="0"/>
              <a:t> a </a:t>
            </a:r>
            <a:r>
              <a:rPr lang="en-US" sz="1600" dirty="0" err="1"/>
              <a:t>lobortis</a:t>
            </a:r>
            <a:r>
              <a:rPr lang="en-US" sz="1600" dirty="0"/>
              <a:t> </a:t>
            </a:r>
            <a:r>
              <a:rPr lang="en-US" sz="1600" dirty="0" err="1"/>
              <a:t>ultricies</a:t>
            </a:r>
            <a:r>
              <a:rPr lang="en-US" sz="1600" dirty="0"/>
              <a:t>, dolor ligula convallis </a:t>
            </a:r>
            <a:r>
              <a:rPr lang="en-US" sz="1600" dirty="0" err="1"/>
              <a:t>eros</a:t>
            </a:r>
            <a:r>
              <a:rPr lang="en-US" sz="1600" dirty="0"/>
              <a:t>, in </a:t>
            </a:r>
            <a:r>
              <a:rPr lang="en-US" sz="1600" dirty="0" err="1"/>
              <a:t>vulputate</a:t>
            </a:r>
            <a:r>
              <a:rPr lang="en-US" sz="1600" dirty="0"/>
              <a:t> diam </a:t>
            </a:r>
            <a:r>
              <a:rPr lang="en-US" sz="1600" dirty="0" err="1"/>
              <a:t>nulla</a:t>
            </a:r>
            <a:r>
              <a:rPr lang="en-US" sz="1600" dirty="0"/>
              <a:t> ac nisi. Nunc </a:t>
            </a:r>
            <a:r>
              <a:rPr lang="en-US" sz="1600" dirty="0" err="1"/>
              <a:t>ultricies</a:t>
            </a:r>
            <a:r>
              <a:rPr lang="en-US" sz="1600" dirty="0"/>
              <a:t> mi </a:t>
            </a:r>
            <a:r>
              <a:rPr lang="en-US" sz="1600" dirty="0" err="1"/>
              <a:t>nec</a:t>
            </a:r>
            <a:r>
              <a:rPr lang="en-US" sz="1600" dirty="0"/>
              <a:t> </a:t>
            </a:r>
            <a:r>
              <a:rPr lang="en-US" sz="1600" dirty="0" err="1"/>
              <a:t>mauris</a:t>
            </a:r>
            <a:r>
              <a:rPr lang="en-US" sz="1600" dirty="0"/>
              <a:t> </a:t>
            </a:r>
            <a:r>
              <a:rPr lang="en-US" sz="1600" dirty="0" err="1"/>
              <a:t>dignissim</a:t>
            </a:r>
            <a:r>
              <a:rPr lang="en-US" sz="1600" dirty="0"/>
              <a:t>, in </a:t>
            </a:r>
            <a:r>
              <a:rPr lang="en-US" sz="1600" dirty="0" err="1"/>
              <a:t>mattis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 </a:t>
            </a:r>
            <a:r>
              <a:rPr lang="en-US" sz="1600" dirty="0" err="1"/>
              <a:t>eleifend</a:t>
            </a:r>
            <a:r>
              <a:rPr lang="en-US" sz="1600" dirty="0"/>
              <a:t>. </a:t>
            </a:r>
            <a:r>
              <a:rPr lang="en-US" sz="1600" dirty="0" err="1"/>
              <a:t>Phasellus</a:t>
            </a:r>
            <a:r>
              <a:rPr lang="en-US" sz="1600" dirty="0"/>
              <a:t> porta </a:t>
            </a:r>
            <a:r>
              <a:rPr lang="en-US" sz="1600" dirty="0" err="1"/>
              <a:t>ullamcorper</a:t>
            </a:r>
            <a:r>
              <a:rPr lang="en-US" sz="1600" dirty="0"/>
              <a:t> </a:t>
            </a:r>
            <a:r>
              <a:rPr lang="en-US" sz="1600" dirty="0" err="1"/>
              <a:t>luctus</a:t>
            </a:r>
            <a:r>
              <a:rPr lang="en-US" sz="1600" dirty="0"/>
              <a:t>. Ae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5457AFD-505E-4D72-99C1-F75656EF049C}"/>
              </a:ext>
            </a:extLst>
          </p:cNvPr>
          <p:cNvCxnSpPr>
            <a:cxnSpLocks/>
          </p:cNvCxnSpPr>
          <p:nvPr/>
        </p:nvCxnSpPr>
        <p:spPr>
          <a:xfrm>
            <a:off x="3543793" y="2938448"/>
            <a:ext cx="2233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D63F9972-4724-4BA2-AAC8-787C4AF24C23}"/>
              </a:ext>
            </a:extLst>
          </p:cNvPr>
          <p:cNvSpPr txBox="1">
            <a:spLocks/>
          </p:cNvSpPr>
          <p:nvPr/>
        </p:nvSpPr>
        <p:spPr>
          <a:xfrm>
            <a:off x="6395439" y="2536052"/>
            <a:ext cx="2233714" cy="29238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102747"/>
                </a:solidFill>
              </a:rPr>
              <a:t>Lorem ipsum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Aliquam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enim</a:t>
            </a:r>
            <a:r>
              <a:rPr lang="en-US" sz="1600" dirty="0"/>
              <a:t>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. Sed </a:t>
            </a:r>
            <a:r>
              <a:rPr lang="en-US" sz="1600" dirty="0" err="1"/>
              <a:t>aliquet</a:t>
            </a:r>
            <a:r>
              <a:rPr lang="en-US" sz="1600" dirty="0"/>
              <a:t>, </a:t>
            </a:r>
            <a:r>
              <a:rPr lang="en-US" sz="1600" dirty="0" err="1"/>
              <a:t>nulla</a:t>
            </a:r>
            <a:r>
              <a:rPr lang="en-US" sz="1600" dirty="0"/>
              <a:t> a </a:t>
            </a:r>
            <a:r>
              <a:rPr lang="en-US" sz="1600" dirty="0" err="1"/>
              <a:t>lobortis</a:t>
            </a:r>
            <a:r>
              <a:rPr lang="en-US" sz="1600" dirty="0"/>
              <a:t> </a:t>
            </a:r>
            <a:r>
              <a:rPr lang="en-US" sz="1600" dirty="0" err="1"/>
              <a:t>ultricies</a:t>
            </a:r>
            <a:r>
              <a:rPr lang="en-US" sz="1600" dirty="0"/>
              <a:t>, dolor ligula convallis </a:t>
            </a:r>
            <a:r>
              <a:rPr lang="en-US" sz="1600" dirty="0" err="1"/>
              <a:t>eros</a:t>
            </a:r>
            <a:r>
              <a:rPr lang="en-US" sz="1600" dirty="0"/>
              <a:t>, in </a:t>
            </a:r>
            <a:r>
              <a:rPr lang="en-US" sz="1600" dirty="0" err="1"/>
              <a:t>vulputate</a:t>
            </a:r>
            <a:r>
              <a:rPr lang="en-US" sz="1600" dirty="0"/>
              <a:t> diam </a:t>
            </a:r>
            <a:r>
              <a:rPr lang="en-US" sz="1600" dirty="0" err="1"/>
              <a:t>nulla</a:t>
            </a:r>
            <a:r>
              <a:rPr lang="en-US" sz="1600" dirty="0"/>
              <a:t> ac nisi. Nunc </a:t>
            </a:r>
            <a:r>
              <a:rPr lang="en-US" sz="1600" dirty="0" err="1"/>
              <a:t>ultricies</a:t>
            </a:r>
            <a:r>
              <a:rPr lang="en-US" sz="1600" dirty="0"/>
              <a:t> mi </a:t>
            </a:r>
            <a:r>
              <a:rPr lang="en-US" sz="1600" dirty="0" err="1"/>
              <a:t>nec</a:t>
            </a:r>
            <a:r>
              <a:rPr lang="en-US" sz="1600" dirty="0"/>
              <a:t> </a:t>
            </a:r>
            <a:r>
              <a:rPr lang="en-US" sz="1600" dirty="0" err="1"/>
              <a:t>mauris</a:t>
            </a:r>
            <a:r>
              <a:rPr lang="en-US" sz="1600" dirty="0"/>
              <a:t> </a:t>
            </a:r>
            <a:r>
              <a:rPr lang="en-US" sz="1600" dirty="0" err="1"/>
              <a:t>dignissim</a:t>
            </a:r>
            <a:r>
              <a:rPr lang="en-US" sz="1600" dirty="0"/>
              <a:t>, in </a:t>
            </a:r>
            <a:r>
              <a:rPr lang="en-US" sz="1600" dirty="0" err="1"/>
              <a:t>mattis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 </a:t>
            </a:r>
            <a:r>
              <a:rPr lang="en-US" sz="1600" dirty="0" err="1"/>
              <a:t>eleifend</a:t>
            </a:r>
            <a:r>
              <a:rPr lang="en-US" sz="1600" dirty="0"/>
              <a:t>. </a:t>
            </a:r>
            <a:r>
              <a:rPr lang="en-US" sz="1600" dirty="0" err="1"/>
              <a:t>Phasellus</a:t>
            </a:r>
            <a:r>
              <a:rPr lang="en-US" sz="1600" dirty="0"/>
              <a:t> porta </a:t>
            </a:r>
            <a:r>
              <a:rPr lang="en-US" sz="1600" dirty="0" err="1"/>
              <a:t>ullamcorper</a:t>
            </a:r>
            <a:r>
              <a:rPr lang="en-US" sz="1600" dirty="0"/>
              <a:t> </a:t>
            </a:r>
            <a:r>
              <a:rPr lang="en-US" sz="1600" dirty="0" err="1"/>
              <a:t>luctus</a:t>
            </a:r>
            <a:r>
              <a:rPr lang="en-US" sz="1600" dirty="0"/>
              <a:t>. Ae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A5A9BA-EB9A-4E00-AE74-68D43A8DC3E5}"/>
              </a:ext>
            </a:extLst>
          </p:cNvPr>
          <p:cNvCxnSpPr>
            <a:cxnSpLocks/>
          </p:cNvCxnSpPr>
          <p:nvPr/>
        </p:nvCxnSpPr>
        <p:spPr>
          <a:xfrm>
            <a:off x="6395439" y="2938448"/>
            <a:ext cx="2233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3CE600A-ADF3-414C-A174-23FBEE96FAD1}"/>
              </a:ext>
            </a:extLst>
          </p:cNvPr>
          <p:cNvSpPr txBox="1">
            <a:spLocks/>
          </p:cNvSpPr>
          <p:nvPr/>
        </p:nvSpPr>
        <p:spPr>
          <a:xfrm>
            <a:off x="9247086" y="2536052"/>
            <a:ext cx="2233714" cy="29238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102747"/>
                </a:solidFill>
              </a:rPr>
              <a:t>Lorem ipsum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Aliquam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enim</a:t>
            </a:r>
            <a:r>
              <a:rPr lang="en-US" sz="1600" dirty="0"/>
              <a:t>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. Sed </a:t>
            </a:r>
            <a:r>
              <a:rPr lang="en-US" sz="1600" dirty="0" err="1"/>
              <a:t>aliquet</a:t>
            </a:r>
            <a:r>
              <a:rPr lang="en-US" sz="1600" dirty="0"/>
              <a:t>, </a:t>
            </a:r>
            <a:r>
              <a:rPr lang="en-US" sz="1600" dirty="0" err="1"/>
              <a:t>nulla</a:t>
            </a:r>
            <a:r>
              <a:rPr lang="en-US" sz="1600" dirty="0"/>
              <a:t> a </a:t>
            </a:r>
            <a:r>
              <a:rPr lang="en-US" sz="1600" dirty="0" err="1"/>
              <a:t>lobortis</a:t>
            </a:r>
            <a:r>
              <a:rPr lang="en-US" sz="1600" dirty="0"/>
              <a:t> </a:t>
            </a:r>
            <a:r>
              <a:rPr lang="en-US" sz="1600" dirty="0" err="1"/>
              <a:t>ultricies</a:t>
            </a:r>
            <a:r>
              <a:rPr lang="en-US" sz="1600" dirty="0"/>
              <a:t>, dolor ligula convallis </a:t>
            </a:r>
            <a:r>
              <a:rPr lang="en-US" sz="1600" dirty="0" err="1"/>
              <a:t>eros</a:t>
            </a:r>
            <a:r>
              <a:rPr lang="en-US" sz="1600" dirty="0"/>
              <a:t>, in </a:t>
            </a:r>
            <a:r>
              <a:rPr lang="en-US" sz="1600" dirty="0" err="1"/>
              <a:t>vulputate</a:t>
            </a:r>
            <a:r>
              <a:rPr lang="en-US" sz="1600" dirty="0"/>
              <a:t> diam </a:t>
            </a:r>
            <a:r>
              <a:rPr lang="en-US" sz="1600" dirty="0" err="1"/>
              <a:t>nulla</a:t>
            </a:r>
            <a:r>
              <a:rPr lang="en-US" sz="1600" dirty="0"/>
              <a:t> ac nisi. Nunc </a:t>
            </a:r>
            <a:r>
              <a:rPr lang="en-US" sz="1600" dirty="0" err="1"/>
              <a:t>ultricies</a:t>
            </a:r>
            <a:r>
              <a:rPr lang="en-US" sz="1600" dirty="0"/>
              <a:t> mi </a:t>
            </a:r>
            <a:r>
              <a:rPr lang="en-US" sz="1600" dirty="0" err="1"/>
              <a:t>nec</a:t>
            </a:r>
            <a:r>
              <a:rPr lang="en-US" sz="1600" dirty="0"/>
              <a:t> </a:t>
            </a:r>
            <a:r>
              <a:rPr lang="en-US" sz="1600" dirty="0" err="1"/>
              <a:t>mauris</a:t>
            </a:r>
            <a:r>
              <a:rPr lang="en-US" sz="1600" dirty="0"/>
              <a:t> </a:t>
            </a:r>
            <a:r>
              <a:rPr lang="en-US" sz="1600" dirty="0" err="1"/>
              <a:t>dignissim</a:t>
            </a:r>
            <a:r>
              <a:rPr lang="en-US" sz="1600" dirty="0"/>
              <a:t>, in </a:t>
            </a:r>
            <a:r>
              <a:rPr lang="en-US" sz="1600" dirty="0" err="1"/>
              <a:t>mattis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 </a:t>
            </a:r>
            <a:r>
              <a:rPr lang="en-US" sz="1600" dirty="0" err="1"/>
              <a:t>eleifend</a:t>
            </a:r>
            <a:r>
              <a:rPr lang="en-US" sz="1600" dirty="0"/>
              <a:t>. </a:t>
            </a:r>
            <a:r>
              <a:rPr lang="en-US" sz="1600" dirty="0" err="1"/>
              <a:t>Phasellus</a:t>
            </a:r>
            <a:r>
              <a:rPr lang="en-US" sz="1600" dirty="0"/>
              <a:t> porta </a:t>
            </a:r>
            <a:r>
              <a:rPr lang="en-US" sz="1600" dirty="0" err="1"/>
              <a:t>ullamcorper</a:t>
            </a:r>
            <a:r>
              <a:rPr lang="en-US" sz="1600" dirty="0"/>
              <a:t> </a:t>
            </a:r>
            <a:r>
              <a:rPr lang="en-US" sz="1600" dirty="0" err="1"/>
              <a:t>luctus</a:t>
            </a:r>
            <a:r>
              <a:rPr lang="en-US" sz="1600" dirty="0"/>
              <a:t>. Ae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433434-0BE0-4F8B-80AA-C9AF92C0BB01}"/>
              </a:ext>
            </a:extLst>
          </p:cNvPr>
          <p:cNvCxnSpPr>
            <a:cxnSpLocks/>
          </p:cNvCxnSpPr>
          <p:nvPr/>
        </p:nvCxnSpPr>
        <p:spPr>
          <a:xfrm>
            <a:off x="9247086" y="2938448"/>
            <a:ext cx="2233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F957CAB4-EC15-48FB-91B2-B6C2DE336363}"/>
              </a:ext>
            </a:extLst>
          </p:cNvPr>
          <p:cNvSpPr txBox="1">
            <a:spLocks/>
          </p:cNvSpPr>
          <p:nvPr/>
        </p:nvSpPr>
        <p:spPr>
          <a:xfrm>
            <a:off x="692147" y="5721730"/>
            <a:ext cx="2233714" cy="18466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B20B3F4-0654-40B6-9C0E-59F84AF36858}"/>
              </a:ext>
            </a:extLst>
          </p:cNvPr>
          <p:cNvSpPr txBox="1">
            <a:spLocks/>
          </p:cNvSpPr>
          <p:nvPr/>
        </p:nvSpPr>
        <p:spPr>
          <a:xfrm>
            <a:off x="3543793" y="5721730"/>
            <a:ext cx="2233714" cy="18466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mollis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enim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eget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fringilla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E6093FA2-EE2A-4E2E-ADF1-8D97E1513350}"/>
              </a:ext>
            </a:extLst>
          </p:cNvPr>
          <p:cNvSpPr txBox="1">
            <a:spLocks/>
          </p:cNvSpPr>
          <p:nvPr/>
        </p:nvSpPr>
        <p:spPr>
          <a:xfrm>
            <a:off x="6395439" y="5721730"/>
            <a:ext cx="2233714" cy="18466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Sed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aliquet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lobortis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ultricies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AEE011FE-629C-4C32-BC80-6AE310C3CBE6}"/>
              </a:ext>
            </a:extLst>
          </p:cNvPr>
          <p:cNvSpPr txBox="1">
            <a:spLocks/>
          </p:cNvSpPr>
          <p:nvPr/>
        </p:nvSpPr>
        <p:spPr>
          <a:xfrm>
            <a:off x="9247086" y="5721730"/>
            <a:ext cx="2233714" cy="18466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vulputate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diam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ac nisi.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892E988-7C91-4FFA-A36D-0ECE19A4AAD9}"/>
              </a:ext>
            </a:extLst>
          </p:cNvPr>
          <p:cNvGrpSpPr/>
          <p:nvPr/>
        </p:nvGrpSpPr>
        <p:grpSpPr>
          <a:xfrm>
            <a:off x="692147" y="1417119"/>
            <a:ext cx="963224" cy="963224"/>
            <a:chOff x="692147" y="1417119"/>
            <a:chExt cx="1113650" cy="111365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4FAA6E-0FEB-4B64-9F3A-F9BF4FD10663}"/>
                </a:ext>
              </a:extLst>
            </p:cNvPr>
            <p:cNvSpPr/>
            <p:nvPr/>
          </p:nvSpPr>
          <p:spPr>
            <a:xfrm>
              <a:off x="692147" y="1417119"/>
              <a:ext cx="1113650" cy="1113650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BF7EB234-DF88-4C3F-B88F-2FE6C6FFBD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464" y="1585734"/>
              <a:ext cx="773018" cy="77642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14 w 96"/>
                <a:gd name="T5" fmla="*/ 82 h 96"/>
                <a:gd name="T6" fmla="*/ 14 w 96"/>
                <a:gd name="T7" fmla="*/ 82 h 96"/>
                <a:gd name="T8" fmla="*/ 48 w 96"/>
                <a:gd name="T9" fmla="*/ 96 h 96"/>
                <a:gd name="T10" fmla="*/ 82 w 96"/>
                <a:gd name="T11" fmla="*/ 82 h 96"/>
                <a:gd name="T12" fmla="*/ 96 w 96"/>
                <a:gd name="T13" fmla="*/ 48 h 96"/>
                <a:gd name="T14" fmla="*/ 48 w 96"/>
                <a:gd name="T15" fmla="*/ 0 h 96"/>
                <a:gd name="T16" fmla="*/ 80 w 96"/>
                <a:gd name="T17" fmla="*/ 78 h 96"/>
                <a:gd name="T18" fmla="*/ 63 w 96"/>
                <a:gd name="T19" fmla="*/ 70 h 96"/>
                <a:gd name="T20" fmla="*/ 58 w 96"/>
                <a:gd name="T21" fmla="*/ 69 h 96"/>
                <a:gd name="T22" fmla="*/ 58 w 96"/>
                <a:gd name="T23" fmla="*/ 61 h 96"/>
                <a:gd name="T24" fmla="*/ 64 w 96"/>
                <a:gd name="T25" fmla="*/ 49 h 96"/>
                <a:gd name="T26" fmla="*/ 66 w 96"/>
                <a:gd name="T27" fmla="*/ 44 h 96"/>
                <a:gd name="T28" fmla="*/ 64 w 96"/>
                <a:gd name="T29" fmla="*/ 39 h 96"/>
                <a:gd name="T30" fmla="*/ 66 w 96"/>
                <a:gd name="T31" fmla="*/ 26 h 96"/>
                <a:gd name="T32" fmla="*/ 51 w 96"/>
                <a:gd name="T33" fmla="*/ 18 h 96"/>
                <a:gd name="T34" fmla="*/ 37 w 96"/>
                <a:gd name="T35" fmla="*/ 24 h 96"/>
                <a:gd name="T36" fmla="*/ 32 w 96"/>
                <a:gd name="T37" fmla="*/ 26 h 96"/>
                <a:gd name="T38" fmla="*/ 32 w 96"/>
                <a:gd name="T39" fmla="*/ 39 h 96"/>
                <a:gd name="T40" fmla="*/ 30 w 96"/>
                <a:gd name="T41" fmla="*/ 44 h 96"/>
                <a:gd name="T42" fmla="*/ 32 w 96"/>
                <a:gd name="T43" fmla="*/ 49 h 96"/>
                <a:gd name="T44" fmla="*/ 38 w 96"/>
                <a:gd name="T45" fmla="*/ 61 h 96"/>
                <a:gd name="T46" fmla="*/ 38 w 96"/>
                <a:gd name="T47" fmla="*/ 69 h 96"/>
                <a:gd name="T48" fmla="*/ 33 w 96"/>
                <a:gd name="T49" fmla="*/ 70 h 96"/>
                <a:gd name="T50" fmla="*/ 16 w 96"/>
                <a:gd name="T51" fmla="*/ 78 h 96"/>
                <a:gd name="T52" fmla="*/ 4 w 96"/>
                <a:gd name="T53" fmla="*/ 48 h 96"/>
                <a:gd name="T54" fmla="*/ 48 w 96"/>
                <a:gd name="T55" fmla="*/ 4 h 96"/>
                <a:gd name="T56" fmla="*/ 92 w 96"/>
                <a:gd name="T57" fmla="*/ 48 h 96"/>
                <a:gd name="T58" fmla="*/ 80 w 96"/>
                <a:gd name="T59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61"/>
                    <a:pt x="5" y="73"/>
                    <a:pt x="14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3" y="91"/>
                    <a:pt x="35" y="96"/>
                    <a:pt x="48" y="96"/>
                  </a:cubicBezTo>
                  <a:cubicBezTo>
                    <a:pt x="61" y="96"/>
                    <a:pt x="73" y="91"/>
                    <a:pt x="82" y="82"/>
                  </a:cubicBezTo>
                  <a:cubicBezTo>
                    <a:pt x="91" y="73"/>
                    <a:pt x="96" y="61"/>
                    <a:pt x="96" y="48"/>
                  </a:cubicBezTo>
                  <a:cubicBezTo>
                    <a:pt x="96" y="22"/>
                    <a:pt x="74" y="0"/>
                    <a:pt x="48" y="0"/>
                  </a:cubicBezTo>
                  <a:close/>
                  <a:moveTo>
                    <a:pt x="80" y="78"/>
                  </a:moveTo>
                  <a:cubicBezTo>
                    <a:pt x="76" y="75"/>
                    <a:pt x="70" y="73"/>
                    <a:pt x="63" y="70"/>
                  </a:cubicBezTo>
                  <a:cubicBezTo>
                    <a:pt x="61" y="70"/>
                    <a:pt x="60" y="69"/>
                    <a:pt x="58" y="69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0" y="60"/>
                    <a:pt x="64" y="57"/>
                    <a:pt x="64" y="49"/>
                  </a:cubicBezTo>
                  <a:cubicBezTo>
                    <a:pt x="66" y="49"/>
                    <a:pt x="66" y="47"/>
                    <a:pt x="66" y="44"/>
                  </a:cubicBezTo>
                  <a:cubicBezTo>
                    <a:pt x="66" y="42"/>
                    <a:pt x="66" y="40"/>
                    <a:pt x="64" y="39"/>
                  </a:cubicBezTo>
                  <a:cubicBezTo>
                    <a:pt x="65" y="36"/>
                    <a:pt x="67" y="30"/>
                    <a:pt x="66" y="26"/>
                  </a:cubicBezTo>
                  <a:cubicBezTo>
                    <a:pt x="65" y="20"/>
                    <a:pt x="57" y="18"/>
                    <a:pt x="51" y="18"/>
                  </a:cubicBezTo>
                  <a:cubicBezTo>
                    <a:pt x="46" y="18"/>
                    <a:pt x="39" y="20"/>
                    <a:pt x="37" y="24"/>
                  </a:cubicBezTo>
                  <a:cubicBezTo>
                    <a:pt x="34" y="24"/>
                    <a:pt x="32" y="25"/>
                    <a:pt x="32" y="26"/>
                  </a:cubicBezTo>
                  <a:cubicBezTo>
                    <a:pt x="29" y="29"/>
                    <a:pt x="31" y="35"/>
                    <a:pt x="32" y="39"/>
                  </a:cubicBezTo>
                  <a:cubicBezTo>
                    <a:pt x="30" y="40"/>
                    <a:pt x="30" y="42"/>
                    <a:pt x="30" y="44"/>
                  </a:cubicBezTo>
                  <a:cubicBezTo>
                    <a:pt x="30" y="47"/>
                    <a:pt x="30" y="49"/>
                    <a:pt x="32" y="49"/>
                  </a:cubicBezTo>
                  <a:cubicBezTo>
                    <a:pt x="32" y="57"/>
                    <a:pt x="36" y="60"/>
                    <a:pt x="38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9"/>
                    <a:pt x="35" y="70"/>
                    <a:pt x="33" y="70"/>
                  </a:cubicBezTo>
                  <a:cubicBezTo>
                    <a:pt x="27" y="73"/>
                    <a:pt x="20" y="75"/>
                    <a:pt x="16" y="78"/>
                  </a:cubicBezTo>
                  <a:cubicBezTo>
                    <a:pt x="8" y="70"/>
                    <a:pt x="4" y="59"/>
                    <a:pt x="4" y="48"/>
                  </a:cubicBezTo>
                  <a:cubicBezTo>
                    <a:pt x="4" y="24"/>
                    <a:pt x="24" y="4"/>
                    <a:pt x="48" y="4"/>
                  </a:cubicBezTo>
                  <a:cubicBezTo>
                    <a:pt x="72" y="4"/>
                    <a:pt x="92" y="24"/>
                    <a:pt x="92" y="48"/>
                  </a:cubicBezTo>
                  <a:cubicBezTo>
                    <a:pt x="92" y="59"/>
                    <a:pt x="88" y="70"/>
                    <a:pt x="80" y="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C1E6530-AC8E-4A50-9179-6E1196BE3DCD}"/>
              </a:ext>
            </a:extLst>
          </p:cNvPr>
          <p:cNvGrpSpPr/>
          <p:nvPr/>
        </p:nvGrpSpPr>
        <p:grpSpPr>
          <a:xfrm>
            <a:off x="3543793" y="1417119"/>
            <a:ext cx="963224" cy="963224"/>
            <a:chOff x="3543793" y="1417119"/>
            <a:chExt cx="1113650" cy="111365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2E79351-8296-47BF-8219-966B87E12DF2}"/>
                </a:ext>
              </a:extLst>
            </p:cNvPr>
            <p:cNvSpPr/>
            <p:nvPr/>
          </p:nvSpPr>
          <p:spPr>
            <a:xfrm>
              <a:off x="3543793" y="1417119"/>
              <a:ext cx="1113650" cy="1113650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B1778FE7-B173-4F24-B604-F927A1B602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4109" y="1585734"/>
              <a:ext cx="773018" cy="77642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14 w 96"/>
                <a:gd name="T5" fmla="*/ 82 h 96"/>
                <a:gd name="T6" fmla="*/ 14 w 96"/>
                <a:gd name="T7" fmla="*/ 82 h 96"/>
                <a:gd name="T8" fmla="*/ 48 w 96"/>
                <a:gd name="T9" fmla="*/ 96 h 96"/>
                <a:gd name="T10" fmla="*/ 82 w 96"/>
                <a:gd name="T11" fmla="*/ 82 h 96"/>
                <a:gd name="T12" fmla="*/ 96 w 96"/>
                <a:gd name="T13" fmla="*/ 48 h 96"/>
                <a:gd name="T14" fmla="*/ 48 w 96"/>
                <a:gd name="T15" fmla="*/ 0 h 96"/>
                <a:gd name="T16" fmla="*/ 80 w 96"/>
                <a:gd name="T17" fmla="*/ 78 h 96"/>
                <a:gd name="T18" fmla="*/ 63 w 96"/>
                <a:gd name="T19" fmla="*/ 70 h 96"/>
                <a:gd name="T20" fmla="*/ 58 w 96"/>
                <a:gd name="T21" fmla="*/ 69 h 96"/>
                <a:gd name="T22" fmla="*/ 58 w 96"/>
                <a:gd name="T23" fmla="*/ 61 h 96"/>
                <a:gd name="T24" fmla="*/ 64 w 96"/>
                <a:gd name="T25" fmla="*/ 49 h 96"/>
                <a:gd name="T26" fmla="*/ 66 w 96"/>
                <a:gd name="T27" fmla="*/ 44 h 96"/>
                <a:gd name="T28" fmla="*/ 64 w 96"/>
                <a:gd name="T29" fmla="*/ 39 h 96"/>
                <a:gd name="T30" fmla="*/ 66 w 96"/>
                <a:gd name="T31" fmla="*/ 26 h 96"/>
                <a:gd name="T32" fmla="*/ 51 w 96"/>
                <a:gd name="T33" fmla="*/ 18 h 96"/>
                <a:gd name="T34" fmla="*/ 37 w 96"/>
                <a:gd name="T35" fmla="*/ 24 h 96"/>
                <a:gd name="T36" fmla="*/ 32 w 96"/>
                <a:gd name="T37" fmla="*/ 26 h 96"/>
                <a:gd name="T38" fmla="*/ 32 w 96"/>
                <a:gd name="T39" fmla="*/ 39 h 96"/>
                <a:gd name="T40" fmla="*/ 30 w 96"/>
                <a:gd name="T41" fmla="*/ 44 h 96"/>
                <a:gd name="T42" fmla="*/ 32 w 96"/>
                <a:gd name="T43" fmla="*/ 49 h 96"/>
                <a:gd name="T44" fmla="*/ 38 w 96"/>
                <a:gd name="T45" fmla="*/ 61 h 96"/>
                <a:gd name="T46" fmla="*/ 38 w 96"/>
                <a:gd name="T47" fmla="*/ 69 h 96"/>
                <a:gd name="T48" fmla="*/ 33 w 96"/>
                <a:gd name="T49" fmla="*/ 70 h 96"/>
                <a:gd name="T50" fmla="*/ 16 w 96"/>
                <a:gd name="T51" fmla="*/ 78 h 96"/>
                <a:gd name="T52" fmla="*/ 4 w 96"/>
                <a:gd name="T53" fmla="*/ 48 h 96"/>
                <a:gd name="T54" fmla="*/ 48 w 96"/>
                <a:gd name="T55" fmla="*/ 4 h 96"/>
                <a:gd name="T56" fmla="*/ 92 w 96"/>
                <a:gd name="T57" fmla="*/ 48 h 96"/>
                <a:gd name="T58" fmla="*/ 80 w 96"/>
                <a:gd name="T59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61"/>
                    <a:pt x="5" y="73"/>
                    <a:pt x="14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3" y="91"/>
                    <a:pt x="35" y="96"/>
                    <a:pt x="48" y="96"/>
                  </a:cubicBezTo>
                  <a:cubicBezTo>
                    <a:pt x="61" y="96"/>
                    <a:pt x="73" y="91"/>
                    <a:pt x="82" y="82"/>
                  </a:cubicBezTo>
                  <a:cubicBezTo>
                    <a:pt x="91" y="73"/>
                    <a:pt x="96" y="61"/>
                    <a:pt x="96" y="48"/>
                  </a:cubicBezTo>
                  <a:cubicBezTo>
                    <a:pt x="96" y="22"/>
                    <a:pt x="74" y="0"/>
                    <a:pt x="48" y="0"/>
                  </a:cubicBezTo>
                  <a:close/>
                  <a:moveTo>
                    <a:pt x="80" y="78"/>
                  </a:moveTo>
                  <a:cubicBezTo>
                    <a:pt x="76" y="75"/>
                    <a:pt x="70" y="73"/>
                    <a:pt x="63" y="70"/>
                  </a:cubicBezTo>
                  <a:cubicBezTo>
                    <a:pt x="61" y="70"/>
                    <a:pt x="60" y="69"/>
                    <a:pt x="58" y="69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0" y="60"/>
                    <a:pt x="64" y="57"/>
                    <a:pt x="64" y="49"/>
                  </a:cubicBezTo>
                  <a:cubicBezTo>
                    <a:pt x="66" y="49"/>
                    <a:pt x="66" y="47"/>
                    <a:pt x="66" y="44"/>
                  </a:cubicBezTo>
                  <a:cubicBezTo>
                    <a:pt x="66" y="42"/>
                    <a:pt x="66" y="40"/>
                    <a:pt x="64" y="39"/>
                  </a:cubicBezTo>
                  <a:cubicBezTo>
                    <a:pt x="65" y="36"/>
                    <a:pt x="67" y="30"/>
                    <a:pt x="66" y="26"/>
                  </a:cubicBezTo>
                  <a:cubicBezTo>
                    <a:pt x="65" y="20"/>
                    <a:pt x="57" y="18"/>
                    <a:pt x="51" y="18"/>
                  </a:cubicBezTo>
                  <a:cubicBezTo>
                    <a:pt x="46" y="18"/>
                    <a:pt x="39" y="20"/>
                    <a:pt x="37" y="24"/>
                  </a:cubicBezTo>
                  <a:cubicBezTo>
                    <a:pt x="34" y="24"/>
                    <a:pt x="32" y="25"/>
                    <a:pt x="32" y="26"/>
                  </a:cubicBezTo>
                  <a:cubicBezTo>
                    <a:pt x="29" y="29"/>
                    <a:pt x="31" y="35"/>
                    <a:pt x="32" y="39"/>
                  </a:cubicBezTo>
                  <a:cubicBezTo>
                    <a:pt x="30" y="40"/>
                    <a:pt x="30" y="42"/>
                    <a:pt x="30" y="44"/>
                  </a:cubicBezTo>
                  <a:cubicBezTo>
                    <a:pt x="30" y="47"/>
                    <a:pt x="30" y="49"/>
                    <a:pt x="32" y="49"/>
                  </a:cubicBezTo>
                  <a:cubicBezTo>
                    <a:pt x="32" y="57"/>
                    <a:pt x="36" y="60"/>
                    <a:pt x="38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9"/>
                    <a:pt x="35" y="70"/>
                    <a:pt x="33" y="70"/>
                  </a:cubicBezTo>
                  <a:cubicBezTo>
                    <a:pt x="27" y="73"/>
                    <a:pt x="20" y="75"/>
                    <a:pt x="16" y="78"/>
                  </a:cubicBezTo>
                  <a:cubicBezTo>
                    <a:pt x="8" y="70"/>
                    <a:pt x="4" y="59"/>
                    <a:pt x="4" y="48"/>
                  </a:cubicBezTo>
                  <a:cubicBezTo>
                    <a:pt x="4" y="24"/>
                    <a:pt x="24" y="4"/>
                    <a:pt x="48" y="4"/>
                  </a:cubicBezTo>
                  <a:cubicBezTo>
                    <a:pt x="72" y="4"/>
                    <a:pt x="92" y="24"/>
                    <a:pt x="92" y="48"/>
                  </a:cubicBezTo>
                  <a:cubicBezTo>
                    <a:pt x="92" y="59"/>
                    <a:pt x="88" y="70"/>
                    <a:pt x="80" y="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D160C1B-80C3-493F-9810-99E70DD7ED2C}"/>
              </a:ext>
            </a:extLst>
          </p:cNvPr>
          <p:cNvGrpSpPr/>
          <p:nvPr/>
        </p:nvGrpSpPr>
        <p:grpSpPr>
          <a:xfrm>
            <a:off x="6395439" y="1417119"/>
            <a:ext cx="963224" cy="963224"/>
            <a:chOff x="6395439" y="1417119"/>
            <a:chExt cx="1113650" cy="111365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F071BA-3039-4886-A561-017CC1AA1A27}"/>
                </a:ext>
              </a:extLst>
            </p:cNvPr>
            <p:cNvSpPr/>
            <p:nvPr/>
          </p:nvSpPr>
          <p:spPr>
            <a:xfrm>
              <a:off x="6395439" y="1417119"/>
              <a:ext cx="1113650" cy="1113650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F9C63E0B-D25C-4F35-8B5F-5912C8A02E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5755" y="1585734"/>
              <a:ext cx="773018" cy="77642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14 w 96"/>
                <a:gd name="T5" fmla="*/ 82 h 96"/>
                <a:gd name="T6" fmla="*/ 14 w 96"/>
                <a:gd name="T7" fmla="*/ 82 h 96"/>
                <a:gd name="T8" fmla="*/ 48 w 96"/>
                <a:gd name="T9" fmla="*/ 96 h 96"/>
                <a:gd name="T10" fmla="*/ 82 w 96"/>
                <a:gd name="T11" fmla="*/ 82 h 96"/>
                <a:gd name="T12" fmla="*/ 96 w 96"/>
                <a:gd name="T13" fmla="*/ 48 h 96"/>
                <a:gd name="T14" fmla="*/ 48 w 96"/>
                <a:gd name="T15" fmla="*/ 0 h 96"/>
                <a:gd name="T16" fmla="*/ 80 w 96"/>
                <a:gd name="T17" fmla="*/ 78 h 96"/>
                <a:gd name="T18" fmla="*/ 63 w 96"/>
                <a:gd name="T19" fmla="*/ 70 h 96"/>
                <a:gd name="T20" fmla="*/ 58 w 96"/>
                <a:gd name="T21" fmla="*/ 69 h 96"/>
                <a:gd name="T22" fmla="*/ 58 w 96"/>
                <a:gd name="T23" fmla="*/ 61 h 96"/>
                <a:gd name="T24" fmla="*/ 64 w 96"/>
                <a:gd name="T25" fmla="*/ 49 h 96"/>
                <a:gd name="T26" fmla="*/ 66 w 96"/>
                <a:gd name="T27" fmla="*/ 44 h 96"/>
                <a:gd name="T28" fmla="*/ 64 w 96"/>
                <a:gd name="T29" fmla="*/ 39 h 96"/>
                <a:gd name="T30" fmla="*/ 66 w 96"/>
                <a:gd name="T31" fmla="*/ 26 h 96"/>
                <a:gd name="T32" fmla="*/ 51 w 96"/>
                <a:gd name="T33" fmla="*/ 18 h 96"/>
                <a:gd name="T34" fmla="*/ 37 w 96"/>
                <a:gd name="T35" fmla="*/ 24 h 96"/>
                <a:gd name="T36" fmla="*/ 32 w 96"/>
                <a:gd name="T37" fmla="*/ 26 h 96"/>
                <a:gd name="T38" fmla="*/ 32 w 96"/>
                <a:gd name="T39" fmla="*/ 39 h 96"/>
                <a:gd name="T40" fmla="*/ 30 w 96"/>
                <a:gd name="T41" fmla="*/ 44 h 96"/>
                <a:gd name="T42" fmla="*/ 32 w 96"/>
                <a:gd name="T43" fmla="*/ 49 h 96"/>
                <a:gd name="T44" fmla="*/ 38 w 96"/>
                <a:gd name="T45" fmla="*/ 61 h 96"/>
                <a:gd name="T46" fmla="*/ 38 w 96"/>
                <a:gd name="T47" fmla="*/ 69 h 96"/>
                <a:gd name="T48" fmla="*/ 33 w 96"/>
                <a:gd name="T49" fmla="*/ 70 h 96"/>
                <a:gd name="T50" fmla="*/ 16 w 96"/>
                <a:gd name="T51" fmla="*/ 78 h 96"/>
                <a:gd name="T52" fmla="*/ 4 w 96"/>
                <a:gd name="T53" fmla="*/ 48 h 96"/>
                <a:gd name="T54" fmla="*/ 48 w 96"/>
                <a:gd name="T55" fmla="*/ 4 h 96"/>
                <a:gd name="T56" fmla="*/ 92 w 96"/>
                <a:gd name="T57" fmla="*/ 48 h 96"/>
                <a:gd name="T58" fmla="*/ 80 w 96"/>
                <a:gd name="T59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61"/>
                    <a:pt x="5" y="73"/>
                    <a:pt x="14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3" y="91"/>
                    <a:pt x="35" y="96"/>
                    <a:pt x="48" y="96"/>
                  </a:cubicBezTo>
                  <a:cubicBezTo>
                    <a:pt x="61" y="96"/>
                    <a:pt x="73" y="91"/>
                    <a:pt x="82" y="82"/>
                  </a:cubicBezTo>
                  <a:cubicBezTo>
                    <a:pt x="91" y="73"/>
                    <a:pt x="96" y="61"/>
                    <a:pt x="96" y="48"/>
                  </a:cubicBezTo>
                  <a:cubicBezTo>
                    <a:pt x="96" y="22"/>
                    <a:pt x="74" y="0"/>
                    <a:pt x="48" y="0"/>
                  </a:cubicBezTo>
                  <a:close/>
                  <a:moveTo>
                    <a:pt x="80" y="78"/>
                  </a:moveTo>
                  <a:cubicBezTo>
                    <a:pt x="76" y="75"/>
                    <a:pt x="70" y="73"/>
                    <a:pt x="63" y="70"/>
                  </a:cubicBezTo>
                  <a:cubicBezTo>
                    <a:pt x="61" y="70"/>
                    <a:pt x="60" y="69"/>
                    <a:pt x="58" y="69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0" y="60"/>
                    <a:pt x="64" y="57"/>
                    <a:pt x="64" y="49"/>
                  </a:cubicBezTo>
                  <a:cubicBezTo>
                    <a:pt x="66" y="49"/>
                    <a:pt x="66" y="47"/>
                    <a:pt x="66" y="44"/>
                  </a:cubicBezTo>
                  <a:cubicBezTo>
                    <a:pt x="66" y="42"/>
                    <a:pt x="66" y="40"/>
                    <a:pt x="64" y="39"/>
                  </a:cubicBezTo>
                  <a:cubicBezTo>
                    <a:pt x="65" y="36"/>
                    <a:pt x="67" y="30"/>
                    <a:pt x="66" y="26"/>
                  </a:cubicBezTo>
                  <a:cubicBezTo>
                    <a:pt x="65" y="20"/>
                    <a:pt x="57" y="18"/>
                    <a:pt x="51" y="18"/>
                  </a:cubicBezTo>
                  <a:cubicBezTo>
                    <a:pt x="46" y="18"/>
                    <a:pt x="39" y="20"/>
                    <a:pt x="37" y="24"/>
                  </a:cubicBezTo>
                  <a:cubicBezTo>
                    <a:pt x="34" y="24"/>
                    <a:pt x="32" y="25"/>
                    <a:pt x="32" y="26"/>
                  </a:cubicBezTo>
                  <a:cubicBezTo>
                    <a:pt x="29" y="29"/>
                    <a:pt x="31" y="35"/>
                    <a:pt x="32" y="39"/>
                  </a:cubicBezTo>
                  <a:cubicBezTo>
                    <a:pt x="30" y="40"/>
                    <a:pt x="30" y="42"/>
                    <a:pt x="30" y="44"/>
                  </a:cubicBezTo>
                  <a:cubicBezTo>
                    <a:pt x="30" y="47"/>
                    <a:pt x="30" y="49"/>
                    <a:pt x="32" y="49"/>
                  </a:cubicBezTo>
                  <a:cubicBezTo>
                    <a:pt x="32" y="57"/>
                    <a:pt x="36" y="60"/>
                    <a:pt x="38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9"/>
                    <a:pt x="35" y="70"/>
                    <a:pt x="33" y="70"/>
                  </a:cubicBezTo>
                  <a:cubicBezTo>
                    <a:pt x="27" y="73"/>
                    <a:pt x="20" y="75"/>
                    <a:pt x="16" y="78"/>
                  </a:cubicBezTo>
                  <a:cubicBezTo>
                    <a:pt x="8" y="70"/>
                    <a:pt x="4" y="59"/>
                    <a:pt x="4" y="48"/>
                  </a:cubicBezTo>
                  <a:cubicBezTo>
                    <a:pt x="4" y="24"/>
                    <a:pt x="24" y="4"/>
                    <a:pt x="48" y="4"/>
                  </a:cubicBezTo>
                  <a:cubicBezTo>
                    <a:pt x="72" y="4"/>
                    <a:pt x="92" y="24"/>
                    <a:pt x="92" y="48"/>
                  </a:cubicBezTo>
                  <a:cubicBezTo>
                    <a:pt x="92" y="59"/>
                    <a:pt x="88" y="70"/>
                    <a:pt x="80" y="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ECBBA4E-79CE-4967-8BF2-3DB0CDB9418F}"/>
              </a:ext>
            </a:extLst>
          </p:cNvPr>
          <p:cNvGrpSpPr/>
          <p:nvPr/>
        </p:nvGrpSpPr>
        <p:grpSpPr>
          <a:xfrm>
            <a:off x="9247086" y="1417119"/>
            <a:ext cx="963224" cy="963224"/>
            <a:chOff x="9247086" y="1417119"/>
            <a:chExt cx="1113650" cy="11136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1437021-67A0-482C-B58E-81C0878EB0F8}"/>
                </a:ext>
              </a:extLst>
            </p:cNvPr>
            <p:cNvSpPr/>
            <p:nvPr/>
          </p:nvSpPr>
          <p:spPr>
            <a:xfrm>
              <a:off x="9247086" y="1417119"/>
              <a:ext cx="1113650" cy="1113650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74C32980-5D4E-4445-91A9-39D75FE9F3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17402" y="1585734"/>
              <a:ext cx="773018" cy="776420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14 w 96"/>
                <a:gd name="T5" fmla="*/ 82 h 96"/>
                <a:gd name="T6" fmla="*/ 14 w 96"/>
                <a:gd name="T7" fmla="*/ 82 h 96"/>
                <a:gd name="T8" fmla="*/ 48 w 96"/>
                <a:gd name="T9" fmla="*/ 96 h 96"/>
                <a:gd name="T10" fmla="*/ 82 w 96"/>
                <a:gd name="T11" fmla="*/ 82 h 96"/>
                <a:gd name="T12" fmla="*/ 96 w 96"/>
                <a:gd name="T13" fmla="*/ 48 h 96"/>
                <a:gd name="T14" fmla="*/ 48 w 96"/>
                <a:gd name="T15" fmla="*/ 0 h 96"/>
                <a:gd name="T16" fmla="*/ 80 w 96"/>
                <a:gd name="T17" fmla="*/ 78 h 96"/>
                <a:gd name="T18" fmla="*/ 63 w 96"/>
                <a:gd name="T19" fmla="*/ 70 h 96"/>
                <a:gd name="T20" fmla="*/ 58 w 96"/>
                <a:gd name="T21" fmla="*/ 69 h 96"/>
                <a:gd name="T22" fmla="*/ 58 w 96"/>
                <a:gd name="T23" fmla="*/ 61 h 96"/>
                <a:gd name="T24" fmla="*/ 64 w 96"/>
                <a:gd name="T25" fmla="*/ 49 h 96"/>
                <a:gd name="T26" fmla="*/ 66 w 96"/>
                <a:gd name="T27" fmla="*/ 44 h 96"/>
                <a:gd name="T28" fmla="*/ 64 w 96"/>
                <a:gd name="T29" fmla="*/ 39 h 96"/>
                <a:gd name="T30" fmla="*/ 66 w 96"/>
                <a:gd name="T31" fmla="*/ 26 h 96"/>
                <a:gd name="T32" fmla="*/ 51 w 96"/>
                <a:gd name="T33" fmla="*/ 18 h 96"/>
                <a:gd name="T34" fmla="*/ 37 w 96"/>
                <a:gd name="T35" fmla="*/ 24 h 96"/>
                <a:gd name="T36" fmla="*/ 32 w 96"/>
                <a:gd name="T37" fmla="*/ 26 h 96"/>
                <a:gd name="T38" fmla="*/ 32 w 96"/>
                <a:gd name="T39" fmla="*/ 39 h 96"/>
                <a:gd name="T40" fmla="*/ 30 w 96"/>
                <a:gd name="T41" fmla="*/ 44 h 96"/>
                <a:gd name="T42" fmla="*/ 32 w 96"/>
                <a:gd name="T43" fmla="*/ 49 h 96"/>
                <a:gd name="T44" fmla="*/ 38 w 96"/>
                <a:gd name="T45" fmla="*/ 61 h 96"/>
                <a:gd name="T46" fmla="*/ 38 w 96"/>
                <a:gd name="T47" fmla="*/ 69 h 96"/>
                <a:gd name="T48" fmla="*/ 33 w 96"/>
                <a:gd name="T49" fmla="*/ 70 h 96"/>
                <a:gd name="T50" fmla="*/ 16 w 96"/>
                <a:gd name="T51" fmla="*/ 78 h 96"/>
                <a:gd name="T52" fmla="*/ 4 w 96"/>
                <a:gd name="T53" fmla="*/ 48 h 96"/>
                <a:gd name="T54" fmla="*/ 48 w 96"/>
                <a:gd name="T55" fmla="*/ 4 h 96"/>
                <a:gd name="T56" fmla="*/ 92 w 96"/>
                <a:gd name="T57" fmla="*/ 48 h 96"/>
                <a:gd name="T58" fmla="*/ 80 w 96"/>
                <a:gd name="T59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61"/>
                    <a:pt x="5" y="73"/>
                    <a:pt x="14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23" y="91"/>
                    <a:pt x="35" y="96"/>
                    <a:pt x="48" y="96"/>
                  </a:cubicBezTo>
                  <a:cubicBezTo>
                    <a:pt x="61" y="96"/>
                    <a:pt x="73" y="91"/>
                    <a:pt x="82" y="82"/>
                  </a:cubicBezTo>
                  <a:cubicBezTo>
                    <a:pt x="91" y="73"/>
                    <a:pt x="96" y="61"/>
                    <a:pt x="96" y="48"/>
                  </a:cubicBezTo>
                  <a:cubicBezTo>
                    <a:pt x="96" y="22"/>
                    <a:pt x="74" y="0"/>
                    <a:pt x="48" y="0"/>
                  </a:cubicBezTo>
                  <a:close/>
                  <a:moveTo>
                    <a:pt x="80" y="78"/>
                  </a:moveTo>
                  <a:cubicBezTo>
                    <a:pt x="76" y="75"/>
                    <a:pt x="70" y="73"/>
                    <a:pt x="63" y="70"/>
                  </a:cubicBezTo>
                  <a:cubicBezTo>
                    <a:pt x="61" y="70"/>
                    <a:pt x="60" y="69"/>
                    <a:pt x="58" y="69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0" y="60"/>
                    <a:pt x="64" y="57"/>
                    <a:pt x="64" y="49"/>
                  </a:cubicBezTo>
                  <a:cubicBezTo>
                    <a:pt x="66" y="49"/>
                    <a:pt x="66" y="47"/>
                    <a:pt x="66" y="44"/>
                  </a:cubicBezTo>
                  <a:cubicBezTo>
                    <a:pt x="66" y="42"/>
                    <a:pt x="66" y="40"/>
                    <a:pt x="64" y="39"/>
                  </a:cubicBezTo>
                  <a:cubicBezTo>
                    <a:pt x="65" y="36"/>
                    <a:pt x="67" y="30"/>
                    <a:pt x="66" y="26"/>
                  </a:cubicBezTo>
                  <a:cubicBezTo>
                    <a:pt x="65" y="20"/>
                    <a:pt x="57" y="18"/>
                    <a:pt x="51" y="18"/>
                  </a:cubicBezTo>
                  <a:cubicBezTo>
                    <a:pt x="46" y="18"/>
                    <a:pt x="39" y="20"/>
                    <a:pt x="37" y="24"/>
                  </a:cubicBezTo>
                  <a:cubicBezTo>
                    <a:pt x="34" y="24"/>
                    <a:pt x="32" y="25"/>
                    <a:pt x="32" y="26"/>
                  </a:cubicBezTo>
                  <a:cubicBezTo>
                    <a:pt x="29" y="29"/>
                    <a:pt x="31" y="35"/>
                    <a:pt x="32" y="39"/>
                  </a:cubicBezTo>
                  <a:cubicBezTo>
                    <a:pt x="30" y="40"/>
                    <a:pt x="30" y="42"/>
                    <a:pt x="30" y="44"/>
                  </a:cubicBezTo>
                  <a:cubicBezTo>
                    <a:pt x="30" y="47"/>
                    <a:pt x="30" y="49"/>
                    <a:pt x="32" y="49"/>
                  </a:cubicBezTo>
                  <a:cubicBezTo>
                    <a:pt x="32" y="57"/>
                    <a:pt x="36" y="60"/>
                    <a:pt x="38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9"/>
                    <a:pt x="35" y="70"/>
                    <a:pt x="33" y="70"/>
                  </a:cubicBezTo>
                  <a:cubicBezTo>
                    <a:pt x="27" y="73"/>
                    <a:pt x="20" y="75"/>
                    <a:pt x="16" y="78"/>
                  </a:cubicBezTo>
                  <a:cubicBezTo>
                    <a:pt x="8" y="70"/>
                    <a:pt x="4" y="59"/>
                    <a:pt x="4" y="48"/>
                  </a:cubicBezTo>
                  <a:cubicBezTo>
                    <a:pt x="4" y="24"/>
                    <a:pt x="24" y="4"/>
                    <a:pt x="48" y="4"/>
                  </a:cubicBezTo>
                  <a:cubicBezTo>
                    <a:pt x="72" y="4"/>
                    <a:pt x="92" y="24"/>
                    <a:pt x="92" y="48"/>
                  </a:cubicBezTo>
                  <a:cubicBezTo>
                    <a:pt x="92" y="59"/>
                    <a:pt x="88" y="70"/>
                    <a:pt x="80" y="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5DFA119-2EAE-59F1-85A5-BCDA6E01D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27" y="-1016847"/>
            <a:ext cx="4484917" cy="346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2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A4DC169-4993-4B1E-8950-4347355BC6A3}"/>
              </a:ext>
            </a:extLst>
          </p:cNvPr>
          <p:cNvSpPr/>
          <p:nvPr/>
        </p:nvSpPr>
        <p:spPr>
          <a:xfrm>
            <a:off x="2" y="0"/>
            <a:ext cx="413657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F723D-A4F4-419F-A9B7-75AA050B8271}"/>
              </a:ext>
            </a:extLst>
          </p:cNvPr>
          <p:cNvSpPr/>
          <p:nvPr/>
        </p:nvSpPr>
        <p:spPr>
          <a:xfrm>
            <a:off x="0" y="3788229"/>
            <a:ext cx="8665023" cy="246743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3B379B-E74C-4691-8BE5-FBE0E846CB72}"/>
              </a:ext>
            </a:extLst>
          </p:cNvPr>
          <p:cNvGrpSpPr/>
          <p:nvPr/>
        </p:nvGrpSpPr>
        <p:grpSpPr>
          <a:xfrm>
            <a:off x="634568" y="4202513"/>
            <a:ext cx="6651604" cy="1638863"/>
            <a:chOff x="810520" y="2509978"/>
            <a:chExt cx="8063425" cy="16388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41E572-75DE-459D-A703-6B6847D7931B}"/>
                </a:ext>
              </a:extLst>
            </p:cNvPr>
            <p:cNvSpPr txBox="1"/>
            <p:nvPr/>
          </p:nvSpPr>
          <p:spPr>
            <a:xfrm>
              <a:off x="810520" y="2509978"/>
              <a:ext cx="8063425" cy="92333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Garamond" panose="02020404030301010803" pitchFamily="18" charset="0"/>
                </a:rPr>
                <a:t>Thank You Slide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E15474-EB57-4BE6-A0DE-6F17AC4329AD}"/>
                </a:ext>
              </a:extLst>
            </p:cNvPr>
            <p:cNvSpPr txBox="1"/>
            <p:nvPr/>
          </p:nvSpPr>
          <p:spPr>
            <a:xfrm>
              <a:off x="810520" y="3717954"/>
              <a:ext cx="806342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2800" dirty="0">
                  <a:solidFill>
                    <a:schemeClr val="bg1"/>
                  </a:solidFill>
                  <a:latin typeface="Garamond" panose="02020404030301010803" pitchFamily="18" charset="0"/>
                </a:rPr>
                <a:t>IT&amp;T Consulting</a:t>
              </a:r>
              <a:r>
                <a:rPr lang="en-US" sz="2800" dirty="0">
                  <a:solidFill>
                    <a:schemeClr val="bg1"/>
                  </a:solidFill>
                  <a:latin typeface="Garamond" panose="02020404030301010803" pitchFamily="18" charset="0"/>
                </a:rPr>
                <a:t> Powerpoint template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EC4867-BBC1-4B30-8F0D-2830056F8454}"/>
                </a:ext>
              </a:extLst>
            </p:cNvPr>
            <p:cNvCxnSpPr>
              <a:cxnSpLocks/>
            </p:cNvCxnSpPr>
            <p:nvPr/>
          </p:nvCxnSpPr>
          <p:spPr>
            <a:xfrm>
              <a:off x="810520" y="3575631"/>
              <a:ext cx="80634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770AC5-9A42-469C-A710-AFD98B252B45}"/>
              </a:ext>
            </a:extLst>
          </p:cNvPr>
          <p:cNvGrpSpPr/>
          <p:nvPr/>
        </p:nvGrpSpPr>
        <p:grpSpPr>
          <a:xfrm>
            <a:off x="634568" y="3069771"/>
            <a:ext cx="1171174" cy="463013"/>
            <a:chOff x="2124573" y="4933012"/>
            <a:chExt cx="1217966" cy="335669"/>
          </a:xfrm>
        </p:grpSpPr>
        <p:sp>
          <p:nvSpPr>
            <p:cNvPr id="16" name="Subtitle 63">
              <a:extLst>
                <a:ext uri="{FF2B5EF4-FFF2-40B4-BE49-F238E27FC236}">
                  <a16:creationId xmlns:a16="http://schemas.microsoft.com/office/drawing/2014/main" id="{8F7A174D-DAFD-4582-9472-A624813A8C08}"/>
                </a:ext>
              </a:extLst>
            </p:cNvPr>
            <p:cNvSpPr txBox="1">
              <a:spLocks/>
            </p:cNvSpPr>
            <p:nvPr/>
          </p:nvSpPr>
          <p:spPr>
            <a:xfrm>
              <a:off x="2124573" y="4961792"/>
              <a:ext cx="1217966" cy="306889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i="1" dirty="0">
                  <a:solidFill>
                    <a:srgbClr val="102747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  <a:t>Presented by:</a:t>
              </a:r>
              <a:br>
                <a:rPr lang="en-US" sz="1600" i="1" dirty="0">
                  <a:solidFill>
                    <a:srgbClr val="102747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</a:br>
              <a:r>
                <a:rPr lang="en-GB" sz="1600" i="1" dirty="0">
                  <a:solidFill>
                    <a:srgbClr val="102747"/>
                  </a:solidFill>
                  <a:latin typeface="Garamond" panose="02020404030301010803" pitchFamily="18" charset="0"/>
                  <a:cs typeface="Segoe UI" panose="020B0502040204020203" pitchFamily="34" charset="0"/>
                </a:rPr>
                <a:t>Yann Faguer</a:t>
              </a:r>
              <a:endParaRPr lang="en-US" sz="1600" dirty="0">
                <a:solidFill>
                  <a:srgbClr val="102747"/>
                </a:solidFill>
                <a:latin typeface="Garamond" panose="02020404030301010803" pitchFamily="18" charset="0"/>
                <a:cs typeface="Segoe UI" panose="020B0502040204020203" pitchFamily="34" charset="0"/>
              </a:endParaRPr>
            </a:p>
          </p:txBody>
        </p:sp>
        <p:sp>
          <p:nvSpPr>
            <p:cNvPr id="19" name="Subtitle 63">
              <a:extLst>
                <a:ext uri="{FF2B5EF4-FFF2-40B4-BE49-F238E27FC236}">
                  <a16:creationId xmlns:a16="http://schemas.microsoft.com/office/drawing/2014/main" id="{9878E96D-74BC-4D9E-BDAC-A38523EB3CCB}"/>
                </a:ext>
              </a:extLst>
            </p:cNvPr>
            <p:cNvSpPr txBox="1">
              <a:spLocks/>
            </p:cNvSpPr>
            <p:nvPr/>
          </p:nvSpPr>
          <p:spPr>
            <a:xfrm>
              <a:off x="2124573" y="4933012"/>
              <a:ext cx="65" cy="33566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dirty="0">
                <a:solidFill>
                  <a:srgbClr val="102747"/>
                </a:solidFill>
                <a:latin typeface="Garamond" panose="02020404030301010803" pitchFamily="18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45AD5BE-A3CE-73AE-BE16-0FDF0EAEE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27" y="-1016847"/>
            <a:ext cx="4484917" cy="346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Title and Text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71600"/>
            <a:ext cx="11258550" cy="4655713"/>
          </a:xfrm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Lorem ipsum dolor sit </a:t>
            </a:r>
            <a:r>
              <a:rPr lang="en-US" sz="1800" dirty="0" err="1"/>
              <a:t>amet</a:t>
            </a:r>
            <a:r>
              <a:rPr lang="en-US" sz="1800" dirty="0"/>
              <a:t>, </a:t>
            </a:r>
            <a:r>
              <a:rPr lang="en-US" sz="1800" dirty="0" err="1"/>
              <a:t>consectetur</a:t>
            </a:r>
            <a:r>
              <a:rPr lang="en-US" sz="1800" dirty="0"/>
              <a:t> </a:t>
            </a:r>
            <a:r>
              <a:rPr lang="en-US" sz="1800" dirty="0" err="1"/>
              <a:t>adipiscing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. </a:t>
            </a:r>
            <a:r>
              <a:rPr lang="en-US" sz="1800" dirty="0" err="1"/>
              <a:t>Aliquam</a:t>
            </a:r>
            <a:r>
              <a:rPr lang="en-US" sz="1800" dirty="0"/>
              <a:t> </a:t>
            </a:r>
            <a:r>
              <a:rPr lang="en-US" sz="1800" dirty="0" err="1"/>
              <a:t>mollis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enim</a:t>
            </a:r>
            <a:r>
              <a:rPr lang="en-US" sz="1800" dirty="0"/>
              <a:t> </a:t>
            </a:r>
            <a:r>
              <a:rPr lang="en-US" sz="1800" dirty="0" err="1"/>
              <a:t>eget</a:t>
            </a:r>
            <a:r>
              <a:rPr lang="en-US" sz="1800" dirty="0"/>
              <a:t> </a:t>
            </a:r>
            <a:r>
              <a:rPr lang="en-US" sz="1800" dirty="0" err="1"/>
              <a:t>fringilla</a:t>
            </a:r>
            <a:r>
              <a:rPr lang="en-US" sz="1800" dirty="0"/>
              <a:t>. Sed </a:t>
            </a:r>
            <a:r>
              <a:rPr lang="en-US" sz="1800" dirty="0" err="1"/>
              <a:t>aliquet</a:t>
            </a:r>
            <a:r>
              <a:rPr lang="en-US" sz="1800" dirty="0"/>
              <a:t>, </a:t>
            </a:r>
            <a:r>
              <a:rPr lang="en-US" sz="1800" dirty="0" err="1"/>
              <a:t>nulla</a:t>
            </a:r>
            <a:r>
              <a:rPr lang="en-US" sz="1800" dirty="0"/>
              <a:t> a </a:t>
            </a:r>
            <a:r>
              <a:rPr lang="en-US" sz="1800" dirty="0" err="1"/>
              <a:t>lobortis</a:t>
            </a:r>
            <a:r>
              <a:rPr lang="en-US" sz="1800" dirty="0"/>
              <a:t> </a:t>
            </a:r>
            <a:r>
              <a:rPr lang="en-US" sz="1800" dirty="0" err="1"/>
              <a:t>ultricies</a:t>
            </a:r>
            <a:r>
              <a:rPr lang="en-US" sz="1800" dirty="0"/>
              <a:t>, dolor ligula convallis </a:t>
            </a:r>
            <a:r>
              <a:rPr lang="en-US" sz="1800" dirty="0" err="1"/>
              <a:t>eros</a:t>
            </a:r>
            <a:r>
              <a:rPr lang="en-US" sz="1800" dirty="0"/>
              <a:t>, in </a:t>
            </a:r>
            <a:r>
              <a:rPr lang="en-US" sz="1800" dirty="0" err="1"/>
              <a:t>vulputate</a:t>
            </a:r>
            <a:r>
              <a:rPr lang="en-US" sz="1800" dirty="0"/>
              <a:t> diam </a:t>
            </a:r>
            <a:r>
              <a:rPr lang="en-US" sz="1800" dirty="0" err="1"/>
              <a:t>nulla</a:t>
            </a:r>
            <a:r>
              <a:rPr lang="en-US" sz="1800" dirty="0"/>
              <a:t> ac nisi. Nunc </a:t>
            </a:r>
            <a:r>
              <a:rPr lang="en-US" sz="1800" dirty="0" err="1"/>
              <a:t>ultricies</a:t>
            </a:r>
            <a:r>
              <a:rPr lang="en-US" sz="1800" dirty="0"/>
              <a:t> mi </a:t>
            </a:r>
            <a:r>
              <a:rPr lang="en-US" sz="1800" dirty="0" err="1"/>
              <a:t>nec</a:t>
            </a:r>
            <a:r>
              <a:rPr lang="en-US" sz="1800" dirty="0"/>
              <a:t> </a:t>
            </a:r>
            <a:r>
              <a:rPr lang="en-US" sz="1800" dirty="0" err="1"/>
              <a:t>mauris</a:t>
            </a:r>
            <a:r>
              <a:rPr lang="en-US" sz="1800" dirty="0"/>
              <a:t> </a:t>
            </a:r>
            <a:r>
              <a:rPr lang="en-US" sz="1800" dirty="0" err="1"/>
              <a:t>dignissim</a:t>
            </a:r>
            <a:r>
              <a:rPr lang="en-US" sz="1800" dirty="0"/>
              <a:t>, in </a:t>
            </a:r>
            <a:r>
              <a:rPr lang="en-US" sz="1800" dirty="0" err="1"/>
              <a:t>mattis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 </a:t>
            </a:r>
            <a:r>
              <a:rPr lang="en-US" sz="1800" dirty="0" err="1"/>
              <a:t>eleifend</a:t>
            </a:r>
            <a:r>
              <a:rPr lang="en-US" sz="1800" dirty="0"/>
              <a:t>. </a:t>
            </a:r>
            <a:r>
              <a:rPr lang="en-US" sz="1800" dirty="0" err="1"/>
              <a:t>Phasellus</a:t>
            </a:r>
            <a:r>
              <a:rPr lang="en-US" sz="1800" dirty="0"/>
              <a:t> porta </a:t>
            </a:r>
            <a:r>
              <a:rPr lang="en-US" sz="1800" dirty="0" err="1"/>
              <a:t>ullamcorper</a:t>
            </a:r>
            <a:r>
              <a:rPr lang="en-US" sz="1800" dirty="0"/>
              <a:t> </a:t>
            </a:r>
            <a:r>
              <a:rPr lang="en-US" sz="1800" dirty="0" err="1"/>
              <a:t>luctus</a:t>
            </a:r>
            <a:r>
              <a:rPr lang="en-US" sz="1800" dirty="0"/>
              <a:t>. </a:t>
            </a:r>
            <a:r>
              <a:rPr lang="en-US" sz="1800" dirty="0" err="1"/>
              <a:t>Aenean</a:t>
            </a:r>
            <a:r>
              <a:rPr lang="en-US" sz="1800" dirty="0"/>
              <a:t> in pulvinar dui,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fringilla</a:t>
            </a:r>
            <a:r>
              <a:rPr lang="en-US" sz="1800" dirty="0"/>
              <a:t> est. </a:t>
            </a:r>
            <a:r>
              <a:rPr lang="en-US" sz="1800" dirty="0" err="1"/>
              <a:t>Donec</a:t>
            </a:r>
            <a:r>
              <a:rPr lang="en-US" sz="1800" dirty="0"/>
              <a:t>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lobortis</a:t>
            </a:r>
            <a:r>
              <a:rPr lang="en-US" sz="1800" dirty="0"/>
              <a:t> dui. Morbi </a:t>
            </a:r>
            <a:r>
              <a:rPr lang="en-US" sz="1800" dirty="0" err="1"/>
              <a:t>consequat</a:t>
            </a:r>
            <a:r>
              <a:rPr lang="en-US" sz="1800" dirty="0"/>
              <a:t> </a:t>
            </a:r>
            <a:r>
              <a:rPr lang="en-US" sz="1800" dirty="0" err="1"/>
              <a:t>elementum</a:t>
            </a:r>
            <a:r>
              <a:rPr lang="en-US" sz="1800" dirty="0"/>
              <a:t> nisi, in </a:t>
            </a:r>
            <a:r>
              <a:rPr lang="en-US" sz="1800" dirty="0" err="1"/>
              <a:t>hendrerit</a:t>
            </a:r>
            <a:r>
              <a:rPr lang="en-US" sz="1800" dirty="0"/>
              <a:t> </a:t>
            </a:r>
            <a:r>
              <a:rPr lang="en-US" sz="1800" dirty="0" err="1"/>
              <a:t>arcu</a:t>
            </a:r>
            <a:r>
              <a:rPr lang="en-US" sz="1800" dirty="0"/>
              <a:t> </a:t>
            </a:r>
            <a:r>
              <a:rPr lang="en-US" sz="1800" dirty="0" err="1"/>
              <a:t>euismod</a:t>
            </a:r>
            <a:r>
              <a:rPr lang="en-US" sz="1800" dirty="0"/>
              <a:t> </a:t>
            </a:r>
            <a:r>
              <a:rPr lang="en-US" sz="1800" dirty="0" err="1"/>
              <a:t>quis</a:t>
            </a:r>
            <a:r>
              <a:rPr lang="en-US" sz="1800" dirty="0"/>
              <a:t>. Morbi a </a:t>
            </a:r>
            <a:r>
              <a:rPr lang="en-US" sz="1800" dirty="0" err="1"/>
              <a:t>massa</a:t>
            </a:r>
            <a:r>
              <a:rPr lang="en-US" sz="1800" dirty="0"/>
              <a:t> </a:t>
            </a:r>
            <a:r>
              <a:rPr lang="en-US" sz="1800" dirty="0" err="1"/>
              <a:t>tellus</a:t>
            </a:r>
            <a:r>
              <a:rPr lang="en-US" sz="1800" dirty="0"/>
              <a:t>. </a:t>
            </a:r>
            <a:r>
              <a:rPr lang="en-US" sz="1800" dirty="0" err="1"/>
              <a:t>Aenean</a:t>
            </a:r>
            <a:r>
              <a:rPr lang="en-US" sz="1800" dirty="0"/>
              <a:t> </a:t>
            </a:r>
            <a:r>
              <a:rPr lang="en-US" sz="1800" dirty="0" err="1"/>
              <a:t>tristique</a:t>
            </a:r>
            <a:r>
              <a:rPr lang="en-US" sz="1800" dirty="0"/>
              <a:t> </a:t>
            </a:r>
            <a:r>
              <a:rPr lang="en-US" sz="1800" dirty="0" err="1"/>
              <a:t>mattis</a:t>
            </a:r>
            <a:r>
              <a:rPr lang="en-US" sz="1800" dirty="0"/>
              <a:t> </a:t>
            </a:r>
            <a:r>
              <a:rPr lang="en-US" sz="1800" dirty="0" err="1"/>
              <a:t>enim</a:t>
            </a:r>
            <a:r>
              <a:rPr lang="en-US" sz="1800" dirty="0"/>
              <a:t>, </a:t>
            </a:r>
            <a:r>
              <a:rPr lang="en-US" sz="1800" dirty="0" err="1"/>
              <a:t>eget</a:t>
            </a:r>
            <a:r>
              <a:rPr lang="en-US" sz="1800" dirty="0"/>
              <a:t> </a:t>
            </a:r>
            <a:r>
              <a:rPr lang="en-US" sz="1800" dirty="0" err="1"/>
              <a:t>volutpat</a:t>
            </a:r>
            <a:r>
              <a:rPr lang="en-US" sz="1800" dirty="0"/>
              <a:t> </a:t>
            </a:r>
            <a:r>
              <a:rPr lang="en-US" sz="1800" dirty="0" err="1"/>
              <a:t>nisl</a:t>
            </a:r>
            <a:r>
              <a:rPr lang="en-US" sz="1800" dirty="0"/>
              <a:t> </a:t>
            </a:r>
            <a:r>
              <a:rPr lang="en-US" sz="1800" dirty="0" err="1"/>
              <a:t>ultrices</a:t>
            </a:r>
            <a:r>
              <a:rPr lang="en-US" sz="1800" dirty="0"/>
              <a:t> ac. </a:t>
            </a:r>
            <a:r>
              <a:rPr lang="en-US" sz="1800" dirty="0" err="1"/>
              <a:t>Aenean</a:t>
            </a:r>
            <a:r>
              <a:rPr lang="en-US" sz="1800" dirty="0"/>
              <a:t> in </a:t>
            </a:r>
            <a:r>
              <a:rPr lang="en-US" sz="1800" dirty="0" err="1"/>
              <a:t>efficitur</a:t>
            </a:r>
            <a:r>
              <a:rPr lang="en-US" sz="1800" dirty="0"/>
              <a:t> </a:t>
            </a:r>
            <a:r>
              <a:rPr lang="en-US" sz="1800" dirty="0" err="1"/>
              <a:t>felis</a:t>
            </a:r>
            <a:r>
              <a:rPr lang="en-US" sz="1800" dirty="0"/>
              <a:t>. Cras </a:t>
            </a:r>
            <a:r>
              <a:rPr lang="en-US" sz="1800" dirty="0" err="1"/>
              <a:t>commodo</a:t>
            </a:r>
            <a:r>
              <a:rPr lang="en-US" sz="1800" dirty="0"/>
              <a:t> lorem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leo</a:t>
            </a:r>
            <a:r>
              <a:rPr lang="en-US" sz="1800" dirty="0"/>
              <a:t> cursus,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porttitor</a:t>
            </a:r>
            <a:r>
              <a:rPr lang="en-US" sz="1800" dirty="0"/>
              <a:t> </a:t>
            </a:r>
            <a:r>
              <a:rPr lang="en-US" sz="1800" dirty="0" err="1"/>
              <a:t>leo</a:t>
            </a:r>
            <a:r>
              <a:rPr lang="en-US" sz="1800" dirty="0"/>
              <a:t> </a:t>
            </a:r>
            <a:r>
              <a:rPr lang="en-US" sz="1800" dirty="0" err="1"/>
              <a:t>molestie</a:t>
            </a:r>
            <a:r>
              <a:rPr lang="en-US" sz="18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Duis sed </a:t>
            </a:r>
            <a:r>
              <a:rPr lang="en-US" sz="1800" dirty="0" err="1"/>
              <a:t>venenatis</a:t>
            </a:r>
            <a:r>
              <a:rPr lang="en-US" sz="1800" dirty="0"/>
              <a:t> </a:t>
            </a:r>
            <a:r>
              <a:rPr lang="en-US" sz="1800" dirty="0" err="1"/>
              <a:t>nibh</a:t>
            </a:r>
            <a:r>
              <a:rPr lang="en-US" sz="1800" dirty="0"/>
              <a:t>. In </a:t>
            </a:r>
            <a:r>
              <a:rPr lang="en-US" sz="1800" dirty="0" err="1"/>
              <a:t>aliquet</a:t>
            </a:r>
            <a:r>
              <a:rPr lang="en-US" sz="1800" dirty="0"/>
              <a:t> sed </a:t>
            </a:r>
            <a:r>
              <a:rPr lang="en-US" sz="1800" dirty="0" err="1"/>
              <a:t>mauris</a:t>
            </a:r>
            <a:r>
              <a:rPr lang="en-US" sz="1800" dirty="0"/>
              <a:t> </a:t>
            </a:r>
            <a:r>
              <a:rPr lang="en-US" sz="1800" dirty="0" err="1"/>
              <a:t>imperdiet</a:t>
            </a:r>
            <a:r>
              <a:rPr lang="en-US" sz="1800" dirty="0"/>
              <a:t> </a:t>
            </a:r>
            <a:r>
              <a:rPr lang="en-US" sz="1800" dirty="0" err="1"/>
              <a:t>feugiat</a:t>
            </a:r>
            <a:r>
              <a:rPr lang="en-US" sz="1800" dirty="0"/>
              <a:t>. Sed id lorem non </a:t>
            </a:r>
            <a:r>
              <a:rPr lang="en-US" sz="1800" dirty="0" err="1"/>
              <a:t>eros</a:t>
            </a:r>
            <a:r>
              <a:rPr lang="en-US" sz="1800" dirty="0"/>
              <a:t> </a:t>
            </a:r>
            <a:r>
              <a:rPr lang="en-US" sz="1800" dirty="0" err="1"/>
              <a:t>viverra</a:t>
            </a:r>
            <a:r>
              <a:rPr lang="en-US" sz="1800" dirty="0"/>
              <a:t> </a:t>
            </a:r>
            <a:r>
              <a:rPr lang="en-US" sz="1800" dirty="0" err="1"/>
              <a:t>aliquam</a:t>
            </a:r>
            <a:r>
              <a:rPr lang="en-US" sz="1800" dirty="0"/>
              <a:t> sed </a:t>
            </a:r>
            <a:r>
              <a:rPr lang="en-US" sz="1800" dirty="0" err="1"/>
              <a:t>nec</a:t>
            </a:r>
            <a:r>
              <a:rPr lang="en-US" sz="1800" dirty="0"/>
              <a:t> </a:t>
            </a:r>
            <a:r>
              <a:rPr lang="en-US" sz="1800" dirty="0" err="1"/>
              <a:t>purus</a:t>
            </a:r>
            <a:r>
              <a:rPr lang="en-US" sz="1800" dirty="0"/>
              <a:t>. </a:t>
            </a:r>
            <a:r>
              <a:rPr lang="en-US" sz="1800" dirty="0" err="1"/>
              <a:t>Mauris</a:t>
            </a:r>
            <a:r>
              <a:rPr lang="en-US" sz="1800" dirty="0"/>
              <a:t> id </a:t>
            </a:r>
            <a:r>
              <a:rPr lang="en-US" sz="1800" dirty="0" err="1"/>
              <a:t>sapien</a:t>
            </a:r>
            <a:r>
              <a:rPr lang="en-US" sz="1800" dirty="0"/>
              <a:t> </a:t>
            </a:r>
            <a:r>
              <a:rPr lang="en-US" sz="1800" dirty="0" err="1"/>
              <a:t>augue</a:t>
            </a:r>
            <a:r>
              <a:rPr lang="en-US" sz="1800" dirty="0"/>
              <a:t>. </a:t>
            </a:r>
            <a:r>
              <a:rPr lang="en-US" sz="1800" dirty="0" err="1"/>
              <a:t>Proin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erat</a:t>
            </a:r>
            <a:r>
              <a:rPr lang="en-US" sz="1800" dirty="0"/>
              <a:t> </a:t>
            </a:r>
            <a:r>
              <a:rPr lang="en-US" sz="1800" dirty="0" err="1"/>
              <a:t>quis</a:t>
            </a:r>
            <a:r>
              <a:rPr lang="en-US" sz="1800" dirty="0"/>
              <a:t> diam </a:t>
            </a:r>
            <a:r>
              <a:rPr lang="en-US" sz="1800" dirty="0" err="1"/>
              <a:t>sollicitudin</a:t>
            </a:r>
            <a:r>
              <a:rPr lang="en-US" sz="1800" dirty="0"/>
              <a:t> </a:t>
            </a:r>
            <a:r>
              <a:rPr lang="en-US" sz="1800" dirty="0" err="1"/>
              <a:t>tempor</a:t>
            </a:r>
            <a:r>
              <a:rPr lang="en-US" sz="1800" dirty="0"/>
              <a:t>. Sed </a:t>
            </a:r>
            <a:r>
              <a:rPr lang="en-US" sz="1800" dirty="0" err="1"/>
              <a:t>eleifend</a:t>
            </a:r>
            <a:r>
              <a:rPr lang="en-US" sz="1800" dirty="0"/>
              <a:t> </a:t>
            </a:r>
            <a:r>
              <a:rPr lang="en-US" sz="1800" dirty="0" err="1"/>
              <a:t>enim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tempor</a:t>
            </a:r>
            <a:r>
              <a:rPr lang="en-US" sz="1800" dirty="0"/>
              <a:t> </a:t>
            </a:r>
            <a:r>
              <a:rPr lang="en-US" sz="1800" dirty="0" err="1"/>
              <a:t>elementum</a:t>
            </a:r>
            <a:r>
              <a:rPr lang="en-US" sz="1800" dirty="0"/>
              <a:t>. </a:t>
            </a:r>
            <a:r>
              <a:rPr lang="en-US" sz="1800" dirty="0" err="1"/>
              <a:t>Fusce</a:t>
            </a:r>
            <a:r>
              <a:rPr lang="en-US" sz="1800" dirty="0"/>
              <a:t> a </a:t>
            </a:r>
            <a:r>
              <a:rPr lang="en-US" sz="1800" dirty="0" err="1"/>
              <a:t>varius</a:t>
            </a:r>
            <a:r>
              <a:rPr lang="en-US" sz="1800" dirty="0"/>
              <a:t> </a:t>
            </a:r>
            <a:r>
              <a:rPr lang="en-US" sz="1800" dirty="0" err="1"/>
              <a:t>metus</a:t>
            </a:r>
            <a:r>
              <a:rPr lang="en-US" sz="1800" dirty="0"/>
              <a:t>. </a:t>
            </a:r>
            <a:r>
              <a:rPr lang="en-US" sz="1800" dirty="0" err="1"/>
              <a:t>Curabitur</a:t>
            </a:r>
            <a:r>
              <a:rPr lang="en-US" sz="1800" dirty="0"/>
              <a:t> </a:t>
            </a:r>
            <a:r>
              <a:rPr lang="en-US" sz="1800" dirty="0" err="1"/>
              <a:t>interdum</a:t>
            </a:r>
            <a:r>
              <a:rPr lang="en-US" sz="1800" dirty="0"/>
              <a:t> </a:t>
            </a:r>
            <a:r>
              <a:rPr lang="en-US" sz="1800" dirty="0" err="1"/>
              <a:t>quam</a:t>
            </a:r>
            <a:r>
              <a:rPr lang="en-US" sz="1800" dirty="0"/>
              <a:t> at </a:t>
            </a:r>
            <a:r>
              <a:rPr lang="en-US" sz="1800" dirty="0" err="1"/>
              <a:t>justo</a:t>
            </a:r>
            <a:r>
              <a:rPr lang="en-US" sz="1800" dirty="0"/>
              <a:t> </a:t>
            </a:r>
            <a:r>
              <a:rPr lang="en-US" sz="1800" dirty="0" err="1"/>
              <a:t>dignissim</a:t>
            </a:r>
            <a:r>
              <a:rPr lang="en-US" sz="1800" dirty="0"/>
              <a:t> </a:t>
            </a:r>
            <a:r>
              <a:rPr lang="en-US" sz="1800" dirty="0" err="1"/>
              <a:t>facilisis</a:t>
            </a:r>
            <a:r>
              <a:rPr lang="en-US" sz="1800" dirty="0"/>
              <a:t>. Nunc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scelerisque</a:t>
            </a:r>
            <a:r>
              <a:rPr lang="en-US" sz="1800" dirty="0"/>
              <a:t> </a:t>
            </a:r>
            <a:r>
              <a:rPr lang="en-US" sz="1800" dirty="0" err="1"/>
              <a:t>turpis</a:t>
            </a:r>
            <a:r>
              <a:rPr lang="en-US" sz="1800" dirty="0"/>
              <a:t>. </a:t>
            </a:r>
            <a:r>
              <a:rPr lang="en-US" sz="1800" dirty="0" err="1"/>
              <a:t>Aenean</a:t>
            </a:r>
            <a:r>
              <a:rPr lang="en-US" sz="1800" dirty="0"/>
              <a:t> fermentum </a:t>
            </a:r>
            <a:r>
              <a:rPr lang="en-US" sz="1800" dirty="0" err="1"/>
              <a:t>condimentum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,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egestas</a:t>
            </a:r>
            <a:r>
              <a:rPr lang="en-US" sz="1800" dirty="0"/>
              <a:t> </a:t>
            </a:r>
            <a:r>
              <a:rPr lang="en-US" sz="1800" dirty="0" err="1"/>
              <a:t>lacus</a:t>
            </a:r>
            <a:r>
              <a:rPr lang="en-US" sz="1800" dirty="0"/>
              <a:t> </a:t>
            </a:r>
            <a:r>
              <a:rPr lang="en-US" sz="1800" dirty="0" err="1"/>
              <a:t>rhoncus</a:t>
            </a:r>
            <a:r>
              <a:rPr lang="en-US" sz="1800" dirty="0"/>
              <a:t> at. </a:t>
            </a:r>
            <a:r>
              <a:rPr lang="en-US" sz="1800" dirty="0" err="1"/>
              <a:t>Quisque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hendrerit</a:t>
            </a:r>
            <a:r>
              <a:rPr lang="en-US" sz="1800" dirty="0"/>
              <a:t> </a:t>
            </a:r>
            <a:r>
              <a:rPr lang="en-US" sz="1800" dirty="0" err="1"/>
              <a:t>turpis</a:t>
            </a:r>
            <a:r>
              <a:rPr lang="en-US" sz="18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err="1"/>
              <a:t>Donec</a:t>
            </a:r>
            <a:r>
              <a:rPr lang="en-US" sz="1800" dirty="0"/>
              <a:t> </a:t>
            </a:r>
            <a:r>
              <a:rPr lang="en-US" sz="1800" dirty="0" err="1"/>
              <a:t>accumsan</a:t>
            </a:r>
            <a:r>
              <a:rPr lang="en-US" sz="1800" dirty="0"/>
              <a:t>, </a:t>
            </a:r>
            <a:r>
              <a:rPr lang="en-US" sz="1800" dirty="0" err="1"/>
              <a:t>lectus</a:t>
            </a:r>
            <a:r>
              <a:rPr lang="en-US" sz="1800" dirty="0"/>
              <a:t>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blandit</a:t>
            </a:r>
            <a:r>
              <a:rPr lang="en-US" sz="1800" dirty="0"/>
              <a:t> convallis, </a:t>
            </a:r>
            <a:r>
              <a:rPr lang="en-US" sz="1800" dirty="0" err="1"/>
              <a:t>tortor</a:t>
            </a:r>
            <a:r>
              <a:rPr lang="en-US" sz="1800" dirty="0"/>
              <a:t> </a:t>
            </a:r>
            <a:r>
              <a:rPr lang="en-US" sz="1800" dirty="0" err="1"/>
              <a:t>quam</a:t>
            </a:r>
            <a:r>
              <a:rPr lang="en-US" sz="1800" dirty="0"/>
              <a:t> vestibulum </a:t>
            </a:r>
            <a:r>
              <a:rPr lang="en-US" sz="1800" dirty="0" err="1"/>
              <a:t>nibh</a:t>
            </a:r>
            <a:r>
              <a:rPr lang="en-US" sz="1800" dirty="0"/>
              <a:t>, </a:t>
            </a:r>
            <a:r>
              <a:rPr lang="en-US" sz="1800" dirty="0" err="1"/>
              <a:t>eu</a:t>
            </a:r>
            <a:r>
              <a:rPr lang="en-US" sz="1800" dirty="0"/>
              <a:t> </a:t>
            </a:r>
            <a:r>
              <a:rPr lang="en-US" sz="1800" dirty="0" err="1"/>
              <a:t>fringilla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 nisi </a:t>
            </a:r>
            <a:r>
              <a:rPr lang="en-US" sz="1800" dirty="0" err="1"/>
              <a:t>dapibus</a:t>
            </a:r>
            <a:r>
              <a:rPr lang="en-US" sz="1800" dirty="0"/>
              <a:t> dui. Lorem ipsum dolor sit </a:t>
            </a:r>
            <a:r>
              <a:rPr lang="en-US" sz="1800" dirty="0" err="1"/>
              <a:t>amet</a:t>
            </a:r>
            <a:r>
              <a:rPr lang="en-US" sz="1800" dirty="0"/>
              <a:t>, </a:t>
            </a:r>
            <a:r>
              <a:rPr lang="en-US" sz="1800" dirty="0" err="1"/>
              <a:t>consectetur</a:t>
            </a:r>
            <a:r>
              <a:rPr lang="en-US" sz="1800" dirty="0"/>
              <a:t> </a:t>
            </a:r>
            <a:r>
              <a:rPr lang="en-US" sz="1800" dirty="0" err="1"/>
              <a:t>adipiscing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. </a:t>
            </a:r>
            <a:r>
              <a:rPr lang="en-US" sz="1800" dirty="0" err="1"/>
              <a:t>Donec</a:t>
            </a:r>
            <a:r>
              <a:rPr lang="en-US" sz="1800" dirty="0"/>
              <a:t> </a:t>
            </a:r>
            <a:r>
              <a:rPr lang="en-US" sz="1800" dirty="0" err="1"/>
              <a:t>mattis</a:t>
            </a:r>
            <a:r>
              <a:rPr lang="en-US" sz="1800" dirty="0"/>
              <a:t> </a:t>
            </a:r>
            <a:r>
              <a:rPr lang="en-US" sz="1800" dirty="0" err="1"/>
              <a:t>ornare</a:t>
            </a:r>
            <a:r>
              <a:rPr lang="en-US" sz="1800" dirty="0"/>
              <a:t> </a:t>
            </a:r>
            <a:r>
              <a:rPr lang="en-US" sz="1800" dirty="0" err="1"/>
              <a:t>turpis</a:t>
            </a:r>
            <a:r>
              <a:rPr lang="en-US" sz="1800" dirty="0"/>
              <a:t> in </a:t>
            </a:r>
            <a:r>
              <a:rPr lang="en-US" sz="1800" dirty="0" err="1"/>
              <a:t>efficitur</a:t>
            </a:r>
            <a:r>
              <a:rPr lang="en-US" sz="1800" dirty="0"/>
              <a:t>. </a:t>
            </a:r>
            <a:r>
              <a:rPr lang="en-US" sz="1800" dirty="0" err="1"/>
              <a:t>Interdum</a:t>
            </a:r>
            <a:r>
              <a:rPr lang="en-US" sz="1800" dirty="0"/>
              <a:t> et </a:t>
            </a:r>
            <a:r>
              <a:rPr lang="en-US" sz="1800" dirty="0" err="1"/>
              <a:t>malesuada</a:t>
            </a:r>
            <a:r>
              <a:rPr lang="en-US" sz="1800" dirty="0"/>
              <a:t> fames ac ante ipsum </a:t>
            </a:r>
            <a:r>
              <a:rPr lang="en-US" sz="1800" dirty="0" err="1"/>
              <a:t>primis</a:t>
            </a:r>
            <a:r>
              <a:rPr lang="en-US" sz="1800" dirty="0"/>
              <a:t> in </a:t>
            </a:r>
            <a:r>
              <a:rPr lang="en-US" sz="1800" dirty="0" err="1"/>
              <a:t>faucibus</a:t>
            </a:r>
            <a:r>
              <a:rPr lang="en-US" sz="1800" dirty="0"/>
              <a:t>. Nunc semper </a:t>
            </a:r>
            <a:r>
              <a:rPr lang="en-US" sz="1800" dirty="0" err="1"/>
              <a:t>nunc</a:t>
            </a:r>
            <a:r>
              <a:rPr lang="en-US" sz="1800" dirty="0"/>
              <a:t> at gravida </a:t>
            </a:r>
            <a:r>
              <a:rPr lang="en-US" sz="1800" dirty="0" err="1"/>
              <a:t>bibendum</a:t>
            </a:r>
            <a:r>
              <a:rPr lang="en-US" sz="1800" dirty="0"/>
              <a:t>. </a:t>
            </a:r>
            <a:r>
              <a:rPr lang="en-US" sz="1800" dirty="0" err="1"/>
              <a:t>Quisque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odio</a:t>
            </a:r>
            <a:r>
              <a:rPr lang="en-US" sz="1800" dirty="0"/>
              <a:t> vitae lorem </a:t>
            </a:r>
            <a:r>
              <a:rPr lang="en-US" sz="1800" dirty="0" err="1"/>
              <a:t>ullamcorper</a:t>
            </a:r>
            <a:r>
              <a:rPr lang="en-US" sz="1800" dirty="0"/>
              <a:t> lacinia </a:t>
            </a:r>
            <a:r>
              <a:rPr lang="en-US" sz="1800" dirty="0" err="1"/>
              <a:t>eu</a:t>
            </a:r>
            <a:r>
              <a:rPr lang="en-US" sz="1800" dirty="0"/>
              <a:t> </a:t>
            </a:r>
            <a:r>
              <a:rPr lang="en-US" sz="1800" dirty="0" err="1"/>
              <a:t>eget</a:t>
            </a:r>
            <a:r>
              <a:rPr lang="en-US" sz="1800" dirty="0"/>
              <a:t> </a:t>
            </a:r>
            <a:r>
              <a:rPr lang="en-US" sz="1800" dirty="0" err="1"/>
              <a:t>tortor</a:t>
            </a:r>
            <a:r>
              <a:rPr lang="en-US" sz="18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8330B0A-5DC5-E4CA-6A37-ECDF813BE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27" y="-1016847"/>
            <a:ext cx="4484917" cy="346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7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930400"/>
            <a:ext cx="5449824" cy="4096913"/>
          </a:xfrm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Lorem ipsum dolor sit </a:t>
            </a:r>
            <a:r>
              <a:rPr lang="en-US" sz="1800" dirty="0" err="1"/>
              <a:t>amet</a:t>
            </a:r>
            <a:r>
              <a:rPr lang="en-US" sz="1800" dirty="0"/>
              <a:t>, </a:t>
            </a:r>
            <a:r>
              <a:rPr lang="en-US" sz="1800" dirty="0" err="1"/>
              <a:t>consectetur</a:t>
            </a:r>
            <a:r>
              <a:rPr lang="en-US" sz="1800" dirty="0"/>
              <a:t> </a:t>
            </a:r>
            <a:r>
              <a:rPr lang="en-US" sz="1800" dirty="0" err="1"/>
              <a:t>adipiscing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. </a:t>
            </a:r>
            <a:r>
              <a:rPr lang="en-US" sz="1800" dirty="0" err="1"/>
              <a:t>Aliquam</a:t>
            </a:r>
            <a:r>
              <a:rPr lang="en-US" sz="1800" dirty="0"/>
              <a:t> </a:t>
            </a:r>
            <a:r>
              <a:rPr lang="en-US" sz="1800" dirty="0" err="1"/>
              <a:t>mollis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enim</a:t>
            </a:r>
            <a:r>
              <a:rPr lang="en-US" sz="1800" dirty="0"/>
              <a:t> </a:t>
            </a:r>
            <a:r>
              <a:rPr lang="en-US" sz="1800" dirty="0" err="1"/>
              <a:t>eget</a:t>
            </a:r>
            <a:r>
              <a:rPr lang="en-US" sz="1800" dirty="0"/>
              <a:t> </a:t>
            </a:r>
            <a:r>
              <a:rPr lang="en-US" sz="1800" dirty="0" err="1"/>
              <a:t>fringilla</a:t>
            </a:r>
            <a:r>
              <a:rPr lang="en-US" sz="1800" dirty="0"/>
              <a:t>. Sed </a:t>
            </a:r>
            <a:r>
              <a:rPr lang="en-US" sz="1800" dirty="0" err="1"/>
              <a:t>aliquet</a:t>
            </a:r>
            <a:r>
              <a:rPr lang="en-US" sz="1800" dirty="0"/>
              <a:t>, </a:t>
            </a:r>
            <a:r>
              <a:rPr lang="en-US" sz="1800" dirty="0" err="1"/>
              <a:t>nulla</a:t>
            </a:r>
            <a:r>
              <a:rPr lang="en-US" sz="1800" dirty="0"/>
              <a:t> a </a:t>
            </a:r>
            <a:r>
              <a:rPr lang="en-US" sz="1800" dirty="0" err="1"/>
              <a:t>lobortis</a:t>
            </a:r>
            <a:r>
              <a:rPr lang="en-US" sz="1800" dirty="0"/>
              <a:t> </a:t>
            </a:r>
            <a:r>
              <a:rPr lang="en-US" sz="1800" dirty="0" err="1"/>
              <a:t>ultricies</a:t>
            </a:r>
            <a:r>
              <a:rPr lang="en-US" sz="1800" dirty="0"/>
              <a:t>, dolor ligula convallis </a:t>
            </a:r>
            <a:r>
              <a:rPr lang="en-US" sz="1800" dirty="0" err="1"/>
              <a:t>eros</a:t>
            </a:r>
            <a:r>
              <a:rPr lang="en-US" sz="1800" dirty="0"/>
              <a:t>, in </a:t>
            </a:r>
            <a:r>
              <a:rPr lang="en-US" sz="1800" dirty="0" err="1"/>
              <a:t>vulputate</a:t>
            </a:r>
            <a:r>
              <a:rPr lang="en-US" sz="1800" dirty="0"/>
              <a:t> diam </a:t>
            </a:r>
            <a:r>
              <a:rPr lang="en-US" sz="1800" dirty="0" err="1"/>
              <a:t>nulla</a:t>
            </a:r>
            <a:r>
              <a:rPr lang="en-US" sz="1800" dirty="0"/>
              <a:t> ac nisi. Nunc </a:t>
            </a:r>
            <a:r>
              <a:rPr lang="en-US" sz="1800" dirty="0" err="1"/>
              <a:t>ultricies</a:t>
            </a:r>
            <a:r>
              <a:rPr lang="en-US" sz="1800" dirty="0"/>
              <a:t> mi </a:t>
            </a:r>
            <a:r>
              <a:rPr lang="en-US" sz="1800" dirty="0" err="1"/>
              <a:t>nec</a:t>
            </a:r>
            <a:r>
              <a:rPr lang="en-US" sz="1800" dirty="0"/>
              <a:t> </a:t>
            </a:r>
            <a:r>
              <a:rPr lang="en-US" sz="1800" dirty="0" err="1"/>
              <a:t>mauris</a:t>
            </a:r>
            <a:r>
              <a:rPr lang="en-US" sz="1800" dirty="0"/>
              <a:t> </a:t>
            </a:r>
            <a:r>
              <a:rPr lang="en-US" sz="1800" dirty="0" err="1"/>
              <a:t>dignissim</a:t>
            </a:r>
            <a:r>
              <a:rPr lang="en-US" sz="1800" dirty="0"/>
              <a:t>, in </a:t>
            </a:r>
            <a:r>
              <a:rPr lang="en-US" sz="1800" dirty="0" err="1"/>
              <a:t>mattis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 </a:t>
            </a:r>
            <a:r>
              <a:rPr lang="en-US" sz="1800" dirty="0" err="1"/>
              <a:t>eleifend</a:t>
            </a:r>
            <a:r>
              <a:rPr lang="en-US" sz="1800" dirty="0"/>
              <a:t>. </a:t>
            </a:r>
            <a:r>
              <a:rPr lang="en-US" sz="1800" dirty="0" err="1"/>
              <a:t>Phasellus</a:t>
            </a:r>
            <a:r>
              <a:rPr lang="en-US" sz="1800" dirty="0"/>
              <a:t> porta </a:t>
            </a:r>
            <a:r>
              <a:rPr lang="en-US" sz="1800" dirty="0" err="1"/>
              <a:t>ullamcorper</a:t>
            </a:r>
            <a:r>
              <a:rPr lang="en-US" sz="1800" dirty="0"/>
              <a:t> </a:t>
            </a:r>
            <a:r>
              <a:rPr lang="en-US" sz="1800" dirty="0" err="1"/>
              <a:t>luctus</a:t>
            </a:r>
            <a:r>
              <a:rPr lang="en-US" sz="1800" dirty="0"/>
              <a:t>. </a:t>
            </a:r>
            <a:r>
              <a:rPr lang="en-US" sz="1800" dirty="0" err="1"/>
              <a:t>Aenean</a:t>
            </a:r>
            <a:r>
              <a:rPr lang="en-US" sz="1800" dirty="0"/>
              <a:t> in pulvinar dui,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fringilla</a:t>
            </a:r>
            <a:r>
              <a:rPr lang="en-US" sz="1800" dirty="0"/>
              <a:t> est. </a:t>
            </a:r>
            <a:r>
              <a:rPr lang="en-US" sz="1800" dirty="0" err="1"/>
              <a:t>Donec</a:t>
            </a:r>
            <a:r>
              <a:rPr lang="en-US" sz="1800" dirty="0"/>
              <a:t>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lobortis</a:t>
            </a:r>
            <a:r>
              <a:rPr lang="en-US" sz="1800" dirty="0"/>
              <a:t> dui. Morbi </a:t>
            </a:r>
            <a:r>
              <a:rPr lang="en-US" sz="1800" dirty="0" err="1"/>
              <a:t>consequat</a:t>
            </a:r>
            <a:r>
              <a:rPr lang="en-US" sz="1800" dirty="0"/>
              <a:t> </a:t>
            </a:r>
            <a:r>
              <a:rPr lang="en-US" sz="1800" dirty="0" err="1"/>
              <a:t>elementum</a:t>
            </a:r>
            <a:r>
              <a:rPr lang="en-US" sz="1800" dirty="0"/>
              <a:t> nisi, in </a:t>
            </a:r>
            <a:r>
              <a:rPr lang="en-US" sz="1800" dirty="0" err="1"/>
              <a:t>hendrerit</a:t>
            </a:r>
            <a:r>
              <a:rPr lang="en-US" sz="1800" dirty="0"/>
              <a:t> </a:t>
            </a:r>
            <a:r>
              <a:rPr lang="en-US" sz="1800" dirty="0" err="1"/>
              <a:t>arcu</a:t>
            </a:r>
            <a:r>
              <a:rPr lang="en-US" sz="1800" dirty="0"/>
              <a:t> </a:t>
            </a:r>
            <a:r>
              <a:rPr lang="en-US" sz="1800" dirty="0" err="1"/>
              <a:t>euismod</a:t>
            </a:r>
            <a:r>
              <a:rPr lang="en-US" sz="1800" dirty="0"/>
              <a:t> </a:t>
            </a:r>
            <a:r>
              <a:rPr lang="en-US" sz="1800" dirty="0" err="1"/>
              <a:t>quis</a:t>
            </a:r>
            <a:r>
              <a:rPr lang="en-US" sz="1800" dirty="0"/>
              <a:t>. Morbi a </a:t>
            </a:r>
            <a:r>
              <a:rPr lang="en-US" sz="1800" dirty="0" err="1"/>
              <a:t>massa</a:t>
            </a:r>
            <a:r>
              <a:rPr lang="en-US" sz="1800" dirty="0"/>
              <a:t> </a:t>
            </a:r>
            <a:r>
              <a:rPr lang="en-US" sz="1800" dirty="0" err="1"/>
              <a:t>tellus</a:t>
            </a:r>
            <a:r>
              <a:rPr lang="en-US" sz="1800" dirty="0"/>
              <a:t>. </a:t>
            </a:r>
            <a:r>
              <a:rPr lang="en-US" sz="1800" dirty="0" err="1"/>
              <a:t>Aenean</a:t>
            </a:r>
            <a:r>
              <a:rPr lang="en-US" sz="1800" dirty="0"/>
              <a:t> </a:t>
            </a:r>
            <a:r>
              <a:rPr lang="en-US" sz="1800" dirty="0" err="1"/>
              <a:t>tristique</a:t>
            </a:r>
            <a:r>
              <a:rPr lang="en-US" sz="1800" dirty="0"/>
              <a:t> </a:t>
            </a:r>
            <a:r>
              <a:rPr lang="en-US" sz="1800" dirty="0" err="1"/>
              <a:t>mattis</a:t>
            </a:r>
            <a:r>
              <a:rPr lang="en-US" sz="1800" dirty="0"/>
              <a:t> </a:t>
            </a:r>
            <a:r>
              <a:rPr lang="en-US" sz="1800" dirty="0" err="1"/>
              <a:t>enim</a:t>
            </a:r>
            <a:r>
              <a:rPr lang="en-US" sz="1800" dirty="0"/>
              <a:t>, </a:t>
            </a:r>
            <a:r>
              <a:rPr lang="en-US" sz="1800" dirty="0" err="1"/>
              <a:t>eget</a:t>
            </a:r>
            <a:r>
              <a:rPr lang="en-US" sz="1800" dirty="0"/>
              <a:t> </a:t>
            </a:r>
            <a:r>
              <a:rPr lang="en-US" sz="1800" dirty="0" err="1"/>
              <a:t>volutpat</a:t>
            </a:r>
            <a:r>
              <a:rPr lang="en-US" sz="1800" dirty="0"/>
              <a:t> </a:t>
            </a:r>
            <a:r>
              <a:rPr lang="en-US" sz="1800" dirty="0" err="1"/>
              <a:t>nisl</a:t>
            </a:r>
            <a:r>
              <a:rPr lang="en-US" sz="1800" dirty="0"/>
              <a:t> </a:t>
            </a:r>
            <a:r>
              <a:rPr lang="en-US" sz="1800" dirty="0" err="1"/>
              <a:t>ultrices</a:t>
            </a:r>
            <a:r>
              <a:rPr lang="en-US" sz="1800" dirty="0"/>
              <a:t> ac. </a:t>
            </a:r>
            <a:r>
              <a:rPr lang="en-US" sz="1800" dirty="0" err="1"/>
              <a:t>Aenean</a:t>
            </a:r>
            <a:r>
              <a:rPr lang="en-US" sz="1800" dirty="0"/>
              <a:t> in </a:t>
            </a:r>
            <a:r>
              <a:rPr lang="en-US" sz="1800" dirty="0" err="1"/>
              <a:t>efficitur</a:t>
            </a:r>
            <a:r>
              <a:rPr lang="en-US" sz="1800" dirty="0"/>
              <a:t> </a:t>
            </a:r>
            <a:r>
              <a:rPr lang="en-US" sz="1800" dirty="0" err="1"/>
              <a:t>felis</a:t>
            </a:r>
            <a:r>
              <a:rPr lang="en-US" sz="1800" dirty="0"/>
              <a:t>. Cras </a:t>
            </a:r>
            <a:r>
              <a:rPr lang="en-US" sz="1800" dirty="0" err="1"/>
              <a:t>commodo</a:t>
            </a:r>
            <a:r>
              <a:rPr lang="en-US" sz="1800" dirty="0"/>
              <a:t> lorem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leo</a:t>
            </a:r>
            <a:r>
              <a:rPr lang="en-US" sz="1800" dirty="0"/>
              <a:t> cursus, </a:t>
            </a:r>
            <a:r>
              <a:rPr lang="en-US" sz="1800" dirty="0" err="1"/>
              <a:t>quis</a:t>
            </a:r>
            <a:r>
              <a:rPr lang="en-US" sz="1800" dirty="0"/>
              <a:t> </a:t>
            </a:r>
            <a:r>
              <a:rPr lang="en-US" sz="1800" dirty="0" err="1"/>
              <a:t>porttitor</a:t>
            </a:r>
            <a:r>
              <a:rPr lang="en-US" sz="1800" dirty="0"/>
              <a:t> </a:t>
            </a:r>
            <a:r>
              <a:rPr lang="en-US" sz="1800" dirty="0" err="1"/>
              <a:t>leo</a:t>
            </a:r>
            <a:r>
              <a:rPr lang="en-US" sz="1800" dirty="0"/>
              <a:t> </a:t>
            </a:r>
            <a:r>
              <a:rPr lang="en-US" sz="1800" dirty="0" err="1"/>
              <a:t>molestie</a:t>
            </a:r>
            <a:r>
              <a:rPr lang="en-US" sz="18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Duis sed </a:t>
            </a:r>
            <a:r>
              <a:rPr lang="en-US" sz="1800" dirty="0" err="1"/>
              <a:t>venenatis</a:t>
            </a:r>
            <a:r>
              <a:rPr lang="en-US" sz="1800" dirty="0"/>
              <a:t> </a:t>
            </a:r>
            <a:r>
              <a:rPr lang="en-US" sz="1800" dirty="0" err="1"/>
              <a:t>nibh</a:t>
            </a:r>
            <a:r>
              <a:rPr lang="en-US" sz="1800" dirty="0"/>
              <a:t>. In </a:t>
            </a:r>
            <a:r>
              <a:rPr lang="en-US" sz="1800" dirty="0" err="1"/>
              <a:t>aliquet</a:t>
            </a:r>
            <a:r>
              <a:rPr lang="en-US" sz="1800" dirty="0"/>
              <a:t> sed </a:t>
            </a:r>
            <a:r>
              <a:rPr lang="en-US" sz="1800" dirty="0" err="1"/>
              <a:t>mauris</a:t>
            </a:r>
            <a:r>
              <a:rPr lang="en-US" sz="1800" dirty="0"/>
              <a:t> </a:t>
            </a:r>
            <a:r>
              <a:rPr lang="en-US" sz="1800" dirty="0" err="1"/>
              <a:t>imperdiet</a:t>
            </a:r>
            <a:r>
              <a:rPr lang="en-US" sz="1800" dirty="0"/>
              <a:t> </a:t>
            </a:r>
            <a:r>
              <a:rPr lang="en-US" sz="1800" dirty="0" err="1"/>
              <a:t>feugiat</a:t>
            </a:r>
            <a:r>
              <a:rPr lang="en-US" sz="1800" dirty="0"/>
              <a:t>. Sed id lorem non </a:t>
            </a:r>
            <a:r>
              <a:rPr lang="en-US" sz="1800" dirty="0" err="1"/>
              <a:t>eros</a:t>
            </a:r>
            <a:r>
              <a:rPr lang="en-US" sz="1800" dirty="0"/>
              <a:t> </a:t>
            </a:r>
            <a:r>
              <a:rPr lang="en-US" sz="1800" dirty="0" err="1"/>
              <a:t>viverra</a:t>
            </a:r>
            <a:r>
              <a:rPr lang="en-US" sz="1800" dirty="0"/>
              <a:t> </a:t>
            </a:r>
            <a:r>
              <a:rPr lang="en-US" sz="1800" dirty="0" err="1"/>
              <a:t>aliquam</a:t>
            </a:r>
            <a:r>
              <a:rPr lang="en-US" sz="1800" dirty="0"/>
              <a:t> sed </a:t>
            </a:r>
            <a:r>
              <a:rPr lang="en-US" sz="1800" dirty="0" err="1"/>
              <a:t>nec</a:t>
            </a:r>
            <a:r>
              <a:rPr lang="en-US" sz="1800" dirty="0"/>
              <a:t> </a:t>
            </a:r>
            <a:r>
              <a:rPr lang="en-US" sz="1800" dirty="0" err="1"/>
              <a:t>purus</a:t>
            </a:r>
            <a:r>
              <a:rPr lang="en-US" sz="1800" dirty="0"/>
              <a:t>. </a:t>
            </a:r>
            <a:r>
              <a:rPr lang="en-US" sz="1800" dirty="0" err="1"/>
              <a:t>Mauris</a:t>
            </a:r>
            <a:r>
              <a:rPr lang="en-US" sz="1800" dirty="0"/>
              <a:t> id </a:t>
            </a:r>
            <a:r>
              <a:rPr lang="en-US" sz="1800" dirty="0" err="1"/>
              <a:t>sapien</a:t>
            </a:r>
            <a:r>
              <a:rPr lang="en-US" sz="1800" dirty="0"/>
              <a:t> </a:t>
            </a:r>
            <a:r>
              <a:rPr lang="en-US" sz="1800" dirty="0" err="1"/>
              <a:t>augue</a:t>
            </a:r>
            <a:r>
              <a:rPr lang="en-US" sz="1800" dirty="0"/>
              <a:t>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Two Column Text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F0D96B3-088A-491C-8494-6FFC69B8D33E}"/>
              </a:ext>
            </a:extLst>
          </p:cNvPr>
          <p:cNvSpPr txBox="1">
            <a:spLocks/>
          </p:cNvSpPr>
          <p:nvPr/>
        </p:nvSpPr>
        <p:spPr>
          <a:xfrm>
            <a:off x="6284976" y="1930400"/>
            <a:ext cx="5449824" cy="40969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err="1"/>
              <a:t>Fusce</a:t>
            </a:r>
            <a:r>
              <a:rPr lang="en-US" sz="1800" dirty="0"/>
              <a:t> </a:t>
            </a:r>
            <a:r>
              <a:rPr lang="en-US" sz="1800" dirty="0" err="1"/>
              <a:t>feugiat</a:t>
            </a:r>
            <a:r>
              <a:rPr lang="en-US" sz="1800" dirty="0"/>
              <a:t> </a:t>
            </a:r>
            <a:r>
              <a:rPr lang="en-US" sz="1800" dirty="0" err="1"/>
              <a:t>consequat</a:t>
            </a:r>
            <a:r>
              <a:rPr lang="en-US" sz="1800" dirty="0"/>
              <a:t> </a:t>
            </a:r>
            <a:r>
              <a:rPr lang="en-US" sz="1800" dirty="0" err="1"/>
              <a:t>consectetur</a:t>
            </a:r>
            <a:r>
              <a:rPr lang="en-US" sz="1800" dirty="0"/>
              <a:t>. Class </a:t>
            </a:r>
            <a:r>
              <a:rPr lang="en-US" sz="1800" dirty="0" err="1"/>
              <a:t>aptent</a:t>
            </a:r>
            <a:r>
              <a:rPr lang="en-US" sz="1800" dirty="0"/>
              <a:t> </a:t>
            </a:r>
            <a:r>
              <a:rPr lang="en-US" sz="1800" dirty="0" err="1"/>
              <a:t>taciti</a:t>
            </a:r>
            <a:r>
              <a:rPr lang="en-US" sz="1800" dirty="0"/>
              <a:t> </a:t>
            </a:r>
            <a:r>
              <a:rPr lang="en-US" sz="1800" dirty="0" err="1"/>
              <a:t>sociosqu</a:t>
            </a:r>
            <a:r>
              <a:rPr lang="en-US" sz="1800" dirty="0"/>
              <a:t> ad </a:t>
            </a:r>
            <a:r>
              <a:rPr lang="en-US" sz="1800" dirty="0" err="1"/>
              <a:t>litora</a:t>
            </a:r>
            <a:r>
              <a:rPr lang="en-US" sz="1800" dirty="0"/>
              <a:t> </a:t>
            </a:r>
            <a:r>
              <a:rPr lang="en-US" sz="1800" dirty="0" err="1"/>
              <a:t>torquent</a:t>
            </a:r>
            <a:r>
              <a:rPr lang="en-US" sz="1800" dirty="0"/>
              <a:t> per </a:t>
            </a:r>
            <a:r>
              <a:rPr lang="en-US" sz="1800" dirty="0" err="1"/>
              <a:t>conubia</a:t>
            </a:r>
            <a:r>
              <a:rPr lang="en-US" sz="1800" dirty="0"/>
              <a:t> nostra, per </a:t>
            </a:r>
            <a:r>
              <a:rPr lang="en-US" sz="1800" dirty="0" err="1"/>
              <a:t>inceptos</a:t>
            </a:r>
            <a:r>
              <a:rPr lang="en-US" sz="1800" dirty="0"/>
              <a:t> </a:t>
            </a:r>
            <a:r>
              <a:rPr lang="en-US" sz="1800" dirty="0" err="1"/>
              <a:t>himenaeos</a:t>
            </a:r>
            <a:r>
              <a:rPr lang="en-US" sz="1800" dirty="0"/>
              <a:t>. </a:t>
            </a:r>
            <a:r>
              <a:rPr lang="en-US" sz="1800" dirty="0" err="1"/>
              <a:t>Proin</a:t>
            </a:r>
            <a:r>
              <a:rPr lang="en-US" sz="1800" dirty="0"/>
              <a:t> fermentum lacinia </a:t>
            </a:r>
            <a:r>
              <a:rPr lang="en-US" sz="1800" dirty="0" err="1"/>
              <a:t>sem</a:t>
            </a:r>
            <a:r>
              <a:rPr lang="en-US" sz="1800" dirty="0"/>
              <a:t>, sit </a:t>
            </a:r>
            <a:r>
              <a:rPr lang="en-US" sz="1800" dirty="0" err="1"/>
              <a:t>amet</a:t>
            </a:r>
            <a:r>
              <a:rPr lang="en-US" sz="1800" dirty="0"/>
              <a:t> pulvinar </a:t>
            </a:r>
            <a:r>
              <a:rPr lang="en-US" sz="1800" dirty="0" err="1"/>
              <a:t>urna</a:t>
            </a:r>
            <a:r>
              <a:rPr lang="en-US" sz="1800" dirty="0"/>
              <a:t> </a:t>
            </a:r>
            <a:r>
              <a:rPr lang="en-US" sz="1800" dirty="0" err="1"/>
              <a:t>auctor</a:t>
            </a:r>
            <a:r>
              <a:rPr lang="en-US" sz="1800" dirty="0"/>
              <a:t> sed. </a:t>
            </a:r>
            <a:r>
              <a:rPr lang="en-US" sz="1800" dirty="0" err="1"/>
              <a:t>Phasellus</a:t>
            </a:r>
            <a:r>
              <a:rPr lang="en-US" sz="1800" dirty="0"/>
              <a:t> </a:t>
            </a:r>
            <a:r>
              <a:rPr lang="en-US" sz="1800" dirty="0" err="1"/>
              <a:t>quis</a:t>
            </a:r>
            <a:r>
              <a:rPr lang="en-US" sz="1800" dirty="0"/>
              <a:t> dui non </a:t>
            </a:r>
            <a:r>
              <a:rPr lang="en-US" sz="1800" dirty="0" err="1"/>
              <a:t>sapien</a:t>
            </a:r>
            <a:r>
              <a:rPr lang="en-US" sz="1800" dirty="0"/>
              <a:t> </a:t>
            </a:r>
            <a:r>
              <a:rPr lang="en-US" sz="1800" dirty="0" err="1"/>
              <a:t>scelerisque</a:t>
            </a:r>
            <a:r>
              <a:rPr lang="en-US" sz="1800" dirty="0"/>
              <a:t> </a:t>
            </a:r>
            <a:r>
              <a:rPr lang="en-US" sz="1800" dirty="0" err="1"/>
              <a:t>sollicitudin</a:t>
            </a:r>
            <a:r>
              <a:rPr lang="en-US" sz="1800" dirty="0"/>
              <a:t> ac vel </a:t>
            </a:r>
            <a:r>
              <a:rPr lang="en-US" sz="1800" dirty="0" err="1"/>
              <a:t>velit</a:t>
            </a:r>
            <a:r>
              <a:rPr lang="en-US" sz="1800" dirty="0"/>
              <a:t>. </a:t>
            </a:r>
            <a:r>
              <a:rPr lang="en-US" sz="1800" dirty="0" err="1"/>
              <a:t>Mauris</a:t>
            </a:r>
            <a:r>
              <a:rPr lang="en-US" sz="1800" dirty="0"/>
              <a:t> </a:t>
            </a:r>
            <a:r>
              <a:rPr lang="en-US" sz="1800" dirty="0" err="1"/>
              <a:t>efficitur</a:t>
            </a:r>
            <a:r>
              <a:rPr lang="en-US" sz="1800" dirty="0"/>
              <a:t> pulvinar </a:t>
            </a:r>
            <a:r>
              <a:rPr lang="en-US" sz="1800" dirty="0" err="1"/>
              <a:t>pellentesque</a:t>
            </a:r>
            <a:r>
              <a:rPr lang="en-US" sz="1800" dirty="0"/>
              <a:t>. Ut </a:t>
            </a:r>
            <a:r>
              <a:rPr lang="en-US" sz="1800" dirty="0" err="1"/>
              <a:t>nec</a:t>
            </a:r>
            <a:r>
              <a:rPr lang="en-US" sz="1800" dirty="0"/>
              <a:t> </a:t>
            </a:r>
            <a:r>
              <a:rPr lang="en-US" sz="1800" dirty="0" err="1"/>
              <a:t>lacus</a:t>
            </a:r>
            <a:r>
              <a:rPr lang="en-US" sz="1800" dirty="0"/>
              <a:t> </a:t>
            </a:r>
            <a:r>
              <a:rPr lang="en-US" sz="1800" dirty="0" err="1"/>
              <a:t>eleifend</a:t>
            </a:r>
            <a:r>
              <a:rPr lang="en-US" sz="1800" dirty="0"/>
              <a:t>, </a:t>
            </a:r>
            <a:r>
              <a:rPr lang="en-US" sz="1800" dirty="0" err="1"/>
              <a:t>sollicitudin</a:t>
            </a:r>
            <a:r>
              <a:rPr lang="en-US" sz="1800" dirty="0"/>
              <a:t> </a:t>
            </a:r>
            <a:r>
              <a:rPr lang="en-US" sz="1800" dirty="0" err="1"/>
              <a:t>velit</a:t>
            </a:r>
            <a:r>
              <a:rPr lang="en-US" sz="1800" dirty="0"/>
              <a:t> sed, </a:t>
            </a:r>
            <a:r>
              <a:rPr lang="en-US" sz="1800" dirty="0" err="1"/>
              <a:t>varius</a:t>
            </a:r>
            <a:r>
              <a:rPr lang="en-US" sz="1800" dirty="0"/>
              <a:t> </a:t>
            </a:r>
            <a:r>
              <a:rPr lang="en-US" sz="1800" dirty="0" err="1"/>
              <a:t>mauris</a:t>
            </a:r>
            <a:r>
              <a:rPr lang="en-US" sz="1800" dirty="0"/>
              <a:t>. Duis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urna</a:t>
            </a:r>
            <a:r>
              <a:rPr lang="en-US" sz="1800" dirty="0"/>
              <a:t> </a:t>
            </a:r>
            <a:r>
              <a:rPr lang="en-US" sz="1800" dirty="0" err="1"/>
              <a:t>quis</a:t>
            </a:r>
            <a:r>
              <a:rPr lang="en-US" sz="1800" dirty="0"/>
              <a:t> libero </a:t>
            </a:r>
            <a:r>
              <a:rPr lang="en-US" sz="1800" dirty="0" err="1"/>
              <a:t>aliquam</a:t>
            </a:r>
            <a:r>
              <a:rPr lang="en-US" sz="1800" dirty="0"/>
              <a:t> </a:t>
            </a:r>
            <a:r>
              <a:rPr lang="en-US" sz="1800" dirty="0" err="1"/>
              <a:t>rutrum</a:t>
            </a:r>
            <a:r>
              <a:rPr lang="en-US" sz="1800" dirty="0"/>
              <a:t> sit </a:t>
            </a:r>
            <a:r>
              <a:rPr lang="en-US" sz="1800" dirty="0" err="1"/>
              <a:t>amet</a:t>
            </a:r>
            <a:r>
              <a:rPr lang="en-US" sz="1800" dirty="0"/>
              <a:t> id </a:t>
            </a:r>
            <a:r>
              <a:rPr lang="en-US" sz="1800" dirty="0" err="1"/>
              <a:t>orci</a:t>
            </a:r>
            <a:r>
              <a:rPr lang="en-US" sz="18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err="1"/>
              <a:t>Donec</a:t>
            </a:r>
            <a:r>
              <a:rPr lang="en-US" sz="1800" dirty="0"/>
              <a:t> </a:t>
            </a:r>
            <a:r>
              <a:rPr lang="en-US" sz="1800" dirty="0" err="1"/>
              <a:t>elementum</a:t>
            </a:r>
            <a:r>
              <a:rPr lang="en-US" sz="1800" dirty="0"/>
              <a:t> libero </a:t>
            </a:r>
            <a:r>
              <a:rPr lang="en-US" sz="1800" dirty="0" err="1"/>
              <a:t>nec</a:t>
            </a:r>
            <a:r>
              <a:rPr lang="en-US" sz="1800" dirty="0"/>
              <a:t> ex </a:t>
            </a:r>
            <a:r>
              <a:rPr lang="en-US" sz="1800" dirty="0" err="1"/>
              <a:t>porttitor</a:t>
            </a:r>
            <a:r>
              <a:rPr lang="en-US" sz="1800" dirty="0"/>
              <a:t> </a:t>
            </a:r>
            <a:r>
              <a:rPr lang="en-US" sz="1800" dirty="0" err="1"/>
              <a:t>ultrices</a:t>
            </a:r>
            <a:r>
              <a:rPr lang="en-US" sz="1800" dirty="0"/>
              <a:t>. </a:t>
            </a:r>
            <a:r>
              <a:rPr lang="en-US" sz="1800" dirty="0" err="1"/>
              <a:t>Nulla</a:t>
            </a:r>
            <a:r>
              <a:rPr lang="en-US" sz="1800" dirty="0"/>
              <a:t> </a:t>
            </a:r>
            <a:r>
              <a:rPr lang="en-US" sz="1800" dirty="0" err="1"/>
              <a:t>facilisi</a:t>
            </a:r>
            <a:r>
              <a:rPr lang="en-US" sz="1800" dirty="0"/>
              <a:t>. </a:t>
            </a:r>
            <a:r>
              <a:rPr lang="en-US" sz="1800" dirty="0" err="1"/>
              <a:t>Donec</a:t>
            </a:r>
            <a:r>
              <a:rPr lang="en-US" sz="1800" dirty="0"/>
              <a:t> </a:t>
            </a:r>
            <a:r>
              <a:rPr lang="en-US" sz="1800" dirty="0" err="1"/>
              <a:t>viverra</a:t>
            </a:r>
            <a:r>
              <a:rPr lang="en-US" sz="1800" dirty="0"/>
              <a:t> ac </a:t>
            </a:r>
            <a:r>
              <a:rPr lang="en-US" sz="1800" dirty="0" err="1"/>
              <a:t>elit</a:t>
            </a:r>
            <a:r>
              <a:rPr lang="en-US" sz="1800" dirty="0"/>
              <a:t> </a:t>
            </a:r>
            <a:r>
              <a:rPr lang="en-US" sz="1800" dirty="0" err="1"/>
              <a:t>efficitur</a:t>
            </a:r>
            <a:r>
              <a:rPr lang="en-US" sz="1800" dirty="0"/>
              <a:t> </a:t>
            </a:r>
            <a:r>
              <a:rPr lang="en-US" sz="1800" dirty="0" err="1"/>
              <a:t>viverra</a:t>
            </a:r>
            <a:r>
              <a:rPr lang="en-US" sz="1800" dirty="0"/>
              <a:t>. Sed </a:t>
            </a:r>
            <a:r>
              <a:rPr lang="en-US" sz="1800" dirty="0" err="1"/>
              <a:t>varius</a:t>
            </a:r>
            <a:r>
              <a:rPr lang="en-US" sz="1800" dirty="0"/>
              <a:t>, </a:t>
            </a:r>
            <a:r>
              <a:rPr lang="en-US" sz="1800" dirty="0" err="1"/>
              <a:t>quam</a:t>
            </a:r>
            <a:r>
              <a:rPr lang="en-US" sz="1800" dirty="0"/>
              <a:t> a </a:t>
            </a:r>
            <a:r>
              <a:rPr lang="en-US" sz="1800" dirty="0" err="1"/>
              <a:t>facilisis</a:t>
            </a:r>
            <a:r>
              <a:rPr lang="en-US" sz="1800" dirty="0"/>
              <a:t> </a:t>
            </a:r>
            <a:r>
              <a:rPr lang="en-US" sz="1800" dirty="0" err="1"/>
              <a:t>tincidunt</a:t>
            </a:r>
            <a:r>
              <a:rPr lang="en-US" sz="1800" dirty="0"/>
              <a:t>,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nisl</a:t>
            </a:r>
            <a:r>
              <a:rPr lang="en-US" sz="1800" dirty="0"/>
              <a:t> </a:t>
            </a:r>
            <a:r>
              <a:rPr lang="en-US" sz="1800" dirty="0" err="1"/>
              <a:t>fringilla</a:t>
            </a:r>
            <a:r>
              <a:rPr lang="en-US" sz="1800" dirty="0"/>
              <a:t> dolor, a maximus magna </a:t>
            </a:r>
            <a:r>
              <a:rPr lang="en-US" sz="1800" dirty="0" err="1"/>
              <a:t>lacus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tellus</a:t>
            </a:r>
            <a:r>
              <a:rPr lang="en-US" sz="1800" dirty="0"/>
              <a:t>. In </a:t>
            </a:r>
            <a:r>
              <a:rPr lang="en-US" sz="1800" dirty="0" err="1"/>
              <a:t>nec</a:t>
            </a:r>
            <a:r>
              <a:rPr lang="en-US" sz="1800" dirty="0"/>
              <a:t> </a:t>
            </a:r>
            <a:r>
              <a:rPr lang="en-US" sz="1800" dirty="0" err="1"/>
              <a:t>lectus</a:t>
            </a:r>
            <a:r>
              <a:rPr lang="en-US" sz="1800" dirty="0"/>
              <a:t> nisi. </a:t>
            </a:r>
            <a:r>
              <a:rPr lang="en-US" sz="1800" dirty="0" err="1"/>
              <a:t>Praesent</a:t>
            </a:r>
            <a:r>
              <a:rPr lang="en-US" sz="1800" dirty="0"/>
              <a:t> </a:t>
            </a:r>
            <a:r>
              <a:rPr lang="en-US" sz="1800" dirty="0" err="1"/>
              <a:t>tincidunt</a:t>
            </a:r>
            <a:r>
              <a:rPr lang="en-US" sz="1800" dirty="0"/>
              <a:t> </a:t>
            </a:r>
            <a:r>
              <a:rPr lang="en-US" sz="1800" dirty="0" err="1"/>
              <a:t>feugiat</a:t>
            </a:r>
            <a:r>
              <a:rPr lang="en-US" sz="1800" dirty="0"/>
              <a:t> magna, et </a:t>
            </a:r>
            <a:r>
              <a:rPr lang="en-US" sz="1800" dirty="0" err="1"/>
              <a:t>tincidunt</a:t>
            </a:r>
            <a:r>
              <a:rPr lang="en-US" sz="1800" dirty="0"/>
              <a:t> </a:t>
            </a:r>
            <a:r>
              <a:rPr lang="en-US" sz="1800" dirty="0" err="1"/>
              <a:t>urna</a:t>
            </a:r>
            <a:r>
              <a:rPr lang="en-US" sz="1800" dirty="0"/>
              <a:t> </a:t>
            </a:r>
            <a:r>
              <a:rPr lang="en-US" sz="1800" dirty="0" err="1"/>
              <a:t>pretium</a:t>
            </a:r>
            <a:r>
              <a:rPr lang="en-US" sz="1800" dirty="0"/>
              <a:t> sed. Cras ac </a:t>
            </a:r>
            <a:r>
              <a:rPr lang="en-US" sz="1800" dirty="0" err="1"/>
              <a:t>augue</a:t>
            </a:r>
            <a:r>
              <a:rPr lang="en-US" sz="1800" dirty="0"/>
              <a:t> </a:t>
            </a:r>
            <a:r>
              <a:rPr lang="en-US" sz="1800" dirty="0" err="1"/>
              <a:t>rhoncus</a:t>
            </a:r>
            <a:r>
              <a:rPr lang="en-US" sz="1800" dirty="0"/>
              <a:t>, </a:t>
            </a:r>
            <a:r>
              <a:rPr lang="en-US" sz="1800" dirty="0" err="1"/>
              <a:t>iaculis</a:t>
            </a:r>
            <a:r>
              <a:rPr lang="en-US" sz="1800" dirty="0"/>
              <a:t> ligula sed, </a:t>
            </a:r>
            <a:r>
              <a:rPr lang="en-US" sz="1800" dirty="0" err="1"/>
              <a:t>ultricies</a:t>
            </a:r>
            <a:r>
              <a:rPr lang="en-US" sz="1800" dirty="0"/>
              <a:t> </a:t>
            </a:r>
            <a:r>
              <a:rPr lang="en-US" sz="1800" dirty="0" err="1"/>
              <a:t>nibh</a:t>
            </a:r>
            <a:r>
              <a:rPr lang="en-US" sz="1800" dirty="0"/>
              <a:t>.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537E66E-CC66-4916-9074-FD3B7FF1F6E6}"/>
              </a:ext>
            </a:extLst>
          </p:cNvPr>
          <p:cNvSpPr txBox="1">
            <a:spLocks/>
          </p:cNvSpPr>
          <p:nvPr/>
        </p:nvSpPr>
        <p:spPr>
          <a:xfrm>
            <a:off x="476250" y="1400628"/>
            <a:ext cx="5449824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rgbClr val="102747"/>
                </a:solidFill>
              </a:rPr>
              <a:t>Lorem ipsum dolor sit </a:t>
            </a:r>
            <a:r>
              <a:rPr lang="en-US" sz="2000" dirty="0" err="1">
                <a:solidFill>
                  <a:srgbClr val="102747"/>
                </a:solidFill>
              </a:rPr>
              <a:t>amet</a:t>
            </a:r>
            <a:r>
              <a:rPr lang="en-US" sz="2000" dirty="0">
                <a:solidFill>
                  <a:srgbClr val="102747"/>
                </a:solidFill>
              </a:rPr>
              <a:t>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930F63-867C-450B-92C6-3CA38D984955}"/>
              </a:ext>
            </a:extLst>
          </p:cNvPr>
          <p:cNvCxnSpPr>
            <a:cxnSpLocks/>
          </p:cNvCxnSpPr>
          <p:nvPr/>
        </p:nvCxnSpPr>
        <p:spPr>
          <a:xfrm>
            <a:off x="476250" y="1830743"/>
            <a:ext cx="544982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6402A8A-41DA-4EF8-83E0-8EF6559A8B08}"/>
              </a:ext>
            </a:extLst>
          </p:cNvPr>
          <p:cNvSpPr txBox="1">
            <a:spLocks/>
          </p:cNvSpPr>
          <p:nvPr/>
        </p:nvSpPr>
        <p:spPr>
          <a:xfrm>
            <a:off x="6284976" y="1400628"/>
            <a:ext cx="5449824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  <a:defRPr sz="2000" b="0" i="0" u="none" strike="noStrike" kern="1200" spc="0" baseline="0">
                <a:solidFill>
                  <a:srgbClr val="102747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rgbClr val="102747"/>
                </a:solidFill>
              </a:rPr>
              <a:t>Lorem ipsum dolor sit </a:t>
            </a:r>
            <a:r>
              <a:rPr lang="en-US" sz="2000" dirty="0" err="1">
                <a:solidFill>
                  <a:srgbClr val="102747"/>
                </a:solidFill>
              </a:rPr>
              <a:t>amet</a:t>
            </a:r>
            <a:r>
              <a:rPr lang="en-US" sz="2000" dirty="0">
                <a:solidFill>
                  <a:srgbClr val="102747"/>
                </a:solidFill>
              </a:rPr>
              <a:t>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AD134E-B413-436C-8A34-8D5A4567650C}"/>
              </a:ext>
            </a:extLst>
          </p:cNvPr>
          <p:cNvCxnSpPr>
            <a:cxnSpLocks/>
          </p:cNvCxnSpPr>
          <p:nvPr/>
        </p:nvCxnSpPr>
        <p:spPr>
          <a:xfrm>
            <a:off x="6284976" y="1830743"/>
            <a:ext cx="544982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45D9B89-D881-9BF7-CDBC-5249562BF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27" y="-1004635"/>
            <a:ext cx="4484917" cy="346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7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Three Column Text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D95D5D-5CAB-49E1-8C46-AA0BB9844C00}"/>
              </a:ext>
            </a:extLst>
          </p:cNvPr>
          <p:cNvGrpSpPr/>
          <p:nvPr/>
        </p:nvGrpSpPr>
        <p:grpSpPr>
          <a:xfrm>
            <a:off x="4442279" y="1400628"/>
            <a:ext cx="3326493" cy="4423485"/>
            <a:chOff x="4329794" y="1386114"/>
            <a:chExt cx="3551464" cy="4423485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2CDB853E-776F-45FF-9101-292BB98A25ED}"/>
                </a:ext>
              </a:extLst>
            </p:cNvPr>
            <p:cNvSpPr txBox="1">
              <a:spLocks/>
            </p:cNvSpPr>
            <p:nvPr/>
          </p:nvSpPr>
          <p:spPr>
            <a:xfrm>
              <a:off x="4329794" y="1915886"/>
              <a:ext cx="3551464" cy="389371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None/>
              </a:pPr>
              <a:r>
                <a:rPr lang="en-US" sz="1800" dirty="0">
                  <a:solidFill>
                    <a:prstClr val="black"/>
                  </a:solidFill>
                </a:rPr>
                <a:t>Lorem ipsum dolor sit </a:t>
              </a:r>
              <a:r>
                <a:rPr lang="en-US" sz="1800" dirty="0" err="1">
                  <a:solidFill>
                    <a:prstClr val="black"/>
                  </a:solidFill>
                </a:rPr>
                <a:t>amet</a:t>
              </a:r>
              <a:r>
                <a:rPr lang="en-US" sz="1800" dirty="0">
                  <a:solidFill>
                    <a:prstClr val="black"/>
                  </a:solidFill>
                </a:rPr>
                <a:t>, </a:t>
              </a:r>
              <a:r>
                <a:rPr lang="en-US" sz="1800" dirty="0" err="1">
                  <a:solidFill>
                    <a:prstClr val="black"/>
                  </a:solidFill>
                </a:rPr>
                <a:t>consectetur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adipiscing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elit</a:t>
              </a:r>
              <a:r>
                <a:rPr lang="en-US" sz="1800" dirty="0">
                  <a:solidFill>
                    <a:prstClr val="black"/>
                  </a:solidFill>
                </a:rPr>
                <a:t>. </a:t>
              </a:r>
              <a:r>
                <a:rPr lang="en-US" sz="1800" dirty="0" err="1">
                  <a:solidFill>
                    <a:prstClr val="black"/>
                  </a:solidFill>
                </a:rPr>
                <a:t>Aliquam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mollis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ut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enim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eget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fringilla</a:t>
              </a:r>
              <a:r>
                <a:rPr lang="en-US" sz="1800" dirty="0">
                  <a:solidFill>
                    <a:prstClr val="black"/>
                  </a:solidFill>
                </a:rPr>
                <a:t>. Sed </a:t>
              </a:r>
              <a:r>
                <a:rPr lang="en-US" sz="1800" dirty="0" err="1">
                  <a:solidFill>
                    <a:prstClr val="black"/>
                  </a:solidFill>
                </a:rPr>
                <a:t>aliquet</a:t>
              </a:r>
              <a:r>
                <a:rPr lang="en-US" sz="1800" dirty="0">
                  <a:solidFill>
                    <a:prstClr val="black"/>
                  </a:solidFill>
                </a:rPr>
                <a:t>, </a:t>
              </a:r>
              <a:r>
                <a:rPr lang="en-US" sz="1800" dirty="0" err="1">
                  <a:solidFill>
                    <a:prstClr val="black"/>
                  </a:solidFill>
                </a:rPr>
                <a:t>nulla</a:t>
              </a:r>
              <a:r>
                <a:rPr lang="en-US" sz="1800" dirty="0">
                  <a:solidFill>
                    <a:prstClr val="black"/>
                  </a:solidFill>
                </a:rPr>
                <a:t> a </a:t>
              </a:r>
              <a:r>
                <a:rPr lang="en-US" sz="1800" dirty="0" err="1">
                  <a:solidFill>
                    <a:prstClr val="black"/>
                  </a:solidFill>
                </a:rPr>
                <a:t>lobortis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ultricies</a:t>
              </a:r>
              <a:r>
                <a:rPr lang="en-US" sz="1800" dirty="0">
                  <a:solidFill>
                    <a:prstClr val="black"/>
                  </a:solidFill>
                </a:rPr>
                <a:t>, dolor ligula convallis </a:t>
              </a:r>
              <a:r>
                <a:rPr lang="en-US" sz="1800" dirty="0" err="1">
                  <a:solidFill>
                    <a:prstClr val="black"/>
                  </a:solidFill>
                </a:rPr>
                <a:t>eros</a:t>
              </a:r>
              <a:r>
                <a:rPr lang="en-US" sz="1800" dirty="0">
                  <a:solidFill>
                    <a:prstClr val="black"/>
                  </a:solidFill>
                </a:rPr>
                <a:t>, in </a:t>
              </a:r>
              <a:r>
                <a:rPr lang="en-US" sz="1800" dirty="0" err="1">
                  <a:solidFill>
                    <a:prstClr val="black"/>
                  </a:solidFill>
                </a:rPr>
                <a:t>vulputate</a:t>
              </a:r>
              <a:r>
                <a:rPr lang="en-US" sz="1800" dirty="0">
                  <a:solidFill>
                    <a:prstClr val="black"/>
                  </a:solidFill>
                </a:rPr>
                <a:t> diam </a:t>
              </a:r>
              <a:r>
                <a:rPr lang="en-US" sz="1800" dirty="0" err="1">
                  <a:solidFill>
                    <a:prstClr val="black"/>
                  </a:solidFill>
                </a:rPr>
                <a:t>nulla</a:t>
              </a:r>
              <a:r>
                <a:rPr lang="en-US" sz="1800" dirty="0">
                  <a:solidFill>
                    <a:prstClr val="black"/>
                  </a:solidFill>
                </a:rPr>
                <a:t> ac nisi. Nunc </a:t>
              </a:r>
              <a:r>
                <a:rPr lang="en-US" sz="1800" dirty="0" err="1">
                  <a:solidFill>
                    <a:prstClr val="black"/>
                  </a:solidFill>
                </a:rPr>
                <a:t>ultricies</a:t>
              </a:r>
              <a:r>
                <a:rPr lang="en-US" sz="1800" dirty="0">
                  <a:solidFill>
                    <a:prstClr val="black"/>
                  </a:solidFill>
                </a:rPr>
                <a:t> mi </a:t>
              </a:r>
              <a:r>
                <a:rPr lang="en-US" sz="1800" dirty="0" err="1">
                  <a:solidFill>
                    <a:prstClr val="black"/>
                  </a:solidFill>
                </a:rPr>
                <a:t>nec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mauris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dignissim</a:t>
              </a:r>
              <a:r>
                <a:rPr lang="en-US" sz="1800" dirty="0">
                  <a:solidFill>
                    <a:prstClr val="black"/>
                  </a:solidFill>
                </a:rPr>
                <a:t>, in </a:t>
              </a:r>
              <a:r>
                <a:rPr lang="en-US" sz="1800" dirty="0" err="1">
                  <a:solidFill>
                    <a:prstClr val="black"/>
                  </a:solidFill>
                </a:rPr>
                <a:t>mattis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elit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eleifend</a:t>
              </a:r>
              <a:r>
                <a:rPr lang="en-US" sz="1800" dirty="0">
                  <a:solidFill>
                    <a:prstClr val="black"/>
                  </a:solidFill>
                </a:rPr>
                <a:t>. </a:t>
              </a:r>
              <a:r>
                <a:rPr lang="en-US" sz="1800" dirty="0" err="1">
                  <a:solidFill>
                    <a:prstClr val="black"/>
                  </a:solidFill>
                </a:rPr>
                <a:t>Phasellus</a:t>
              </a:r>
              <a:r>
                <a:rPr lang="en-US" sz="1800" dirty="0">
                  <a:solidFill>
                    <a:prstClr val="black"/>
                  </a:solidFill>
                </a:rPr>
                <a:t> porta </a:t>
              </a:r>
              <a:r>
                <a:rPr lang="en-US" sz="1800" dirty="0" err="1">
                  <a:solidFill>
                    <a:prstClr val="black"/>
                  </a:solidFill>
                </a:rPr>
                <a:t>ullamcorper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luctus</a:t>
              </a:r>
              <a:r>
                <a:rPr lang="en-US" sz="1800" dirty="0">
                  <a:solidFill>
                    <a:prstClr val="black"/>
                  </a:solidFill>
                </a:rPr>
                <a:t>. </a:t>
              </a:r>
              <a:r>
                <a:rPr lang="en-US" sz="1800" dirty="0" err="1">
                  <a:solidFill>
                    <a:prstClr val="black"/>
                  </a:solidFill>
                </a:rPr>
                <a:t>Aenean</a:t>
              </a:r>
              <a:r>
                <a:rPr lang="en-US" sz="1800" dirty="0">
                  <a:solidFill>
                    <a:prstClr val="black"/>
                  </a:solidFill>
                </a:rPr>
                <a:t> in pulvinar dui, </a:t>
              </a:r>
              <a:r>
                <a:rPr lang="en-US" sz="1800" dirty="0" err="1">
                  <a:solidFill>
                    <a:prstClr val="black"/>
                  </a:solidFill>
                </a:rPr>
                <a:t>ut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fringilla</a:t>
              </a:r>
              <a:r>
                <a:rPr lang="en-US" sz="1800" dirty="0">
                  <a:solidFill>
                    <a:prstClr val="black"/>
                  </a:solidFill>
                </a:rPr>
                <a:t> est. </a:t>
              </a:r>
              <a:r>
                <a:rPr lang="en-US" sz="1800" dirty="0" err="1">
                  <a:solidFill>
                    <a:prstClr val="black"/>
                  </a:solidFill>
                </a:rPr>
                <a:t>Donec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quis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lobortis</a:t>
              </a:r>
              <a:r>
                <a:rPr lang="en-US" sz="1800" dirty="0">
                  <a:solidFill>
                    <a:prstClr val="black"/>
                  </a:solidFill>
                </a:rPr>
                <a:t> dui. Morbi </a:t>
              </a:r>
              <a:r>
                <a:rPr lang="en-US" sz="1800" dirty="0" err="1">
                  <a:solidFill>
                    <a:prstClr val="black"/>
                  </a:solidFill>
                </a:rPr>
                <a:t>consequat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elementum</a:t>
              </a:r>
              <a:r>
                <a:rPr lang="en-US" sz="1800" dirty="0">
                  <a:solidFill>
                    <a:prstClr val="black"/>
                  </a:solidFill>
                </a:rPr>
                <a:t> nisi, in </a:t>
              </a:r>
              <a:r>
                <a:rPr lang="en-US" sz="1800" dirty="0" err="1">
                  <a:solidFill>
                    <a:prstClr val="black"/>
                  </a:solidFill>
                </a:rPr>
                <a:t>hendrerit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arcu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euismod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quis</a:t>
              </a:r>
              <a:r>
                <a:rPr lang="en-US" sz="1800" dirty="0">
                  <a:solidFill>
                    <a:prstClr val="black"/>
                  </a:solidFill>
                </a:rPr>
                <a:t>. </a:t>
              </a:r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F402F6DB-77B4-436B-A107-C00A6DD278B7}"/>
                </a:ext>
              </a:extLst>
            </p:cNvPr>
            <p:cNvSpPr txBox="1">
              <a:spLocks/>
            </p:cNvSpPr>
            <p:nvPr/>
          </p:nvSpPr>
          <p:spPr>
            <a:xfrm>
              <a:off x="4329794" y="1386114"/>
              <a:ext cx="3551464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dirty="0">
                  <a:solidFill>
                    <a:srgbClr val="102747"/>
                  </a:solidFill>
                </a:rPr>
                <a:t>Lorem ipsum dolor sit </a:t>
              </a:r>
              <a:r>
                <a:rPr lang="en-US" sz="2000" dirty="0" err="1">
                  <a:solidFill>
                    <a:srgbClr val="102747"/>
                  </a:solidFill>
                </a:rPr>
                <a:t>amet</a:t>
              </a:r>
              <a:endParaRPr lang="en-US" sz="2000" dirty="0">
                <a:solidFill>
                  <a:srgbClr val="102747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E8D27ED-BB1F-4539-8ED3-FB090333B45E}"/>
                </a:ext>
              </a:extLst>
            </p:cNvPr>
            <p:cNvCxnSpPr>
              <a:cxnSpLocks/>
            </p:cNvCxnSpPr>
            <p:nvPr/>
          </p:nvCxnSpPr>
          <p:spPr>
            <a:xfrm>
              <a:off x="4329794" y="1816229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610756-A6C6-418F-A031-4D4B3746C5F5}"/>
              </a:ext>
            </a:extLst>
          </p:cNvPr>
          <p:cNvGrpSpPr/>
          <p:nvPr/>
        </p:nvGrpSpPr>
        <p:grpSpPr>
          <a:xfrm>
            <a:off x="8408307" y="1400628"/>
            <a:ext cx="3326493" cy="4423485"/>
            <a:chOff x="8183336" y="1386114"/>
            <a:chExt cx="3551464" cy="4423485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7EBAC094-3DDB-4051-ABC3-FE3529A0C7F2}"/>
                </a:ext>
              </a:extLst>
            </p:cNvPr>
            <p:cNvSpPr txBox="1">
              <a:spLocks/>
            </p:cNvSpPr>
            <p:nvPr/>
          </p:nvSpPr>
          <p:spPr>
            <a:xfrm>
              <a:off x="8183336" y="1915886"/>
              <a:ext cx="3551464" cy="389371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None/>
              </a:pPr>
              <a:r>
                <a:rPr lang="en-US" sz="1800" dirty="0">
                  <a:solidFill>
                    <a:prstClr val="black"/>
                  </a:solidFill>
                </a:rPr>
                <a:t>Lorem ipsum dolor sit </a:t>
              </a:r>
              <a:r>
                <a:rPr lang="en-US" sz="1800" dirty="0" err="1">
                  <a:solidFill>
                    <a:prstClr val="black"/>
                  </a:solidFill>
                </a:rPr>
                <a:t>amet</a:t>
              </a:r>
              <a:r>
                <a:rPr lang="en-US" sz="1800" dirty="0">
                  <a:solidFill>
                    <a:prstClr val="black"/>
                  </a:solidFill>
                </a:rPr>
                <a:t>, </a:t>
              </a:r>
              <a:r>
                <a:rPr lang="en-US" sz="1800" dirty="0" err="1">
                  <a:solidFill>
                    <a:prstClr val="black"/>
                  </a:solidFill>
                </a:rPr>
                <a:t>consectetur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adipiscing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elit</a:t>
              </a:r>
              <a:r>
                <a:rPr lang="en-US" sz="1800" dirty="0">
                  <a:solidFill>
                    <a:prstClr val="black"/>
                  </a:solidFill>
                </a:rPr>
                <a:t>. </a:t>
              </a:r>
              <a:r>
                <a:rPr lang="en-US" sz="1800" dirty="0" err="1">
                  <a:solidFill>
                    <a:prstClr val="black"/>
                  </a:solidFill>
                </a:rPr>
                <a:t>Aliquam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mollis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ut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enim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eget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fringilla</a:t>
              </a:r>
              <a:r>
                <a:rPr lang="en-US" sz="1800" dirty="0">
                  <a:solidFill>
                    <a:prstClr val="black"/>
                  </a:solidFill>
                </a:rPr>
                <a:t>. Sed </a:t>
              </a:r>
              <a:r>
                <a:rPr lang="en-US" sz="1800" dirty="0" err="1">
                  <a:solidFill>
                    <a:prstClr val="black"/>
                  </a:solidFill>
                </a:rPr>
                <a:t>aliquet</a:t>
              </a:r>
              <a:r>
                <a:rPr lang="en-US" sz="1800" dirty="0">
                  <a:solidFill>
                    <a:prstClr val="black"/>
                  </a:solidFill>
                </a:rPr>
                <a:t>, </a:t>
              </a:r>
              <a:r>
                <a:rPr lang="en-US" sz="1800" dirty="0" err="1">
                  <a:solidFill>
                    <a:prstClr val="black"/>
                  </a:solidFill>
                </a:rPr>
                <a:t>nulla</a:t>
              </a:r>
              <a:r>
                <a:rPr lang="en-US" sz="1800" dirty="0">
                  <a:solidFill>
                    <a:prstClr val="black"/>
                  </a:solidFill>
                </a:rPr>
                <a:t> a </a:t>
              </a:r>
              <a:r>
                <a:rPr lang="en-US" sz="1800" dirty="0" err="1">
                  <a:solidFill>
                    <a:prstClr val="black"/>
                  </a:solidFill>
                </a:rPr>
                <a:t>lobortis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ultricies</a:t>
              </a:r>
              <a:r>
                <a:rPr lang="en-US" sz="1800" dirty="0">
                  <a:solidFill>
                    <a:prstClr val="black"/>
                  </a:solidFill>
                </a:rPr>
                <a:t>, dolor ligula convallis </a:t>
              </a:r>
              <a:r>
                <a:rPr lang="en-US" sz="1800" dirty="0" err="1">
                  <a:solidFill>
                    <a:prstClr val="black"/>
                  </a:solidFill>
                </a:rPr>
                <a:t>eros</a:t>
              </a:r>
              <a:r>
                <a:rPr lang="en-US" sz="1800" dirty="0">
                  <a:solidFill>
                    <a:prstClr val="black"/>
                  </a:solidFill>
                </a:rPr>
                <a:t>, in </a:t>
              </a:r>
              <a:r>
                <a:rPr lang="en-US" sz="1800" dirty="0" err="1">
                  <a:solidFill>
                    <a:prstClr val="black"/>
                  </a:solidFill>
                </a:rPr>
                <a:t>vulputate</a:t>
              </a:r>
              <a:r>
                <a:rPr lang="en-US" sz="1800" dirty="0">
                  <a:solidFill>
                    <a:prstClr val="black"/>
                  </a:solidFill>
                </a:rPr>
                <a:t> diam </a:t>
              </a:r>
              <a:r>
                <a:rPr lang="en-US" sz="1800" dirty="0" err="1">
                  <a:solidFill>
                    <a:prstClr val="black"/>
                  </a:solidFill>
                </a:rPr>
                <a:t>nulla</a:t>
              </a:r>
              <a:r>
                <a:rPr lang="en-US" sz="1800" dirty="0">
                  <a:solidFill>
                    <a:prstClr val="black"/>
                  </a:solidFill>
                </a:rPr>
                <a:t> ac nisi. Nunc </a:t>
              </a:r>
              <a:r>
                <a:rPr lang="en-US" sz="1800" dirty="0" err="1">
                  <a:solidFill>
                    <a:prstClr val="black"/>
                  </a:solidFill>
                </a:rPr>
                <a:t>ultricies</a:t>
              </a:r>
              <a:r>
                <a:rPr lang="en-US" sz="1800" dirty="0">
                  <a:solidFill>
                    <a:prstClr val="black"/>
                  </a:solidFill>
                </a:rPr>
                <a:t> mi </a:t>
              </a:r>
              <a:r>
                <a:rPr lang="en-US" sz="1800" dirty="0" err="1">
                  <a:solidFill>
                    <a:prstClr val="black"/>
                  </a:solidFill>
                </a:rPr>
                <a:t>nec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mauris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dignissim</a:t>
              </a:r>
              <a:r>
                <a:rPr lang="en-US" sz="1800" dirty="0">
                  <a:solidFill>
                    <a:prstClr val="black"/>
                  </a:solidFill>
                </a:rPr>
                <a:t>, in </a:t>
              </a:r>
              <a:r>
                <a:rPr lang="en-US" sz="1800" dirty="0" err="1">
                  <a:solidFill>
                    <a:prstClr val="black"/>
                  </a:solidFill>
                </a:rPr>
                <a:t>mattis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elit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eleifend</a:t>
              </a:r>
              <a:r>
                <a:rPr lang="en-US" sz="1800" dirty="0">
                  <a:solidFill>
                    <a:prstClr val="black"/>
                  </a:solidFill>
                </a:rPr>
                <a:t>. </a:t>
              </a:r>
              <a:r>
                <a:rPr lang="en-US" sz="1800" dirty="0" err="1">
                  <a:solidFill>
                    <a:prstClr val="black"/>
                  </a:solidFill>
                </a:rPr>
                <a:t>Phasellus</a:t>
              </a:r>
              <a:r>
                <a:rPr lang="en-US" sz="1800" dirty="0">
                  <a:solidFill>
                    <a:prstClr val="black"/>
                  </a:solidFill>
                </a:rPr>
                <a:t> porta </a:t>
              </a:r>
              <a:r>
                <a:rPr lang="en-US" sz="1800" dirty="0" err="1">
                  <a:solidFill>
                    <a:prstClr val="black"/>
                  </a:solidFill>
                </a:rPr>
                <a:t>ullamcorper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luctus</a:t>
              </a:r>
              <a:r>
                <a:rPr lang="en-US" sz="1800" dirty="0">
                  <a:solidFill>
                    <a:prstClr val="black"/>
                  </a:solidFill>
                </a:rPr>
                <a:t>. </a:t>
              </a:r>
              <a:r>
                <a:rPr lang="en-US" sz="1800" dirty="0" err="1">
                  <a:solidFill>
                    <a:prstClr val="black"/>
                  </a:solidFill>
                </a:rPr>
                <a:t>Aenean</a:t>
              </a:r>
              <a:r>
                <a:rPr lang="en-US" sz="1800" dirty="0">
                  <a:solidFill>
                    <a:prstClr val="black"/>
                  </a:solidFill>
                </a:rPr>
                <a:t> in pulvinar dui, </a:t>
              </a:r>
              <a:r>
                <a:rPr lang="en-US" sz="1800" dirty="0" err="1">
                  <a:solidFill>
                    <a:prstClr val="black"/>
                  </a:solidFill>
                </a:rPr>
                <a:t>ut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fringilla</a:t>
              </a:r>
              <a:r>
                <a:rPr lang="en-US" sz="1800" dirty="0">
                  <a:solidFill>
                    <a:prstClr val="black"/>
                  </a:solidFill>
                </a:rPr>
                <a:t> est. </a:t>
              </a:r>
              <a:r>
                <a:rPr lang="en-US" sz="1800" dirty="0" err="1">
                  <a:solidFill>
                    <a:prstClr val="black"/>
                  </a:solidFill>
                </a:rPr>
                <a:t>Donec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quis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lobortis</a:t>
              </a:r>
              <a:r>
                <a:rPr lang="en-US" sz="1800" dirty="0">
                  <a:solidFill>
                    <a:prstClr val="black"/>
                  </a:solidFill>
                </a:rPr>
                <a:t> dui. Morbi </a:t>
              </a:r>
              <a:r>
                <a:rPr lang="en-US" sz="1800" dirty="0" err="1">
                  <a:solidFill>
                    <a:prstClr val="black"/>
                  </a:solidFill>
                </a:rPr>
                <a:t>consequat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elementum</a:t>
              </a:r>
              <a:r>
                <a:rPr lang="en-US" sz="1800" dirty="0">
                  <a:solidFill>
                    <a:prstClr val="black"/>
                  </a:solidFill>
                </a:rPr>
                <a:t> nisi, in </a:t>
              </a:r>
              <a:r>
                <a:rPr lang="en-US" sz="1800" dirty="0" err="1">
                  <a:solidFill>
                    <a:prstClr val="black"/>
                  </a:solidFill>
                </a:rPr>
                <a:t>hendrerit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arcu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euismod</a:t>
              </a:r>
              <a:r>
                <a:rPr lang="en-US" sz="1800" dirty="0">
                  <a:solidFill>
                    <a:prstClr val="black"/>
                  </a:solidFill>
                </a:rPr>
                <a:t> </a:t>
              </a:r>
              <a:r>
                <a:rPr lang="en-US" sz="1800" dirty="0" err="1">
                  <a:solidFill>
                    <a:prstClr val="black"/>
                  </a:solidFill>
                </a:rPr>
                <a:t>quis</a:t>
              </a:r>
              <a:r>
                <a:rPr lang="en-US" sz="1800" dirty="0">
                  <a:solidFill>
                    <a:prstClr val="black"/>
                  </a:solidFill>
                </a:rPr>
                <a:t>. </a:t>
              </a: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A04C8335-03EA-420B-BCCF-68E0D09916FD}"/>
                </a:ext>
              </a:extLst>
            </p:cNvPr>
            <p:cNvSpPr txBox="1">
              <a:spLocks/>
            </p:cNvSpPr>
            <p:nvPr/>
          </p:nvSpPr>
          <p:spPr>
            <a:xfrm>
              <a:off x="8183336" y="1386114"/>
              <a:ext cx="3551464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dirty="0">
                  <a:solidFill>
                    <a:srgbClr val="102747"/>
                  </a:solidFill>
                </a:rPr>
                <a:t>Lorem ipsum dolor sit </a:t>
              </a:r>
              <a:r>
                <a:rPr lang="en-US" sz="2000" dirty="0" err="1">
                  <a:solidFill>
                    <a:srgbClr val="102747"/>
                  </a:solidFill>
                </a:rPr>
                <a:t>amet</a:t>
              </a:r>
              <a:endParaRPr lang="en-US" sz="2000" dirty="0">
                <a:solidFill>
                  <a:srgbClr val="102747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45BE4C-7006-4A5C-BBD1-7F6746D2EDFD}"/>
                </a:ext>
              </a:extLst>
            </p:cNvPr>
            <p:cNvCxnSpPr>
              <a:cxnSpLocks/>
            </p:cNvCxnSpPr>
            <p:nvPr/>
          </p:nvCxnSpPr>
          <p:spPr>
            <a:xfrm>
              <a:off x="8183336" y="1816229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5BD476-C700-4A6B-B7C2-C0C6F86FDD71}"/>
              </a:ext>
            </a:extLst>
          </p:cNvPr>
          <p:cNvGrpSpPr/>
          <p:nvPr/>
        </p:nvGrpSpPr>
        <p:grpSpPr>
          <a:xfrm>
            <a:off x="476251" y="1400628"/>
            <a:ext cx="3326493" cy="4423485"/>
            <a:chOff x="476251" y="1386114"/>
            <a:chExt cx="3551464" cy="4423485"/>
          </a:xfrm>
        </p:grpSpPr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2A148BEC-FF21-46F5-B3BE-3AEAA82F7A09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386114"/>
              <a:ext cx="3551464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dirty="0">
                  <a:solidFill>
                    <a:srgbClr val="102747"/>
                  </a:solidFill>
                </a:rPr>
                <a:t>Lorem ipsum dolor sit </a:t>
              </a:r>
              <a:r>
                <a:rPr lang="en-US" sz="2000" dirty="0" err="1">
                  <a:solidFill>
                    <a:srgbClr val="102747"/>
                  </a:solidFill>
                </a:rPr>
                <a:t>amet</a:t>
              </a:r>
              <a:r>
                <a:rPr lang="en-US" sz="2000" dirty="0">
                  <a:solidFill>
                    <a:srgbClr val="102747"/>
                  </a:solidFill>
                </a:rPr>
                <a:t>.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70A7FD7-5F5D-4318-8FF5-9A6F6193220D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816229"/>
              <a:ext cx="3551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02D04C75-9D7E-4858-925A-F3C1C5D41E53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915886"/>
              <a:ext cx="3551464" cy="389371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800" dirty="0"/>
                <a:t>Lorem ipsum dolor sit </a:t>
              </a:r>
              <a:r>
                <a:rPr lang="en-US" sz="1800" dirty="0" err="1"/>
                <a:t>amet</a:t>
              </a:r>
              <a:r>
                <a:rPr lang="en-US" sz="1800" dirty="0"/>
                <a:t>, </a:t>
              </a:r>
              <a:r>
                <a:rPr lang="en-US" sz="1800" dirty="0" err="1"/>
                <a:t>consectetur</a:t>
              </a:r>
              <a:r>
                <a:rPr lang="en-US" sz="1800" dirty="0"/>
                <a:t> </a:t>
              </a:r>
              <a:r>
                <a:rPr lang="en-US" sz="1800" dirty="0" err="1"/>
                <a:t>adipiscing</a:t>
              </a:r>
              <a:r>
                <a:rPr lang="en-US" sz="1800" dirty="0"/>
                <a:t> </a:t>
              </a:r>
              <a:r>
                <a:rPr lang="en-US" sz="1800" dirty="0" err="1"/>
                <a:t>elit</a:t>
              </a:r>
              <a:r>
                <a:rPr lang="en-US" sz="1800" dirty="0"/>
                <a:t>. </a:t>
              </a:r>
              <a:r>
                <a:rPr lang="en-US" sz="1800" dirty="0" err="1"/>
                <a:t>Aliquam</a:t>
              </a:r>
              <a:r>
                <a:rPr lang="en-US" sz="1800" dirty="0"/>
                <a:t> </a:t>
              </a:r>
              <a:r>
                <a:rPr lang="en-US" sz="1800" dirty="0" err="1"/>
                <a:t>mollis</a:t>
              </a:r>
              <a:r>
                <a:rPr lang="en-US" sz="1800" dirty="0"/>
                <a:t> </a:t>
              </a:r>
              <a:r>
                <a:rPr lang="en-US" sz="1800" dirty="0" err="1"/>
                <a:t>ut</a:t>
              </a:r>
              <a:r>
                <a:rPr lang="en-US" sz="1800" dirty="0"/>
                <a:t> </a:t>
              </a:r>
              <a:r>
                <a:rPr lang="en-US" sz="1800" dirty="0" err="1"/>
                <a:t>enim</a:t>
              </a:r>
              <a:r>
                <a:rPr lang="en-US" sz="1800" dirty="0"/>
                <a:t> </a:t>
              </a:r>
              <a:r>
                <a:rPr lang="en-US" sz="1800" dirty="0" err="1"/>
                <a:t>eget</a:t>
              </a:r>
              <a:r>
                <a:rPr lang="en-US" sz="1800" dirty="0"/>
                <a:t> </a:t>
              </a:r>
              <a:r>
                <a:rPr lang="en-US" sz="1800" dirty="0" err="1"/>
                <a:t>fringilla</a:t>
              </a:r>
              <a:r>
                <a:rPr lang="en-US" sz="1800" dirty="0"/>
                <a:t>. Sed </a:t>
              </a:r>
              <a:r>
                <a:rPr lang="en-US" sz="1800" dirty="0" err="1"/>
                <a:t>aliquet</a:t>
              </a:r>
              <a:r>
                <a:rPr lang="en-US" sz="1800" dirty="0"/>
                <a:t>, </a:t>
              </a:r>
              <a:r>
                <a:rPr lang="en-US" sz="1800" dirty="0" err="1"/>
                <a:t>nulla</a:t>
              </a:r>
              <a:r>
                <a:rPr lang="en-US" sz="1800" dirty="0"/>
                <a:t> a </a:t>
              </a:r>
              <a:r>
                <a:rPr lang="en-US" sz="1800" dirty="0" err="1"/>
                <a:t>lobortis</a:t>
              </a:r>
              <a:r>
                <a:rPr lang="en-US" sz="1800" dirty="0"/>
                <a:t> </a:t>
              </a:r>
              <a:r>
                <a:rPr lang="en-US" sz="1800" dirty="0" err="1"/>
                <a:t>ultricies</a:t>
              </a:r>
              <a:r>
                <a:rPr lang="en-US" sz="1800" dirty="0"/>
                <a:t>, dolor ligula convallis </a:t>
              </a:r>
              <a:r>
                <a:rPr lang="en-US" sz="1800" dirty="0" err="1"/>
                <a:t>eros</a:t>
              </a:r>
              <a:r>
                <a:rPr lang="en-US" sz="1800" dirty="0"/>
                <a:t>, in </a:t>
              </a:r>
              <a:r>
                <a:rPr lang="en-US" sz="1800" dirty="0" err="1"/>
                <a:t>vulputate</a:t>
              </a:r>
              <a:r>
                <a:rPr lang="en-US" sz="1800" dirty="0"/>
                <a:t> diam </a:t>
              </a:r>
              <a:r>
                <a:rPr lang="en-US" sz="1800" dirty="0" err="1"/>
                <a:t>nulla</a:t>
              </a:r>
              <a:r>
                <a:rPr lang="en-US" sz="1800" dirty="0"/>
                <a:t> ac nisi. Nunc </a:t>
              </a:r>
              <a:r>
                <a:rPr lang="en-US" sz="1800" dirty="0" err="1"/>
                <a:t>ultricies</a:t>
              </a:r>
              <a:r>
                <a:rPr lang="en-US" sz="1800" dirty="0"/>
                <a:t> mi </a:t>
              </a:r>
              <a:r>
                <a:rPr lang="en-US" sz="1800" dirty="0" err="1"/>
                <a:t>nec</a:t>
              </a:r>
              <a:r>
                <a:rPr lang="en-US" sz="1800" dirty="0"/>
                <a:t> </a:t>
              </a:r>
              <a:r>
                <a:rPr lang="en-US" sz="1800" dirty="0" err="1"/>
                <a:t>mauris</a:t>
              </a:r>
              <a:r>
                <a:rPr lang="en-US" sz="1800" dirty="0"/>
                <a:t> </a:t>
              </a:r>
              <a:r>
                <a:rPr lang="en-US" sz="1800" dirty="0" err="1"/>
                <a:t>dignissim</a:t>
              </a:r>
              <a:r>
                <a:rPr lang="en-US" sz="1800" dirty="0"/>
                <a:t>, in </a:t>
              </a:r>
              <a:r>
                <a:rPr lang="en-US" sz="1800" dirty="0" err="1"/>
                <a:t>mattis</a:t>
              </a:r>
              <a:r>
                <a:rPr lang="en-US" sz="1800" dirty="0"/>
                <a:t> </a:t>
              </a:r>
              <a:r>
                <a:rPr lang="en-US" sz="1800" dirty="0" err="1"/>
                <a:t>elit</a:t>
              </a:r>
              <a:r>
                <a:rPr lang="en-US" sz="1800" dirty="0"/>
                <a:t> </a:t>
              </a:r>
              <a:r>
                <a:rPr lang="en-US" sz="1800" dirty="0" err="1"/>
                <a:t>eleifend</a:t>
              </a:r>
              <a:r>
                <a:rPr lang="en-US" sz="1800" dirty="0"/>
                <a:t>. </a:t>
              </a:r>
              <a:r>
                <a:rPr lang="en-US" sz="1800" dirty="0" err="1"/>
                <a:t>Phasellus</a:t>
              </a:r>
              <a:r>
                <a:rPr lang="en-US" sz="1800" dirty="0"/>
                <a:t> porta </a:t>
              </a:r>
              <a:r>
                <a:rPr lang="en-US" sz="1800" dirty="0" err="1"/>
                <a:t>ullamcorper</a:t>
              </a:r>
              <a:r>
                <a:rPr lang="en-US" sz="1800" dirty="0"/>
                <a:t> </a:t>
              </a:r>
              <a:r>
                <a:rPr lang="en-US" sz="1800" dirty="0" err="1"/>
                <a:t>luctus</a:t>
              </a:r>
              <a:r>
                <a:rPr lang="en-US" sz="1800" dirty="0"/>
                <a:t>. </a:t>
              </a:r>
              <a:r>
                <a:rPr lang="en-US" sz="1800" dirty="0" err="1"/>
                <a:t>Aenean</a:t>
              </a:r>
              <a:r>
                <a:rPr lang="en-US" sz="1800" dirty="0"/>
                <a:t> in pulvinar dui, </a:t>
              </a:r>
              <a:r>
                <a:rPr lang="en-US" sz="1800" dirty="0" err="1"/>
                <a:t>ut</a:t>
              </a:r>
              <a:r>
                <a:rPr lang="en-US" sz="1800" dirty="0"/>
                <a:t> </a:t>
              </a:r>
              <a:r>
                <a:rPr lang="en-US" sz="1800" dirty="0" err="1"/>
                <a:t>fringilla</a:t>
              </a:r>
              <a:r>
                <a:rPr lang="en-US" sz="1800" dirty="0"/>
                <a:t> est. </a:t>
              </a:r>
              <a:r>
                <a:rPr lang="en-US" sz="1800" dirty="0" err="1"/>
                <a:t>Donec</a:t>
              </a:r>
              <a:r>
                <a:rPr lang="en-US" sz="1800" dirty="0"/>
                <a:t> </a:t>
              </a:r>
              <a:r>
                <a:rPr lang="en-US" sz="1800" dirty="0" err="1"/>
                <a:t>quis</a:t>
              </a:r>
              <a:r>
                <a:rPr lang="en-US" sz="1800" dirty="0"/>
                <a:t> </a:t>
              </a:r>
              <a:r>
                <a:rPr lang="en-US" sz="1800" dirty="0" err="1"/>
                <a:t>lobortis</a:t>
              </a:r>
              <a:r>
                <a:rPr lang="en-US" sz="1800" dirty="0"/>
                <a:t> dui. Morbi </a:t>
              </a:r>
              <a:r>
                <a:rPr lang="en-US" sz="1800" dirty="0" err="1"/>
                <a:t>consequat</a:t>
              </a:r>
              <a:r>
                <a:rPr lang="en-US" sz="1800" dirty="0"/>
                <a:t> </a:t>
              </a:r>
              <a:r>
                <a:rPr lang="en-US" sz="1800" dirty="0" err="1"/>
                <a:t>elementum</a:t>
              </a:r>
              <a:r>
                <a:rPr lang="en-US" sz="1800" dirty="0"/>
                <a:t> nisi, in </a:t>
              </a:r>
              <a:r>
                <a:rPr lang="en-US" sz="1800" dirty="0" err="1"/>
                <a:t>hendrerit</a:t>
              </a:r>
              <a:r>
                <a:rPr lang="en-US" sz="1800" dirty="0"/>
                <a:t> </a:t>
              </a:r>
              <a:r>
                <a:rPr lang="en-US" sz="1800" dirty="0" err="1"/>
                <a:t>arcu</a:t>
              </a:r>
              <a:r>
                <a:rPr lang="en-US" sz="1800" dirty="0"/>
                <a:t> </a:t>
              </a:r>
              <a:r>
                <a:rPr lang="en-US" sz="1800" dirty="0" err="1"/>
                <a:t>euismod</a:t>
              </a:r>
              <a:r>
                <a:rPr lang="en-US" sz="1800" dirty="0"/>
                <a:t> </a:t>
              </a:r>
              <a:r>
                <a:rPr lang="en-US" sz="1800" dirty="0" err="1"/>
                <a:t>quis</a:t>
              </a:r>
              <a:r>
                <a:rPr lang="en-US" sz="1800" dirty="0"/>
                <a:t>. 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EC20A9C-B922-5B7E-2334-9AE8CA61B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27" y="-1016847"/>
            <a:ext cx="4484917" cy="346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9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Six Objects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DB853E-776F-45FF-9101-292BB98A25ED}"/>
              </a:ext>
            </a:extLst>
          </p:cNvPr>
          <p:cNvSpPr txBox="1">
            <a:spLocks/>
          </p:cNvSpPr>
          <p:nvPr/>
        </p:nvSpPr>
        <p:spPr>
          <a:xfrm>
            <a:off x="4442279" y="2071197"/>
            <a:ext cx="3326493" cy="123110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Aliquam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enim</a:t>
            </a:r>
            <a:r>
              <a:rPr lang="en-US" sz="1600" dirty="0"/>
              <a:t>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. Sed </a:t>
            </a:r>
            <a:r>
              <a:rPr lang="en-US" sz="1600" dirty="0" err="1"/>
              <a:t>aliquet</a:t>
            </a:r>
            <a:r>
              <a:rPr lang="en-US" sz="1600" dirty="0"/>
              <a:t>, </a:t>
            </a:r>
            <a:r>
              <a:rPr lang="en-US" sz="1600" dirty="0" err="1"/>
              <a:t>nulla</a:t>
            </a:r>
            <a:r>
              <a:rPr lang="en-US" sz="1600" dirty="0"/>
              <a:t> a </a:t>
            </a:r>
            <a:r>
              <a:rPr lang="en-US" sz="1600" dirty="0" err="1"/>
              <a:t>lobortis</a:t>
            </a:r>
            <a:r>
              <a:rPr lang="en-US" sz="1600" dirty="0"/>
              <a:t> </a:t>
            </a:r>
            <a:r>
              <a:rPr lang="en-US" sz="1600" dirty="0" err="1"/>
              <a:t>ultricies</a:t>
            </a:r>
            <a:r>
              <a:rPr lang="en-US" sz="1600" dirty="0"/>
              <a:t>, dolor ligula convallis </a:t>
            </a:r>
            <a:r>
              <a:rPr lang="en-US" sz="1600" dirty="0" err="1"/>
              <a:t>eros</a:t>
            </a:r>
            <a:r>
              <a:rPr lang="en-US" sz="1600" dirty="0"/>
              <a:t>, in </a:t>
            </a:r>
            <a:r>
              <a:rPr lang="en-US" sz="1600" dirty="0" err="1"/>
              <a:t>vulputate</a:t>
            </a:r>
            <a:r>
              <a:rPr lang="en-US" sz="1600" dirty="0"/>
              <a:t> diam </a:t>
            </a:r>
            <a:r>
              <a:rPr lang="en-US" sz="1600" dirty="0" err="1"/>
              <a:t>nulla</a:t>
            </a:r>
            <a:r>
              <a:rPr lang="en-US" sz="1600" dirty="0"/>
              <a:t> ac nisi.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BAC094-3DDB-4051-ABC3-FE3529A0C7F2}"/>
              </a:ext>
            </a:extLst>
          </p:cNvPr>
          <p:cNvSpPr txBox="1">
            <a:spLocks/>
          </p:cNvSpPr>
          <p:nvPr/>
        </p:nvSpPr>
        <p:spPr>
          <a:xfrm>
            <a:off x="8408307" y="2071197"/>
            <a:ext cx="3326493" cy="123110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Aliquam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enim</a:t>
            </a:r>
            <a:r>
              <a:rPr lang="en-US" sz="1600" dirty="0"/>
              <a:t>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. Sed </a:t>
            </a:r>
            <a:r>
              <a:rPr lang="en-US" sz="1600" dirty="0" err="1"/>
              <a:t>aliquet</a:t>
            </a:r>
            <a:r>
              <a:rPr lang="en-US" sz="1600" dirty="0"/>
              <a:t>, </a:t>
            </a:r>
            <a:r>
              <a:rPr lang="en-US" sz="1600" dirty="0" err="1"/>
              <a:t>nulla</a:t>
            </a:r>
            <a:r>
              <a:rPr lang="en-US" sz="1600" dirty="0"/>
              <a:t> a </a:t>
            </a:r>
            <a:r>
              <a:rPr lang="en-US" sz="1600" dirty="0" err="1"/>
              <a:t>lobortis</a:t>
            </a:r>
            <a:r>
              <a:rPr lang="en-US" sz="1600" dirty="0"/>
              <a:t> </a:t>
            </a:r>
            <a:r>
              <a:rPr lang="en-US" sz="1600" dirty="0" err="1"/>
              <a:t>ultricies</a:t>
            </a:r>
            <a:r>
              <a:rPr lang="en-US" sz="1600" dirty="0"/>
              <a:t>, dolor ligula convallis </a:t>
            </a:r>
            <a:r>
              <a:rPr lang="en-US" sz="1600" dirty="0" err="1"/>
              <a:t>eros</a:t>
            </a:r>
            <a:r>
              <a:rPr lang="en-US" sz="1600" dirty="0"/>
              <a:t>, in </a:t>
            </a:r>
            <a:r>
              <a:rPr lang="en-US" sz="1600" dirty="0" err="1"/>
              <a:t>vulputate</a:t>
            </a:r>
            <a:r>
              <a:rPr lang="en-US" sz="1600" dirty="0"/>
              <a:t> diam </a:t>
            </a:r>
            <a:r>
              <a:rPr lang="en-US" sz="1600" dirty="0" err="1"/>
              <a:t>nulla</a:t>
            </a:r>
            <a:r>
              <a:rPr lang="en-US" sz="1600" dirty="0"/>
              <a:t> ac nisi.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2D04C75-9D7E-4858-925A-F3C1C5D41E53}"/>
              </a:ext>
            </a:extLst>
          </p:cNvPr>
          <p:cNvSpPr txBox="1">
            <a:spLocks/>
          </p:cNvSpPr>
          <p:nvPr/>
        </p:nvSpPr>
        <p:spPr>
          <a:xfrm>
            <a:off x="476251" y="2071197"/>
            <a:ext cx="3326493" cy="123110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Aliquam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enim</a:t>
            </a:r>
            <a:r>
              <a:rPr lang="en-US" sz="1600" dirty="0"/>
              <a:t>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. Sed </a:t>
            </a:r>
            <a:r>
              <a:rPr lang="en-US" sz="1600" dirty="0" err="1"/>
              <a:t>aliquet</a:t>
            </a:r>
            <a:r>
              <a:rPr lang="en-US" sz="1600" dirty="0"/>
              <a:t>, </a:t>
            </a:r>
            <a:r>
              <a:rPr lang="en-US" sz="1600" dirty="0" err="1"/>
              <a:t>nulla</a:t>
            </a:r>
            <a:r>
              <a:rPr lang="en-US" sz="1600" dirty="0"/>
              <a:t> a </a:t>
            </a:r>
            <a:r>
              <a:rPr lang="en-US" sz="1600" dirty="0" err="1"/>
              <a:t>lobortis</a:t>
            </a:r>
            <a:r>
              <a:rPr lang="en-US" sz="1600" dirty="0"/>
              <a:t> </a:t>
            </a:r>
            <a:r>
              <a:rPr lang="en-US" sz="1600" dirty="0" err="1"/>
              <a:t>ultricies</a:t>
            </a:r>
            <a:r>
              <a:rPr lang="en-US" sz="1600" dirty="0"/>
              <a:t>, dolor ligula convallis </a:t>
            </a:r>
            <a:r>
              <a:rPr lang="en-US" sz="1600" dirty="0" err="1"/>
              <a:t>eros</a:t>
            </a:r>
            <a:r>
              <a:rPr lang="en-US" sz="1600" dirty="0"/>
              <a:t>, in </a:t>
            </a:r>
            <a:r>
              <a:rPr lang="en-US" sz="1600" dirty="0" err="1"/>
              <a:t>vulputate</a:t>
            </a:r>
            <a:r>
              <a:rPr lang="en-US" sz="1600" dirty="0"/>
              <a:t> diam </a:t>
            </a:r>
            <a:r>
              <a:rPr lang="en-US" sz="1600" dirty="0" err="1"/>
              <a:t>nulla</a:t>
            </a:r>
            <a:r>
              <a:rPr lang="en-US" sz="1600" dirty="0"/>
              <a:t> ac nisi. 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4901968-E3F2-41E5-B3E4-A470FC50A969}"/>
              </a:ext>
            </a:extLst>
          </p:cNvPr>
          <p:cNvSpPr txBox="1">
            <a:spLocks/>
          </p:cNvSpPr>
          <p:nvPr/>
        </p:nvSpPr>
        <p:spPr>
          <a:xfrm>
            <a:off x="4442279" y="4503964"/>
            <a:ext cx="3326493" cy="123110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Aliquam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enim</a:t>
            </a:r>
            <a:r>
              <a:rPr lang="en-US" sz="1600" dirty="0"/>
              <a:t>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. Sed </a:t>
            </a:r>
            <a:r>
              <a:rPr lang="en-US" sz="1600" dirty="0" err="1"/>
              <a:t>aliquet</a:t>
            </a:r>
            <a:r>
              <a:rPr lang="en-US" sz="1600" dirty="0"/>
              <a:t>, </a:t>
            </a:r>
            <a:r>
              <a:rPr lang="en-US" sz="1600" dirty="0" err="1"/>
              <a:t>nulla</a:t>
            </a:r>
            <a:r>
              <a:rPr lang="en-US" sz="1600" dirty="0"/>
              <a:t> a </a:t>
            </a:r>
            <a:r>
              <a:rPr lang="en-US" sz="1600" dirty="0" err="1"/>
              <a:t>lobortis</a:t>
            </a:r>
            <a:r>
              <a:rPr lang="en-US" sz="1600" dirty="0"/>
              <a:t> </a:t>
            </a:r>
            <a:r>
              <a:rPr lang="en-US" sz="1600" dirty="0" err="1"/>
              <a:t>ultricies</a:t>
            </a:r>
            <a:r>
              <a:rPr lang="en-US" sz="1600" dirty="0"/>
              <a:t>, dolor ligula convallis </a:t>
            </a:r>
            <a:r>
              <a:rPr lang="en-US" sz="1600" dirty="0" err="1"/>
              <a:t>eros</a:t>
            </a:r>
            <a:r>
              <a:rPr lang="en-US" sz="1600" dirty="0"/>
              <a:t>, in </a:t>
            </a:r>
            <a:r>
              <a:rPr lang="en-US" sz="1600" dirty="0" err="1"/>
              <a:t>vulputate</a:t>
            </a:r>
            <a:r>
              <a:rPr lang="en-US" sz="1600" dirty="0"/>
              <a:t> diam </a:t>
            </a:r>
            <a:r>
              <a:rPr lang="en-US" sz="1600" dirty="0" err="1"/>
              <a:t>nulla</a:t>
            </a:r>
            <a:r>
              <a:rPr lang="en-US" sz="1600" dirty="0"/>
              <a:t> ac nisi.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33BD8D8-FF37-481C-B927-C7BF7B52F92A}"/>
              </a:ext>
            </a:extLst>
          </p:cNvPr>
          <p:cNvSpPr txBox="1">
            <a:spLocks/>
          </p:cNvSpPr>
          <p:nvPr/>
        </p:nvSpPr>
        <p:spPr>
          <a:xfrm>
            <a:off x="8408307" y="4503964"/>
            <a:ext cx="3326493" cy="123110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Aliquam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enim</a:t>
            </a:r>
            <a:r>
              <a:rPr lang="en-US" sz="1600" dirty="0"/>
              <a:t>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. Sed </a:t>
            </a:r>
            <a:r>
              <a:rPr lang="en-US" sz="1600" dirty="0" err="1"/>
              <a:t>aliquet</a:t>
            </a:r>
            <a:r>
              <a:rPr lang="en-US" sz="1600" dirty="0"/>
              <a:t>, </a:t>
            </a:r>
            <a:r>
              <a:rPr lang="en-US" sz="1600" dirty="0" err="1"/>
              <a:t>nulla</a:t>
            </a:r>
            <a:r>
              <a:rPr lang="en-US" sz="1600" dirty="0"/>
              <a:t> a </a:t>
            </a:r>
            <a:r>
              <a:rPr lang="en-US" sz="1600" dirty="0" err="1"/>
              <a:t>lobortis</a:t>
            </a:r>
            <a:r>
              <a:rPr lang="en-US" sz="1600" dirty="0"/>
              <a:t> </a:t>
            </a:r>
            <a:r>
              <a:rPr lang="en-US" sz="1600" dirty="0" err="1"/>
              <a:t>ultricies</a:t>
            </a:r>
            <a:r>
              <a:rPr lang="en-US" sz="1600" dirty="0"/>
              <a:t>, dolor ligula convallis </a:t>
            </a:r>
            <a:r>
              <a:rPr lang="en-US" sz="1600" dirty="0" err="1"/>
              <a:t>eros</a:t>
            </a:r>
            <a:r>
              <a:rPr lang="en-US" sz="1600" dirty="0"/>
              <a:t>, in </a:t>
            </a:r>
            <a:r>
              <a:rPr lang="en-US" sz="1600" dirty="0" err="1"/>
              <a:t>vulputate</a:t>
            </a:r>
            <a:r>
              <a:rPr lang="en-US" sz="1600" dirty="0"/>
              <a:t> diam </a:t>
            </a:r>
            <a:r>
              <a:rPr lang="en-US" sz="1600" dirty="0" err="1"/>
              <a:t>nulla</a:t>
            </a:r>
            <a:r>
              <a:rPr lang="en-US" sz="1600" dirty="0"/>
              <a:t> ac nisi. 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A6C5599-4C7A-4B4C-9801-58C2F0E89429}"/>
              </a:ext>
            </a:extLst>
          </p:cNvPr>
          <p:cNvSpPr txBox="1">
            <a:spLocks/>
          </p:cNvSpPr>
          <p:nvPr/>
        </p:nvSpPr>
        <p:spPr>
          <a:xfrm>
            <a:off x="476251" y="4503964"/>
            <a:ext cx="3326493" cy="123110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177800" indent="-1778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51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943100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36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aramond" panose="02020404030301010803" pitchFamily="18" charset="0"/>
              <a:buNone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r>
              <a:rPr lang="en-US" sz="1600" dirty="0"/>
              <a:t>, </a:t>
            </a: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r>
              <a:rPr lang="en-US" sz="1600" dirty="0"/>
              <a:t>. </a:t>
            </a:r>
            <a:r>
              <a:rPr lang="en-US" sz="1600" dirty="0" err="1"/>
              <a:t>Aliquam</a:t>
            </a:r>
            <a:r>
              <a:rPr lang="en-US" sz="1600" dirty="0"/>
              <a:t> </a:t>
            </a:r>
            <a:r>
              <a:rPr lang="en-US" sz="1600" dirty="0" err="1"/>
              <a:t>mollis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enim</a:t>
            </a:r>
            <a:r>
              <a:rPr lang="en-US" sz="1600" dirty="0"/>
              <a:t> </a:t>
            </a:r>
            <a:r>
              <a:rPr lang="en-US" sz="1600" dirty="0" err="1"/>
              <a:t>eget</a:t>
            </a:r>
            <a:r>
              <a:rPr lang="en-US" sz="1600" dirty="0"/>
              <a:t> </a:t>
            </a:r>
            <a:r>
              <a:rPr lang="en-US" sz="1600" dirty="0" err="1"/>
              <a:t>fringilla</a:t>
            </a:r>
            <a:r>
              <a:rPr lang="en-US" sz="1600" dirty="0"/>
              <a:t>. Sed </a:t>
            </a:r>
            <a:r>
              <a:rPr lang="en-US" sz="1600" dirty="0" err="1"/>
              <a:t>aliquet</a:t>
            </a:r>
            <a:r>
              <a:rPr lang="en-US" sz="1600" dirty="0"/>
              <a:t>, </a:t>
            </a:r>
            <a:r>
              <a:rPr lang="en-US" sz="1600" dirty="0" err="1"/>
              <a:t>nulla</a:t>
            </a:r>
            <a:r>
              <a:rPr lang="en-US" sz="1600" dirty="0"/>
              <a:t> a </a:t>
            </a:r>
            <a:r>
              <a:rPr lang="en-US" sz="1600" dirty="0" err="1"/>
              <a:t>lobortis</a:t>
            </a:r>
            <a:r>
              <a:rPr lang="en-US" sz="1600" dirty="0"/>
              <a:t> </a:t>
            </a:r>
            <a:r>
              <a:rPr lang="en-US" sz="1600" dirty="0" err="1"/>
              <a:t>ultricies</a:t>
            </a:r>
            <a:r>
              <a:rPr lang="en-US" sz="1600" dirty="0"/>
              <a:t>, dolor ligula convallis </a:t>
            </a:r>
            <a:r>
              <a:rPr lang="en-US" sz="1600" dirty="0" err="1"/>
              <a:t>eros</a:t>
            </a:r>
            <a:r>
              <a:rPr lang="en-US" sz="1600" dirty="0"/>
              <a:t>, in </a:t>
            </a:r>
            <a:r>
              <a:rPr lang="en-US" sz="1600" dirty="0" err="1"/>
              <a:t>vulputate</a:t>
            </a:r>
            <a:r>
              <a:rPr lang="en-US" sz="1600" dirty="0"/>
              <a:t> diam </a:t>
            </a:r>
            <a:r>
              <a:rPr lang="en-US" sz="1600" dirty="0" err="1"/>
              <a:t>nulla</a:t>
            </a:r>
            <a:r>
              <a:rPr lang="en-US" sz="1600" dirty="0"/>
              <a:t> ac nisi. 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720B08-7733-4BFE-B1C0-AA8FB6D919DB}"/>
              </a:ext>
            </a:extLst>
          </p:cNvPr>
          <p:cNvGrpSpPr/>
          <p:nvPr/>
        </p:nvGrpSpPr>
        <p:grpSpPr>
          <a:xfrm>
            <a:off x="476251" y="1400628"/>
            <a:ext cx="520890" cy="520890"/>
            <a:chOff x="476251" y="1400628"/>
            <a:chExt cx="599622" cy="59962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97FBEE-A08E-48D2-8C49-C82824C2F92D}"/>
                </a:ext>
              </a:extLst>
            </p:cNvPr>
            <p:cNvSpPr/>
            <p:nvPr/>
          </p:nvSpPr>
          <p:spPr>
            <a:xfrm>
              <a:off x="476251" y="1400628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69E152-E48F-4AE7-8291-D5175D126DF1}"/>
                </a:ext>
              </a:extLst>
            </p:cNvPr>
            <p:cNvSpPr/>
            <p:nvPr/>
          </p:nvSpPr>
          <p:spPr>
            <a:xfrm>
              <a:off x="679882" y="1462183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40F1CB-45E2-4D2D-B71F-3A677948CAF3}"/>
              </a:ext>
            </a:extLst>
          </p:cNvPr>
          <p:cNvGrpSpPr/>
          <p:nvPr/>
        </p:nvGrpSpPr>
        <p:grpSpPr>
          <a:xfrm>
            <a:off x="4442279" y="1400628"/>
            <a:ext cx="520890" cy="520890"/>
            <a:chOff x="4442279" y="1400628"/>
            <a:chExt cx="599622" cy="59962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C4E86-B31F-4058-8C02-95C70EB6CF3F}"/>
                </a:ext>
              </a:extLst>
            </p:cNvPr>
            <p:cNvSpPr/>
            <p:nvPr/>
          </p:nvSpPr>
          <p:spPr>
            <a:xfrm>
              <a:off x="4442279" y="1400628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483D50-697B-4056-BE7F-926F2A41132D}"/>
                </a:ext>
              </a:extLst>
            </p:cNvPr>
            <p:cNvSpPr/>
            <p:nvPr/>
          </p:nvSpPr>
          <p:spPr>
            <a:xfrm>
              <a:off x="4645910" y="1462183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1F91533-8E2F-4704-BFE8-95DE01298362}"/>
              </a:ext>
            </a:extLst>
          </p:cNvPr>
          <p:cNvGrpSpPr/>
          <p:nvPr/>
        </p:nvGrpSpPr>
        <p:grpSpPr>
          <a:xfrm>
            <a:off x="8408307" y="1400628"/>
            <a:ext cx="520890" cy="520890"/>
            <a:chOff x="8408307" y="1400628"/>
            <a:chExt cx="599622" cy="59962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C826715-6E88-4BD1-8915-77ED19275A15}"/>
                </a:ext>
              </a:extLst>
            </p:cNvPr>
            <p:cNvSpPr/>
            <p:nvPr/>
          </p:nvSpPr>
          <p:spPr>
            <a:xfrm>
              <a:off x="8408307" y="1400628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78A2A81-9FDA-46E1-8F57-E48E90DF0CB9}"/>
                </a:ext>
              </a:extLst>
            </p:cNvPr>
            <p:cNvSpPr/>
            <p:nvPr/>
          </p:nvSpPr>
          <p:spPr>
            <a:xfrm>
              <a:off x="8611938" y="1462183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61A81D-25DE-4266-8B13-5933695BFB00}"/>
              </a:ext>
            </a:extLst>
          </p:cNvPr>
          <p:cNvGrpSpPr/>
          <p:nvPr/>
        </p:nvGrpSpPr>
        <p:grpSpPr>
          <a:xfrm>
            <a:off x="476251" y="3833395"/>
            <a:ext cx="520890" cy="520890"/>
            <a:chOff x="476251" y="3659224"/>
            <a:chExt cx="599622" cy="59962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D642D3-CF14-432D-B81F-F57D95C032A2}"/>
                </a:ext>
              </a:extLst>
            </p:cNvPr>
            <p:cNvSpPr/>
            <p:nvPr/>
          </p:nvSpPr>
          <p:spPr>
            <a:xfrm>
              <a:off x="476251" y="3659224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61F370E-5475-4473-9AA2-2C9A6AC72465}"/>
                </a:ext>
              </a:extLst>
            </p:cNvPr>
            <p:cNvSpPr/>
            <p:nvPr/>
          </p:nvSpPr>
          <p:spPr>
            <a:xfrm>
              <a:off x="679882" y="3720779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606E16A-00CE-419B-B402-3F454B35918A}"/>
              </a:ext>
            </a:extLst>
          </p:cNvPr>
          <p:cNvGrpSpPr/>
          <p:nvPr/>
        </p:nvGrpSpPr>
        <p:grpSpPr>
          <a:xfrm>
            <a:off x="4442279" y="3833395"/>
            <a:ext cx="520890" cy="520890"/>
            <a:chOff x="4442279" y="3659224"/>
            <a:chExt cx="599622" cy="59962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AD5BEA-0694-4436-A92B-46C124B744BF}"/>
                </a:ext>
              </a:extLst>
            </p:cNvPr>
            <p:cNvSpPr/>
            <p:nvPr/>
          </p:nvSpPr>
          <p:spPr>
            <a:xfrm>
              <a:off x="4442279" y="3659224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E5434E-F86E-48FE-8A64-F83B15559485}"/>
                </a:ext>
              </a:extLst>
            </p:cNvPr>
            <p:cNvSpPr/>
            <p:nvPr/>
          </p:nvSpPr>
          <p:spPr>
            <a:xfrm>
              <a:off x="4645910" y="3720779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3D42A4-EDF4-40FA-BEFC-4A1EFDDAA65F}"/>
              </a:ext>
            </a:extLst>
          </p:cNvPr>
          <p:cNvGrpSpPr/>
          <p:nvPr/>
        </p:nvGrpSpPr>
        <p:grpSpPr>
          <a:xfrm>
            <a:off x="8408307" y="3833395"/>
            <a:ext cx="520890" cy="520890"/>
            <a:chOff x="8408307" y="3659224"/>
            <a:chExt cx="599622" cy="59962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93FF702-0D56-4DE4-8A1A-BD8DDCEF3836}"/>
                </a:ext>
              </a:extLst>
            </p:cNvPr>
            <p:cNvSpPr/>
            <p:nvPr/>
          </p:nvSpPr>
          <p:spPr>
            <a:xfrm>
              <a:off x="8408307" y="3659224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DFA44E3-0E43-41A3-B575-0501161854C5}"/>
                </a:ext>
              </a:extLst>
            </p:cNvPr>
            <p:cNvSpPr/>
            <p:nvPr/>
          </p:nvSpPr>
          <p:spPr>
            <a:xfrm>
              <a:off x="8611938" y="3720779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FF230561-7E48-0B8C-4000-0CCF0E129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27" y="-1016847"/>
            <a:ext cx="4484917" cy="346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5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Text and Column Chart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B4538888-686A-4B85-9F31-F68E40543E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764230"/>
              </p:ext>
            </p:extLst>
          </p:nvPr>
        </p:nvGraphicFramePr>
        <p:xfrm>
          <a:off x="5243939" y="1371600"/>
          <a:ext cx="6490862" cy="4656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15826501-4F62-441E-805C-795037B2F290}"/>
              </a:ext>
            </a:extLst>
          </p:cNvPr>
          <p:cNvGrpSpPr/>
          <p:nvPr/>
        </p:nvGrpSpPr>
        <p:grpSpPr>
          <a:xfrm>
            <a:off x="476250" y="1400628"/>
            <a:ext cx="4246988" cy="4423485"/>
            <a:chOff x="476250" y="1386114"/>
            <a:chExt cx="5818396" cy="4423485"/>
          </a:xfrm>
        </p:grpSpPr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218870D6-28F2-4557-A5FB-D37FD6F2FE3E}"/>
                </a:ext>
              </a:extLst>
            </p:cNvPr>
            <p:cNvSpPr txBox="1">
              <a:spLocks/>
            </p:cNvSpPr>
            <p:nvPr/>
          </p:nvSpPr>
          <p:spPr>
            <a:xfrm>
              <a:off x="476251" y="1386114"/>
              <a:ext cx="5818395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Garamond" panose="02020404030301010803" pitchFamily="18" charset="0"/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2000" dirty="0">
                  <a:solidFill>
                    <a:srgbClr val="102747"/>
                  </a:solidFill>
                </a:rPr>
                <a:t>Lorem ipsum dolor sit </a:t>
              </a:r>
              <a:r>
                <a:rPr lang="en-US" sz="2000" dirty="0" err="1">
                  <a:solidFill>
                    <a:srgbClr val="102747"/>
                  </a:solidFill>
                </a:rPr>
                <a:t>amet</a:t>
              </a:r>
              <a:r>
                <a:rPr lang="en-US" sz="2000" dirty="0">
                  <a:solidFill>
                    <a:srgbClr val="102747"/>
                  </a:solidFill>
                </a:rPr>
                <a:t>.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FC9CCB8-70D3-4C46-8580-105190FA5861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1" y="1816229"/>
              <a:ext cx="581839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96762117-9E83-4EE4-B42A-4B235E78DB35}"/>
                </a:ext>
              </a:extLst>
            </p:cNvPr>
            <p:cNvSpPr txBox="1">
              <a:spLocks/>
            </p:cNvSpPr>
            <p:nvPr/>
          </p:nvSpPr>
          <p:spPr>
            <a:xfrm>
              <a:off x="476250" y="1915886"/>
              <a:ext cx="5818396" cy="389371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800" dirty="0"/>
                <a:t>Lorem ipsum dolor sit </a:t>
              </a:r>
              <a:r>
                <a:rPr lang="en-US" sz="1800" dirty="0" err="1"/>
                <a:t>amet</a:t>
              </a:r>
              <a:r>
                <a:rPr lang="en-US" sz="1800" dirty="0"/>
                <a:t>, </a:t>
              </a:r>
              <a:r>
                <a:rPr lang="en-US" sz="1800" dirty="0" err="1"/>
                <a:t>consectetur</a:t>
              </a:r>
              <a:r>
                <a:rPr lang="en-US" sz="1800" dirty="0"/>
                <a:t> </a:t>
              </a:r>
              <a:r>
                <a:rPr lang="en-US" sz="1800" dirty="0" err="1"/>
                <a:t>adipiscing</a:t>
              </a:r>
              <a:r>
                <a:rPr lang="en-US" sz="1800" dirty="0"/>
                <a:t> </a:t>
              </a:r>
              <a:r>
                <a:rPr lang="en-US" sz="1800" dirty="0" err="1"/>
                <a:t>elit</a:t>
              </a:r>
              <a:r>
                <a:rPr lang="en-US" sz="1800" dirty="0"/>
                <a:t>. </a:t>
              </a:r>
              <a:r>
                <a:rPr lang="en-US" sz="1800" dirty="0" err="1"/>
                <a:t>Aliquam</a:t>
              </a:r>
              <a:r>
                <a:rPr lang="en-US" sz="1800" dirty="0"/>
                <a:t> </a:t>
              </a:r>
              <a:r>
                <a:rPr lang="en-US" sz="1800" dirty="0" err="1"/>
                <a:t>mollis</a:t>
              </a:r>
              <a:r>
                <a:rPr lang="en-US" sz="1800" dirty="0"/>
                <a:t> </a:t>
              </a:r>
              <a:r>
                <a:rPr lang="en-US" sz="1800" dirty="0" err="1"/>
                <a:t>ut</a:t>
              </a:r>
              <a:r>
                <a:rPr lang="en-US" sz="1800" dirty="0"/>
                <a:t> </a:t>
              </a:r>
              <a:r>
                <a:rPr lang="en-US" sz="1800" dirty="0" err="1"/>
                <a:t>enim</a:t>
              </a:r>
              <a:r>
                <a:rPr lang="en-US" sz="1800" dirty="0"/>
                <a:t> </a:t>
              </a:r>
              <a:r>
                <a:rPr lang="en-US" sz="1800" dirty="0" err="1"/>
                <a:t>eget</a:t>
              </a:r>
              <a:r>
                <a:rPr lang="en-US" sz="1800" dirty="0"/>
                <a:t> </a:t>
              </a:r>
              <a:r>
                <a:rPr lang="en-US" sz="1800" dirty="0" err="1"/>
                <a:t>fringilla</a:t>
              </a:r>
              <a:r>
                <a:rPr lang="en-US" sz="1800" dirty="0"/>
                <a:t>. Sed </a:t>
              </a:r>
              <a:r>
                <a:rPr lang="en-US" sz="1800" dirty="0" err="1"/>
                <a:t>aliquet</a:t>
              </a:r>
              <a:r>
                <a:rPr lang="en-US" sz="1800" dirty="0"/>
                <a:t>, </a:t>
              </a:r>
              <a:r>
                <a:rPr lang="en-US" sz="1800" dirty="0" err="1"/>
                <a:t>nulla</a:t>
              </a:r>
              <a:r>
                <a:rPr lang="en-US" sz="1800" dirty="0"/>
                <a:t> a </a:t>
              </a:r>
              <a:r>
                <a:rPr lang="en-US" sz="1800" dirty="0" err="1"/>
                <a:t>lobortis</a:t>
              </a:r>
              <a:r>
                <a:rPr lang="en-US" sz="1800" dirty="0"/>
                <a:t> </a:t>
              </a:r>
              <a:r>
                <a:rPr lang="en-US" sz="1800" dirty="0" err="1"/>
                <a:t>ultricies</a:t>
              </a:r>
              <a:r>
                <a:rPr lang="en-US" sz="1800" dirty="0"/>
                <a:t>, dolor ligula convallis </a:t>
              </a:r>
              <a:r>
                <a:rPr lang="en-US" sz="1800" dirty="0" err="1"/>
                <a:t>eros</a:t>
              </a:r>
              <a:r>
                <a:rPr lang="en-US" sz="1800" dirty="0"/>
                <a:t>, in </a:t>
              </a:r>
              <a:r>
                <a:rPr lang="en-US" sz="1800" dirty="0" err="1"/>
                <a:t>vulputate</a:t>
              </a:r>
              <a:r>
                <a:rPr lang="en-US" sz="1800" dirty="0"/>
                <a:t> diam </a:t>
              </a:r>
              <a:r>
                <a:rPr lang="en-US" sz="1800" dirty="0" err="1"/>
                <a:t>nulla</a:t>
              </a:r>
              <a:r>
                <a:rPr lang="en-US" sz="1800" dirty="0"/>
                <a:t> ac nisi. Nunc </a:t>
              </a:r>
              <a:r>
                <a:rPr lang="en-US" sz="1800" dirty="0" err="1"/>
                <a:t>ultricies</a:t>
              </a:r>
              <a:r>
                <a:rPr lang="en-US" sz="1800" dirty="0"/>
                <a:t> mi </a:t>
              </a:r>
              <a:r>
                <a:rPr lang="en-US" sz="1800" dirty="0" err="1"/>
                <a:t>nec</a:t>
              </a:r>
              <a:r>
                <a:rPr lang="en-US" sz="1800" dirty="0"/>
                <a:t> </a:t>
              </a:r>
              <a:r>
                <a:rPr lang="en-US" sz="1800" dirty="0" err="1"/>
                <a:t>mauris</a:t>
              </a:r>
              <a:r>
                <a:rPr lang="en-US" sz="1800" dirty="0"/>
                <a:t> </a:t>
              </a:r>
              <a:r>
                <a:rPr lang="en-US" sz="1800" dirty="0" err="1"/>
                <a:t>dignissim</a:t>
              </a:r>
              <a:r>
                <a:rPr lang="en-US" sz="1800" dirty="0"/>
                <a:t>, in </a:t>
              </a:r>
              <a:r>
                <a:rPr lang="en-US" sz="1800" dirty="0" err="1"/>
                <a:t>mattis</a:t>
              </a:r>
              <a:r>
                <a:rPr lang="en-US" sz="1800" dirty="0"/>
                <a:t> </a:t>
              </a:r>
              <a:r>
                <a:rPr lang="en-US" sz="1800" dirty="0" err="1"/>
                <a:t>elit</a:t>
              </a:r>
              <a:r>
                <a:rPr lang="en-US" sz="1800" dirty="0"/>
                <a:t> </a:t>
              </a:r>
              <a:r>
                <a:rPr lang="en-US" sz="1800" dirty="0" err="1"/>
                <a:t>eleifend</a:t>
              </a:r>
              <a:r>
                <a:rPr lang="en-US" sz="1800" dirty="0"/>
                <a:t>. </a:t>
              </a:r>
              <a:r>
                <a:rPr lang="en-US" sz="1800" dirty="0" err="1"/>
                <a:t>Phasellus</a:t>
              </a:r>
              <a:r>
                <a:rPr lang="en-US" sz="1800" dirty="0"/>
                <a:t> porta </a:t>
              </a:r>
              <a:r>
                <a:rPr lang="en-US" sz="1800" dirty="0" err="1"/>
                <a:t>ullamcorper</a:t>
              </a:r>
              <a:r>
                <a:rPr lang="en-US" sz="1800" dirty="0"/>
                <a:t> </a:t>
              </a:r>
              <a:r>
                <a:rPr lang="en-US" sz="1800" dirty="0" err="1"/>
                <a:t>luctus</a:t>
              </a:r>
              <a:r>
                <a:rPr lang="en-US" sz="1800" dirty="0"/>
                <a:t>. </a:t>
              </a:r>
              <a:r>
                <a:rPr lang="en-US" sz="1800" dirty="0" err="1"/>
                <a:t>Aenean</a:t>
              </a:r>
              <a:r>
                <a:rPr lang="en-US" sz="1800" dirty="0"/>
                <a:t> in pulvinar dui, </a:t>
              </a:r>
              <a:r>
                <a:rPr lang="en-US" sz="1800" dirty="0" err="1"/>
                <a:t>ut</a:t>
              </a:r>
              <a:r>
                <a:rPr lang="en-US" sz="1800" dirty="0"/>
                <a:t> </a:t>
              </a:r>
              <a:r>
                <a:rPr lang="en-US" sz="1800" dirty="0" err="1"/>
                <a:t>fringilla</a:t>
              </a:r>
              <a:r>
                <a:rPr lang="en-US" sz="1800" dirty="0"/>
                <a:t> est. </a:t>
              </a:r>
              <a:r>
                <a:rPr lang="en-US" sz="1800" dirty="0" err="1"/>
                <a:t>Donec</a:t>
              </a:r>
              <a:r>
                <a:rPr lang="en-US" sz="1800" dirty="0"/>
                <a:t> </a:t>
              </a:r>
              <a:r>
                <a:rPr lang="en-US" sz="1800" dirty="0" err="1"/>
                <a:t>quis</a:t>
              </a:r>
              <a:r>
                <a:rPr lang="en-US" sz="1800" dirty="0"/>
                <a:t> </a:t>
              </a:r>
              <a:r>
                <a:rPr lang="en-US" sz="1800" dirty="0" err="1"/>
                <a:t>lobortis</a:t>
              </a:r>
              <a:r>
                <a:rPr lang="en-US" sz="1800" dirty="0"/>
                <a:t> dui. Morbi </a:t>
              </a:r>
              <a:r>
                <a:rPr lang="en-US" sz="1800" dirty="0" err="1"/>
                <a:t>consequat</a:t>
              </a:r>
              <a:r>
                <a:rPr lang="en-US" sz="1800" dirty="0"/>
                <a:t> </a:t>
              </a:r>
              <a:r>
                <a:rPr lang="en-US" sz="1800" dirty="0" err="1"/>
                <a:t>elementum</a:t>
              </a:r>
              <a:r>
                <a:rPr lang="en-US" sz="1800" dirty="0"/>
                <a:t> nisi, in </a:t>
              </a:r>
              <a:r>
                <a:rPr lang="en-US" sz="1800" dirty="0" err="1"/>
                <a:t>hendrerit</a:t>
              </a:r>
              <a:r>
                <a:rPr lang="en-US" sz="1800" dirty="0"/>
                <a:t> </a:t>
              </a:r>
              <a:r>
                <a:rPr lang="en-US" sz="1800" dirty="0" err="1"/>
                <a:t>arcu</a:t>
              </a:r>
              <a:r>
                <a:rPr lang="en-US" sz="1800" dirty="0"/>
                <a:t> </a:t>
              </a:r>
              <a:r>
                <a:rPr lang="en-US" sz="1800" dirty="0" err="1"/>
                <a:t>euismod</a:t>
              </a:r>
              <a:r>
                <a:rPr lang="en-US" sz="1800" dirty="0"/>
                <a:t> </a:t>
              </a:r>
              <a:r>
                <a:rPr lang="en-US" sz="1800" dirty="0" err="1"/>
                <a:t>quis</a:t>
              </a:r>
              <a:r>
                <a:rPr lang="en-US" sz="1800" dirty="0"/>
                <a:t>. Morbi a </a:t>
              </a:r>
              <a:r>
                <a:rPr lang="en-US" sz="1800" dirty="0" err="1"/>
                <a:t>massa</a:t>
              </a:r>
              <a:r>
                <a:rPr lang="en-US" sz="1800" dirty="0"/>
                <a:t> </a:t>
              </a:r>
              <a:r>
                <a:rPr lang="en-US" sz="1800" dirty="0" err="1"/>
                <a:t>tellus</a:t>
              </a:r>
              <a:r>
                <a:rPr lang="en-US" sz="1800" dirty="0"/>
                <a:t>. </a:t>
              </a:r>
              <a:r>
                <a:rPr lang="en-US" sz="1800" dirty="0" err="1"/>
                <a:t>Aenean</a:t>
              </a:r>
              <a:r>
                <a:rPr lang="en-US" sz="1800" dirty="0"/>
                <a:t> </a:t>
              </a:r>
              <a:r>
                <a:rPr lang="en-US" sz="1800" dirty="0" err="1"/>
                <a:t>tristique</a:t>
              </a:r>
              <a:r>
                <a:rPr lang="en-US" sz="1800" dirty="0"/>
                <a:t> </a:t>
              </a:r>
              <a:r>
                <a:rPr lang="en-US" sz="1800" dirty="0" err="1"/>
                <a:t>mattis</a:t>
              </a:r>
              <a:r>
                <a:rPr lang="en-US" sz="1800" dirty="0"/>
                <a:t> </a:t>
              </a:r>
              <a:r>
                <a:rPr lang="en-US" sz="1800" dirty="0" err="1"/>
                <a:t>enim</a:t>
              </a:r>
              <a:r>
                <a:rPr lang="en-US" sz="1800" dirty="0"/>
                <a:t>, </a:t>
              </a:r>
              <a:r>
                <a:rPr lang="en-US" sz="1800" dirty="0" err="1"/>
                <a:t>eget</a:t>
              </a:r>
              <a:r>
                <a:rPr lang="en-US" sz="1800" dirty="0"/>
                <a:t> </a:t>
              </a:r>
              <a:r>
                <a:rPr lang="en-US" sz="1800" dirty="0" err="1"/>
                <a:t>volutpat</a:t>
              </a:r>
              <a:r>
                <a:rPr lang="en-US" sz="1800" dirty="0"/>
                <a:t> </a:t>
              </a:r>
              <a:r>
                <a:rPr lang="en-US" sz="1800" dirty="0" err="1"/>
                <a:t>nisl</a:t>
              </a:r>
              <a:r>
                <a:rPr lang="en-US" sz="1800" dirty="0"/>
                <a:t> </a:t>
              </a:r>
              <a:r>
                <a:rPr lang="en-US" sz="1800" dirty="0" err="1"/>
                <a:t>ultrices</a:t>
              </a:r>
              <a:r>
                <a:rPr lang="en-US" sz="1800" dirty="0"/>
                <a:t> ac. </a:t>
              </a:r>
              <a:r>
                <a:rPr lang="en-US" sz="1800" dirty="0" err="1"/>
                <a:t>Aenean</a:t>
              </a:r>
              <a:r>
                <a:rPr lang="en-US" sz="1800" dirty="0"/>
                <a:t> in </a:t>
              </a:r>
              <a:r>
                <a:rPr lang="en-US" sz="1800" dirty="0" err="1"/>
                <a:t>efficitur</a:t>
              </a:r>
              <a:r>
                <a:rPr lang="en-US" sz="1800" dirty="0"/>
                <a:t> </a:t>
              </a:r>
              <a:r>
                <a:rPr lang="en-US" sz="1800" dirty="0" err="1"/>
                <a:t>felis</a:t>
              </a:r>
              <a:r>
                <a:rPr lang="en-US" sz="1800" dirty="0"/>
                <a:t>. Cras </a:t>
              </a:r>
              <a:r>
                <a:rPr lang="en-US" sz="1800" dirty="0" err="1"/>
                <a:t>commodo</a:t>
              </a:r>
              <a:r>
                <a:rPr lang="en-US" sz="1800" dirty="0"/>
                <a:t> lorem </a:t>
              </a:r>
              <a:r>
                <a:rPr lang="en-US" sz="1800" dirty="0" err="1"/>
                <a:t>quis</a:t>
              </a:r>
              <a:r>
                <a:rPr lang="en-US" sz="1800" dirty="0"/>
                <a:t> </a:t>
              </a:r>
              <a:r>
                <a:rPr lang="en-US" sz="1800" dirty="0" err="1"/>
                <a:t>leo</a:t>
              </a:r>
              <a:r>
                <a:rPr lang="en-US" sz="1800" dirty="0"/>
                <a:t> cursus, </a:t>
              </a:r>
              <a:r>
                <a:rPr lang="en-US" sz="1800" dirty="0" err="1"/>
                <a:t>quis</a:t>
              </a:r>
              <a:r>
                <a:rPr lang="en-US" sz="1800" dirty="0"/>
                <a:t> </a:t>
              </a:r>
              <a:r>
                <a:rPr lang="en-US" sz="1800" dirty="0" err="1"/>
                <a:t>porttitor</a:t>
              </a:r>
              <a:r>
                <a:rPr lang="en-US" sz="1800" dirty="0"/>
                <a:t> </a:t>
              </a:r>
              <a:r>
                <a:rPr lang="en-US" sz="1800" dirty="0" err="1"/>
                <a:t>leo</a:t>
              </a:r>
              <a:r>
                <a:rPr lang="en-US" sz="1800" dirty="0"/>
                <a:t> </a:t>
              </a:r>
              <a:r>
                <a:rPr lang="en-US" sz="1800" dirty="0" err="1"/>
                <a:t>molestie</a:t>
              </a:r>
              <a:r>
                <a:rPr lang="en-US" sz="1800" dirty="0"/>
                <a:t>. Duis sed </a:t>
              </a:r>
              <a:r>
                <a:rPr lang="en-US" sz="1800" dirty="0" err="1"/>
                <a:t>venenatis</a:t>
              </a:r>
              <a:r>
                <a:rPr lang="en-US" sz="1800" dirty="0"/>
                <a:t> </a:t>
              </a:r>
              <a:r>
                <a:rPr lang="en-US" sz="1800" dirty="0" err="1"/>
                <a:t>nibh</a:t>
              </a:r>
              <a:r>
                <a:rPr lang="en-US" sz="1800" dirty="0"/>
                <a:t>.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BE5CD9C-F7E8-2C5A-422B-F19CF94B9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427" y="-1016847"/>
            <a:ext cx="4484917" cy="346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en-US" sz="2800" dirty="0"/>
              <a:t>Timeline Slide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365125"/>
            <a:ext cx="275771" cy="70167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4723238" y="6457950"/>
            <a:ext cx="64908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BBC7C93-9CF8-44BE-A1B6-E63285CF5841}"/>
              </a:ext>
            </a:extLst>
          </p:cNvPr>
          <p:cNvSpPr/>
          <p:nvPr/>
        </p:nvSpPr>
        <p:spPr>
          <a:xfrm>
            <a:off x="476249" y="3283641"/>
            <a:ext cx="1750617" cy="2030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82880" rIns="137160" bIns="91440"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Lorem ipsum dolor sit </a:t>
            </a:r>
            <a:r>
              <a:rPr lang="en-US" sz="1400" dirty="0" err="1">
                <a:solidFill>
                  <a:schemeClr val="tx1"/>
                </a:solidFill>
              </a:rPr>
              <a:t>amet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consectetur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adipiscing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elit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err="1">
                <a:solidFill>
                  <a:schemeClr val="tx1"/>
                </a:solidFill>
              </a:rPr>
              <a:t>Aliquam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mollis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enim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eget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fringilla</a:t>
            </a:r>
            <a:r>
              <a:rPr lang="en-US" sz="1400" dirty="0">
                <a:solidFill>
                  <a:schemeClr val="tx1"/>
                </a:solidFill>
              </a:rPr>
              <a:t>. Sed </a:t>
            </a:r>
            <a:r>
              <a:rPr lang="en-US" sz="1400" dirty="0" err="1">
                <a:solidFill>
                  <a:schemeClr val="tx1"/>
                </a:solidFill>
              </a:rPr>
              <a:t>aliquet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nulla</a:t>
            </a:r>
            <a:r>
              <a:rPr lang="en-US" sz="1400" dirty="0">
                <a:solidFill>
                  <a:schemeClr val="tx1"/>
                </a:solidFill>
              </a:rPr>
              <a:t> a </a:t>
            </a:r>
            <a:r>
              <a:rPr lang="en-US" sz="1400" dirty="0" err="1">
                <a:solidFill>
                  <a:schemeClr val="tx1"/>
                </a:solidFill>
              </a:rPr>
              <a:t>lobortis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ultricies</a:t>
            </a:r>
            <a:r>
              <a:rPr lang="en-US" sz="1400" dirty="0">
                <a:solidFill>
                  <a:schemeClr val="tx1"/>
                </a:solidFill>
              </a:rPr>
              <a:t>, dolor ligula convallis.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2F4168-0953-4ED6-96B1-1841819DEA55}"/>
              </a:ext>
            </a:extLst>
          </p:cNvPr>
          <p:cNvSpPr/>
          <p:nvPr/>
        </p:nvSpPr>
        <p:spPr>
          <a:xfrm>
            <a:off x="2377836" y="3283641"/>
            <a:ext cx="1750617" cy="1986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8288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Lorem ipsum dolor sit </a:t>
            </a:r>
            <a:r>
              <a:rPr lang="en-US" sz="1400" dirty="0" err="1">
                <a:solidFill>
                  <a:schemeClr val="tx1"/>
                </a:solidFill>
              </a:rPr>
              <a:t>amet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consectetur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adipiscing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elit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err="1">
                <a:solidFill>
                  <a:schemeClr val="tx1"/>
                </a:solidFill>
              </a:rPr>
              <a:t>Aliquam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mollis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enim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eget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fringilla</a:t>
            </a:r>
            <a:r>
              <a:rPr lang="en-US" sz="1400" dirty="0">
                <a:solidFill>
                  <a:schemeClr val="tx1"/>
                </a:solidFill>
              </a:rPr>
              <a:t>. Sed </a:t>
            </a:r>
            <a:r>
              <a:rPr lang="en-US" sz="1400" dirty="0" err="1">
                <a:solidFill>
                  <a:schemeClr val="tx1"/>
                </a:solidFill>
              </a:rPr>
              <a:t>aliquet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nulla</a:t>
            </a:r>
            <a:r>
              <a:rPr lang="en-US" sz="1400" dirty="0">
                <a:solidFill>
                  <a:schemeClr val="tx1"/>
                </a:solidFill>
              </a:rPr>
              <a:t> a </a:t>
            </a:r>
            <a:r>
              <a:rPr lang="en-US" sz="1400" dirty="0" err="1">
                <a:solidFill>
                  <a:schemeClr val="tx1"/>
                </a:solidFill>
              </a:rPr>
              <a:t>lobortis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ultricies</a:t>
            </a:r>
            <a:r>
              <a:rPr lang="en-US" sz="1400" dirty="0">
                <a:solidFill>
                  <a:schemeClr val="tx1"/>
                </a:solidFill>
              </a:rPr>
              <a:t>, dolor ligula convallis.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9F8D0A-0D02-42B4-8BE0-46D8181838D4}"/>
              </a:ext>
            </a:extLst>
          </p:cNvPr>
          <p:cNvSpPr/>
          <p:nvPr/>
        </p:nvSpPr>
        <p:spPr>
          <a:xfrm>
            <a:off x="4279424" y="3283641"/>
            <a:ext cx="1750617" cy="2030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8288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Lorem ipsum dolor sit </a:t>
            </a:r>
            <a:r>
              <a:rPr lang="en-US" sz="1400" dirty="0" err="1">
                <a:solidFill>
                  <a:schemeClr val="tx1"/>
                </a:solidFill>
              </a:rPr>
              <a:t>amet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consectetur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adipiscing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elit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err="1">
                <a:solidFill>
                  <a:schemeClr val="tx1"/>
                </a:solidFill>
              </a:rPr>
              <a:t>Aliquam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mollis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enim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eget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fringilla</a:t>
            </a:r>
            <a:r>
              <a:rPr lang="en-US" sz="1400" dirty="0">
                <a:solidFill>
                  <a:schemeClr val="tx1"/>
                </a:solidFill>
              </a:rPr>
              <a:t>. Sed </a:t>
            </a:r>
            <a:r>
              <a:rPr lang="en-US" sz="1400" dirty="0" err="1">
                <a:solidFill>
                  <a:schemeClr val="tx1"/>
                </a:solidFill>
              </a:rPr>
              <a:t>aliquet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nulla</a:t>
            </a:r>
            <a:r>
              <a:rPr lang="en-US" sz="1400" dirty="0">
                <a:solidFill>
                  <a:schemeClr val="tx1"/>
                </a:solidFill>
              </a:rPr>
              <a:t> a </a:t>
            </a:r>
            <a:r>
              <a:rPr lang="en-US" sz="1400" dirty="0" err="1">
                <a:solidFill>
                  <a:schemeClr val="tx1"/>
                </a:solidFill>
              </a:rPr>
              <a:t>lobortis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ultricies</a:t>
            </a:r>
            <a:r>
              <a:rPr lang="en-US" sz="1400" dirty="0">
                <a:solidFill>
                  <a:schemeClr val="tx1"/>
                </a:solidFill>
              </a:rPr>
              <a:t>, dolor ligula convallis.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5F9D3C-423E-4B00-8197-0943E6550491}"/>
              </a:ext>
            </a:extLst>
          </p:cNvPr>
          <p:cNvSpPr/>
          <p:nvPr/>
        </p:nvSpPr>
        <p:spPr>
          <a:xfrm>
            <a:off x="6181011" y="3283641"/>
            <a:ext cx="1750617" cy="2030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8288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Lorem ipsum dolor sit </a:t>
            </a:r>
            <a:r>
              <a:rPr lang="en-US" sz="1400" dirty="0" err="1">
                <a:solidFill>
                  <a:schemeClr val="tx1"/>
                </a:solidFill>
              </a:rPr>
              <a:t>amet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consectetur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adipiscing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elit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err="1">
                <a:solidFill>
                  <a:schemeClr val="tx1"/>
                </a:solidFill>
              </a:rPr>
              <a:t>Aliquam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mollis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enim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eget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fringilla</a:t>
            </a:r>
            <a:r>
              <a:rPr lang="en-US" sz="1400" dirty="0">
                <a:solidFill>
                  <a:schemeClr val="tx1"/>
                </a:solidFill>
              </a:rPr>
              <a:t>. Sed </a:t>
            </a:r>
            <a:r>
              <a:rPr lang="en-US" sz="1400" dirty="0" err="1">
                <a:solidFill>
                  <a:schemeClr val="tx1"/>
                </a:solidFill>
              </a:rPr>
              <a:t>aliquet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nulla</a:t>
            </a:r>
            <a:r>
              <a:rPr lang="en-US" sz="1400" dirty="0">
                <a:solidFill>
                  <a:schemeClr val="tx1"/>
                </a:solidFill>
              </a:rPr>
              <a:t> a </a:t>
            </a:r>
            <a:r>
              <a:rPr lang="en-US" sz="1400" dirty="0" err="1">
                <a:solidFill>
                  <a:schemeClr val="tx1"/>
                </a:solidFill>
              </a:rPr>
              <a:t>lobortis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ultricies</a:t>
            </a:r>
            <a:r>
              <a:rPr lang="en-US" sz="1400" dirty="0">
                <a:solidFill>
                  <a:schemeClr val="tx1"/>
                </a:solidFill>
              </a:rPr>
              <a:t>, dolor ligula convallis.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63A6EA-A370-47FC-84AA-620D08834FD3}"/>
              </a:ext>
            </a:extLst>
          </p:cNvPr>
          <p:cNvSpPr/>
          <p:nvPr/>
        </p:nvSpPr>
        <p:spPr>
          <a:xfrm>
            <a:off x="8082598" y="3283641"/>
            <a:ext cx="1750617" cy="2030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8288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Lorem ipsum dolor sit </a:t>
            </a:r>
            <a:r>
              <a:rPr lang="en-US" sz="1400" dirty="0" err="1">
                <a:solidFill>
                  <a:schemeClr val="tx1"/>
                </a:solidFill>
              </a:rPr>
              <a:t>amet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consectetur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adipiscing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elit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err="1">
                <a:solidFill>
                  <a:schemeClr val="tx1"/>
                </a:solidFill>
              </a:rPr>
              <a:t>Aliquam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mollis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enim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eget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fringilla</a:t>
            </a:r>
            <a:r>
              <a:rPr lang="en-US" sz="1400" dirty="0">
                <a:solidFill>
                  <a:schemeClr val="tx1"/>
                </a:solidFill>
              </a:rPr>
              <a:t>. Sed </a:t>
            </a:r>
            <a:r>
              <a:rPr lang="en-US" sz="1400" dirty="0" err="1">
                <a:solidFill>
                  <a:schemeClr val="tx1"/>
                </a:solidFill>
              </a:rPr>
              <a:t>aliquet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nulla</a:t>
            </a:r>
            <a:r>
              <a:rPr lang="en-US" sz="1400" dirty="0">
                <a:solidFill>
                  <a:schemeClr val="tx1"/>
                </a:solidFill>
              </a:rPr>
              <a:t> a </a:t>
            </a:r>
            <a:r>
              <a:rPr lang="en-US" sz="1400" dirty="0" err="1">
                <a:solidFill>
                  <a:schemeClr val="tx1"/>
                </a:solidFill>
              </a:rPr>
              <a:t>lobortis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ultricies</a:t>
            </a:r>
            <a:r>
              <a:rPr lang="en-US" sz="1400" dirty="0">
                <a:solidFill>
                  <a:schemeClr val="tx1"/>
                </a:solidFill>
              </a:rPr>
              <a:t>, dolor ligula convallis.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5DE2D1-FBDE-4360-84C0-07566BFF844A}"/>
              </a:ext>
            </a:extLst>
          </p:cNvPr>
          <p:cNvSpPr/>
          <p:nvPr/>
        </p:nvSpPr>
        <p:spPr>
          <a:xfrm>
            <a:off x="9984183" y="3283641"/>
            <a:ext cx="1750617" cy="2030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82880" rIns="13716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Lorem ipsum dolor sit </a:t>
            </a:r>
            <a:r>
              <a:rPr lang="en-US" sz="1400" dirty="0" err="1">
                <a:solidFill>
                  <a:schemeClr val="tx1"/>
                </a:solidFill>
              </a:rPr>
              <a:t>amet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consectetur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adipiscing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elit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err="1">
                <a:solidFill>
                  <a:schemeClr val="tx1"/>
                </a:solidFill>
              </a:rPr>
              <a:t>Aliquam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mollis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enim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eget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fringilla</a:t>
            </a:r>
            <a:r>
              <a:rPr lang="en-US" sz="1400" dirty="0">
                <a:solidFill>
                  <a:schemeClr val="tx1"/>
                </a:solidFill>
              </a:rPr>
              <a:t>. Sed </a:t>
            </a:r>
            <a:r>
              <a:rPr lang="en-US" sz="1400" dirty="0" err="1">
                <a:solidFill>
                  <a:schemeClr val="tx1"/>
                </a:solidFill>
              </a:rPr>
              <a:t>aliquet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nulla</a:t>
            </a:r>
            <a:r>
              <a:rPr lang="en-US" sz="1400" dirty="0">
                <a:solidFill>
                  <a:schemeClr val="tx1"/>
                </a:solidFill>
              </a:rPr>
              <a:t> a </a:t>
            </a:r>
            <a:r>
              <a:rPr lang="en-US" sz="1400" dirty="0" err="1">
                <a:solidFill>
                  <a:schemeClr val="tx1"/>
                </a:solidFill>
              </a:rPr>
              <a:t>lobortis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ultricies</a:t>
            </a:r>
            <a:r>
              <a:rPr lang="en-US" sz="1400" dirty="0">
                <a:solidFill>
                  <a:schemeClr val="tx1"/>
                </a:solidFill>
              </a:rPr>
              <a:t>, dolor ligula convallis.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A95F18-90DF-4D8F-8D6E-3E5773AAE41A}"/>
              </a:ext>
            </a:extLst>
          </p:cNvPr>
          <p:cNvCxnSpPr/>
          <p:nvPr/>
        </p:nvCxnSpPr>
        <p:spPr>
          <a:xfrm>
            <a:off x="457200" y="2662465"/>
            <a:ext cx="112776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C4A7B06-E246-4D08-BB14-AF178F5DD2BE}"/>
              </a:ext>
            </a:extLst>
          </p:cNvPr>
          <p:cNvSpPr/>
          <p:nvPr/>
        </p:nvSpPr>
        <p:spPr>
          <a:xfrm>
            <a:off x="1276265" y="2587173"/>
            <a:ext cx="150584" cy="150584"/>
          </a:xfrm>
          <a:prstGeom prst="ellipse">
            <a:avLst/>
          </a:prstGeom>
          <a:solidFill>
            <a:schemeClr val="bg1">
              <a:lumMod val="65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8AA1C4-0D0C-42D5-96C8-953C6C0099AA}"/>
              </a:ext>
            </a:extLst>
          </p:cNvPr>
          <p:cNvSpPr/>
          <p:nvPr/>
        </p:nvSpPr>
        <p:spPr>
          <a:xfrm>
            <a:off x="3177852" y="2587173"/>
            <a:ext cx="150584" cy="150584"/>
          </a:xfrm>
          <a:prstGeom prst="ellipse">
            <a:avLst/>
          </a:prstGeom>
          <a:solidFill>
            <a:schemeClr val="bg1">
              <a:lumMod val="65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BE0C21-E25B-4375-ABDB-6B362BFF737F}"/>
              </a:ext>
            </a:extLst>
          </p:cNvPr>
          <p:cNvSpPr/>
          <p:nvPr/>
        </p:nvSpPr>
        <p:spPr>
          <a:xfrm>
            <a:off x="5079439" y="2587173"/>
            <a:ext cx="150584" cy="150584"/>
          </a:xfrm>
          <a:prstGeom prst="ellipse">
            <a:avLst/>
          </a:prstGeom>
          <a:solidFill>
            <a:schemeClr val="bg1">
              <a:lumMod val="65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523A6B1-C096-44F7-813F-2CECB88D7058}"/>
              </a:ext>
            </a:extLst>
          </p:cNvPr>
          <p:cNvSpPr/>
          <p:nvPr/>
        </p:nvSpPr>
        <p:spPr>
          <a:xfrm>
            <a:off x="6981026" y="2587173"/>
            <a:ext cx="150584" cy="150584"/>
          </a:xfrm>
          <a:prstGeom prst="ellipse">
            <a:avLst/>
          </a:prstGeom>
          <a:solidFill>
            <a:schemeClr val="bg1">
              <a:lumMod val="65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42E94A-ED30-434D-BC88-4A5A46CE8E85}"/>
              </a:ext>
            </a:extLst>
          </p:cNvPr>
          <p:cNvSpPr/>
          <p:nvPr/>
        </p:nvSpPr>
        <p:spPr>
          <a:xfrm>
            <a:off x="8882613" y="2587173"/>
            <a:ext cx="150584" cy="150584"/>
          </a:xfrm>
          <a:prstGeom prst="ellipse">
            <a:avLst/>
          </a:prstGeom>
          <a:solidFill>
            <a:schemeClr val="bg1">
              <a:lumMod val="65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E2D2BF1-E5B5-41D3-834A-D32420F68709}"/>
              </a:ext>
            </a:extLst>
          </p:cNvPr>
          <p:cNvSpPr/>
          <p:nvPr/>
        </p:nvSpPr>
        <p:spPr>
          <a:xfrm>
            <a:off x="10784199" y="2587173"/>
            <a:ext cx="150584" cy="150584"/>
          </a:xfrm>
          <a:prstGeom prst="ellipse">
            <a:avLst/>
          </a:prstGeom>
          <a:solidFill>
            <a:schemeClr val="bg1">
              <a:lumMod val="65000"/>
            </a:schemeClr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C088EF-66AF-483B-A8BA-CCEE6782FEAB}"/>
              </a:ext>
            </a:extLst>
          </p:cNvPr>
          <p:cNvSpPr/>
          <p:nvPr/>
        </p:nvSpPr>
        <p:spPr>
          <a:xfrm>
            <a:off x="1290666" y="3222750"/>
            <a:ext cx="121782" cy="121782"/>
          </a:xfrm>
          <a:prstGeom prst="ellipse">
            <a:avLst/>
          </a:prstGeom>
          <a:solidFill>
            <a:srgbClr val="102747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A4AE138-2982-4A4B-B75D-CCFEEA25A782}"/>
              </a:ext>
            </a:extLst>
          </p:cNvPr>
          <p:cNvSpPr/>
          <p:nvPr/>
        </p:nvSpPr>
        <p:spPr>
          <a:xfrm>
            <a:off x="3192253" y="3222750"/>
            <a:ext cx="121782" cy="121782"/>
          </a:xfrm>
          <a:prstGeom prst="ellipse">
            <a:avLst/>
          </a:prstGeom>
          <a:solidFill>
            <a:srgbClr val="102747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C2019A-17E0-4FEA-965C-D6777F711DCD}"/>
              </a:ext>
            </a:extLst>
          </p:cNvPr>
          <p:cNvSpPr/>
          <p:nvPr/>
        </p:nvSpPr>
        <p:spPr>
          <a:xfrm>
            <a:off x="5093840" y="3222750"/>
            <a:ext cx="121782" cy="121782"/>
          </a:xfrm>
          <a:prstGeom prst="ellipse">
            <a:avLst/>
          </a:prstGeom>
          <a:solidFill>
            <a:srgbClr val="102747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AF600E-FD61-4710-88B2-1CF0A2ACBBAC}"/>
              </a:ext>
            </a:extLst>
          </p:cNvPr>
          <p:cNvSpPr/>
          <p:nvPr/>
        </p:nvSpPr>
        <p:spPr>
          <a:xfrm>
            <a:off x="6995427" y="3222750"/>
            <a:ext cx="121782" cy="121782"/>
          </a:xfrm>
          <a:prstGeom prst="ellipse">
            <a:avLst/>
          </a:prstGeom>
          <a:solidFill>
            <a:srgbClr val="102747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E0D0BA-AC10-4F30-B3CC-75DE1C4A7871}"/>
              </a:ext>
            </a:extLst>
          </p:cNvPr>
          <p:cNvSpPr/>
          <p:nvPr/>
        </p:nvSpPr>
        <p:spPr>
          <a:xfrm>
            <a:off x="8897014" y="3222750"/>
            <a:ext cx="121782" cy="121782"/>
          </a:xfrm>
          <a:prstGeom prst="ellipse">
            <a:avLst/>
          </a:prstGeom>
          <a:solidFill>
            <a:srgbClr val="102747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59238B-6674-4D53-B64C-3C682FE6C713}"/>
              </a:ext>
            </a:extLst>
          </p:cNvPr>
          <p:cNvSpPr/>
          <p:nvPr/>
        </p:nvSpPr>
        <p:spPr>
          <a:xfrm>
            <a:off x="10798600" y="3222750"/>
            <a:ext cx="121782" cy="121782"/>
          </a:xfrm>
          <a:prstGeom prst="ellipse">
            <a:avLst/>
          </a:prstGeom>
          <a:solidFill>
            <a:srgbClr val="102747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F4E813-425B-48CC-A022-C07AA8AEC443}"/>
              </a:ext>
            </a:extLst>
          </p:cNvPr>
          <p:cNvGrpSpPr/>
          <p:nvPr/>
        </p:nvGrpSpPr>
        <p:grpSpPr>
          <a:xfrm>
            <a:off x="1351557" y="2780847"/>
            <a:ext cx="9507934" cy="401536"/>
            <a:chOff x="1351557" y="2788558"/>
            <a:chExt cx="9507934" cy="44417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94175F8-AF06-40FD-905D-DAF166977EB7}"/>
                </a:ext>
              </a:extLst>
            </p:cNvPr>
            <p:cNvCxnSpPr>
              <a:cxnSpLocks/>
            </p:cNvCxnSpPr>
            <p:nvPr/>
          </p:nvCxnSpPr>
          <p:spPr>
            <a:xfrm>
              <a:off x="1351557" y="2788558"/>
              <a:ext cx="0" cy="444170"/>
            </a:xfrm>
            <a:prstGeom prst="line">
              <a:avLst/>
            </a:prstGeom>
            <a:ln>
              <a:solidFill>
                <a:srgbClr val="102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B36C1EE-8DF4-418A-849D-7B97974BDB1A}"/>
                </a:ext>
              </a:extLst>
            </p:cNvPr>
            <p:cNvCxnSpPr>
              <a:cxnSpLocks/>
            </p:cNvCxnSpPr>
            <p:nvPr/>
          </p:nvCxnSpPr>
          <p:spPr>
            <a:xfrm>
              <a:off x="3253144" y="2788558"/>
              <a:ext cx="0" cy="444170"/>
            </a:xfrm>
            <a:prstGeom prst="line">
              <a:avLst/>
            </a:prstGeom>
            <a:ln>
              <a:solidFill>
                <a:srgbClr val="102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509A10-0995-4DA8-945C-65F63EFE80C4}"/>
                </a:ext>
              </a:extLst>
            </p:cNvPr>
            <p:cNvCxnSpPr>
              <a:cxnSpLocks/>
            </p:cNvCxnSpPr>
            <p:nvPr/>
          </p:nvCxnSpPr>
          <p:spPr>
            <a:xfrm>
              <a:off x="5154731" y="2788558"/>
              <a:ext cx="0" cy="444170"/>
            </a:xfrm>
            <a:prstGeom prst="line">
              <a:avLst/>
            </a:prstGeom>
            <a:ln>
              <a:solidFill>
                <a:srgbClr val="102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DB2CEFF-27D1-483C-BDA9-1D5A6F889805}"/>
                </a:ext>
              </a:extLst>
            </p:cNvPr>
            <p:cNvCxnSpPr>
              <a:cxnSpLocks/>
            </p:cNvCxnSpPr>
            <p:nvPr/>
          </p:nvCxnSpPr>
          <p:spPr>
            <a:xfrm>
              <a:off x="7056318" y="2788558"/>
              <a:ext cx="0" cy="444170"/>
            </a:xfrm>
            <a:prstGeom prst="line">
              <a:avLst/>
            </a:prstGeom>
            <a:ln>
              <a:solidFill>
                <a:srgbClr val="102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F4D4C92-B357-48B7-87F3-566ADEE6021D}"/>
                </a:ext>
              </a:extLst>
            </p:cNvPr>
            <p:cNvCxnSpPr>
              <a:cxnSpLocks/>
            </p:cNvCxnSpPr>
            <p:nvPr/>
          </p:nvCxnSpPr>
          <p:spPr>
            <a:xfrm>
              <a:off x="8957905" y="2788558"/>
              <a:ext cx="0" cy="444170"/>
            </a:xfrm>
            <a:prstGeom prst="line">
              <a:avLst/>
            </a:prstGeom>
            <a:ln>
              <a:solidFill>
                <a:srgbClr val="102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BE94F5A-8C70-481E-8671-85C29712ED49}"/>
                </a:ext>
              </a:extLst>
            </p:cNvPr>
            <p:cNvCxnSpPr>
              <a:cxnSpLocks/>
            </p:cNvCxnSpPr>
            <p:nvPr/>
          </p:nvCxnSpPr>
          <p:spPr>
            <a:xfrm>
              <a:off x="10859491" y="2788558"/>
              <a:ext cx="0" cy="444170"/>
            </a:xfrm>
            <a:prstGeom prst="line">
              <a:avLst/>
            </a:prstGeom>
            <a:ln>
              <a:solidFill>
                <a:srgbClr val="1027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94CB1DA-BE6E-4F73-88E3-9DA9FAED5FC7}"/>
              </a:ext>
            </a:extLst>
          </p:cNvPr>
          <p:cNvSpPr/>
          <p:nvPr/>
        </p:nvSpPr>
        <p:spPr>
          <a:xfrm>
            <a:off x="811330" y="2028356"/>
            <a:ext cx="1080453" cy="389513"/>
          </a:xfrm>
          <a:prstGeom prst="roundRect">
            <a:avLst>
              <a:gd name="adj" fmla="val 50000"/>
            </a:avLst>
          </a:prstGeom>
          <a:solidFill>
            <a:srgbClr val="102747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2014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06ECAC-9A44-46AC-BD1F-5E73D5C98FBD}"/>
              </a:ext>
            </a:extLst>
          </p:cNvPr>
          <p:cNvSpPr/>
          <p:nvPr/>
        </p:nvSpPr>
        <p:spPr>
          <a:xfrm>
            <a:off x="2712917" y="2028356"/>
            <a:ext cx="1080453" cy="389513"/>
          </a:xfrm>
          <a:prstGeom prst="roundRect">
            <a:avLst>
              <a:gd name="adj" fmla="val 50000"/>
            </a:avLst>
          </a:prstGeom>
          <a:solidFill>
            <a:srgbClr val="102747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2015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6B7FC8A-2BF7-4473-8318-A25E7253B01B}"/>
              </a:ext>
            </a:extLst>
          </p:cNvPr>
          <p:cNvSpPr/>
          <p:nvPr/>
        </p:nvSpPr>
        <p:spPr>
          <a:xfrm>
            <a:off x="4614504" y="2028356"/>
            <a:ext cx="1080453" cy="389513"/>
          </a:xfrm>
          <a:prstGeom prst="roundRect">
            <a:avLst>
              <a:gd name="adj" fmla="val 50000"/>
            </a:avLst>
          </a:prstGeom>
          <a:solidFill>
            <a:srgbClr val="102747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2016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9D1437C-2422-4A0A-9252-AAC8542D4851}"/>
              </a:ext>
            </a:extLst>
          </p:cNvPr>
          <p:cNvSpPr/>
          <p:nvPr/>
        </p:nvSpPr>
        <p:spPr>
          <a:xfrm>
            <a:off x="6516091" y="2028356"/>
            <a:ext cx="1080453" cy="389513"/>
          </a:xfrm>
          <a:prstGeom prst="roundRect">
            <a:avLst>
              <a:gd name="adj" fmla="val 50000"/>
            </a:avLst>
          </a:prstGeom>
          <a:solidFill>
            <a:srgbClr val="102747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2017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B1CFD2C-1D2B-4223-B88D-7D6626C12A6E}"/>
              </a:ext>
            </a:extLst>
          </p:cNvPr>
          <p:cNvSpPr/>
          <p:nvPr/>
        </p:nvSpPr>
        <p:spPr>
          <a:xfrm>
            <a:off x="8417678" y="2028356"/>
            <a:ext cx="1080453" cy="389513"/>
          </a:xfrm>
          <a:prstGeom prst="roundRect">
            <a:avLst>
              <a:gd name="adj" fmla="val 50000"/>
            </a:avLst>
          </a:prstGeom>
          <a:solidFill>
            <a:srgbClr val="102747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2018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97F262C-6E88-4850-8C60-CC1FE8A272C3}"/>
              </a:ext>
            </a:extLst>
          </p:cNvPr>
          <p:cNvSpPr/>
          <p:nvPr/>
        </p:nvSpPr>
        <p:spPr>
          <a:xfrm>
            <a:off x="10319265" y="2028356"/>
            <a:ext cx="1080453" cy="389513"/>
          </a:xfrm>
          <a:prstGeom prst="roundRect">
            <a:avLst>
              <a:gd name="adj" fmla="val 50000"/>
            </a:avLst>
          </a:prstGeom>
          <a:solidFill>
            <a:srgbClr val="102747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7F3CE5-B6CC-2F0C-A662-899676140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27" y="-1016847"/>
            <a:ext cx="4484917" cy="346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1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DD081F-81B2-4DAF-B81A-01070A0AC9C3}"/>
              </a:ext>
            </a:extLst>
          </p:cNvPr>
          <p:cNvSpPr/>
          <p:nvPr/>
        </p:nvSpPr>
        <p:spPr>
          <a:xfrm>
            <a:off x="0" y="0"/>
            <a:ext cx="5280338" cy="6857993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1" y="650768"/>
            <a:ext cx="4173024" cy="391646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Text and Bar Chart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451429"/>
            <a:ext cx="4173023" cy="4532342"/>
          </a:xfrm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solidFill>
                  <a:schemeClr val="bg1"/>
                </a:solidFill>
              </a:rPr>
              <a:t>Lorem ipsum dolor sit </a:t>
            </a:r>
            <a:r>
              <a:rPr lang="en-US" sz="1600" dirty="0" err="1">
                <a:solidFill>
                  <a:schemeClr val="bg1"/>
                </a:solidFill>
              </a:rPr>
              <a:t>amet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consectetur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adipiscing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elit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Aliquam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mollis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enim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eget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fringilla</a:t>
            </a:r>
            <a:r>
              <a:rPr lang="en-US" sz="1600" dirty="0">
                <a:solidFill>
                  <a:schemeClr val="bg1"/>
                </a:solidFill>
              </a:rPr>
              <a:t>. Sed </a:t>
            </a:r>
            <a:r>
              <a:rPr lang="en-US" sz="1600" dirty="0" err="1">
                <a:solidFill>
                  <a:schemeClr val="bg1"/>
                </a:solidFill>
              </a:rPr>
              <a:t>aliquet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nulla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lobortis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ultricies</a:t>
            </a:r>
            <a:r>
              <a:rPr lang="en-US" sz="1600" dirty="0">
                <a:solidFill>
                  <a:schemeClr val="bg1"/>
                </a:solidFill>
              </a:rPr>
              <a:t>, dolor ligula convallis </a:t>
            </a:r>
            <a:r>
              <a:rPr lang="en-US" sz="1600" dirty="0" err="1">
                <a:solidFill>
                  <a:schemeClr val="bg1"/>
                </a:solidFill>
              </a:rPr>
              <a:t>eros</a:t>
            </a:r>
            <a:r>
              <a:rPr lang="en-US" sz="1600" dirty="0">
                <a:solidFill>
                  <a:schemeClr val="bg1"/>
                </a:solidFill>
              </a:rPr>
              <a:t>, in </a:t>
            </a:r>
            <a:r>
              <a:rPr lang="en-US" sz="1600" dirty="0" err="1">
                <a:solidFill>
                  <a:schemeClr val="bg1"/>
                </a:solidFill>
              </a:rPr>
              <a:t>vulputate</a:t>
            </a:r>
            <a:r>
              <a:rPr lang="en-US" sz="1600" dirty="0">
                <a:solidFill>
                  <a:schemeClr val="bg1"/>
                </a:solidFill>
              </a:rPr>
              <a:t> diam </a:t>
            </a:r>
            <a:r>
              <a:rPr lang="en-US" sz="1600" dirty="0" err="1">
                <a:solidFill>
                  <a:schemeClr val="bg1"/>
                </a:solidFill>
              </a:rPr>
              <a:t>nulla</a:t>
            </a:r>
            <a:r>
              <a:rPr lang="en-US" sz="1600" dirty="0">
                <a:solidFill>
                  <a:schemeClr val="bg1"/>
                </a:solidFill>
              </a:rPr>
              <a:t> ac nisi. Nunc </a:t>
            </a:r>
            <a:r>
              <a:rPr lang="en-US" sz="1600" dirty="0" err="1">
                <a:solidFill>
                  <a:schemeClr val="bg1"/>
                </a:solidFill>
              </a:rPr>
              <a:t>ultricies</a:t>
            </a:r>
            <a:r>
              <a:rPr lang="en-US" sz="1600" dirty="0">
                <a:solidFill>
                  <a:schemeClr val="bg1"/>
                </a:solidFill>
              </a:rPr>
              <a:t> mi </a:t>
            </a:r>
            <a:r>
              <a:rPr lang="en-US" sz="1600" dirty="0" err="1">
                <a:solidFill>
                  <a:schemeClr val="bg1"/>
                </a:solidFill>
              </a:rPr>
              <a:t>nec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mauris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dignissim</a:t>
            </a:r>
            <a:r>
              <a:rPr lang="en-US" sz="1600" dirty="0">
                <a:solidFill>
                  <a:schemeClr val="bg1"/>
                </a:solidFill>
              </a:rPr>
              <a:t>, in </a:t>
            </a:r>
            <a:r>
              <a:rPr lang="en-US" sz="1600" dirty="0" err="1">
                <a:solidFill>
                  <a:schemeClr val="bg1"/>
                </a:solidFill>
              </a:rPr>
              <a:t>mattis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elit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eleifend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Phasellus</a:t>
            </a:r>
            <a:r>
              <a:rPr lang="en-US" sz="1600" dirty="0">
                <a:solidFill>
                  <a:schemeClr val="bg1"/>
                </a:solidFill>
              </a:rPr>
              <a:t> porta </a:t>
            </a:r>
            <a:r>
              <a:rPr lang="en-US" sz="1600" dirty="0" err="1">
                <a:solidFill>
                  <a:schemeClr val="bg1"/>
                </a:solidFill>
              </a:rPr>
              <a:t>ullamcorper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luctus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Aenean</a:t>
            </a:r>
            <a:r>
              <a:rPr lang="en-US" sz="1600" dirty="0">
                <a:solidFill>
                  <a:schemeClr val="bg1"/>
                </a:solidFill>
              </a:rPr>
              <a:t> in pulvinar dui, </a:t>
            </a:r>
            <a:r>
              <a:rPr lang="en-US" sz="1600" dirty="0" err="1">
                <a:solidFill>
                  <a:schemeClr val="bg1"/>
                </a:solidFill>
              </a:rPr>
              <a:t>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fringilla</a:t>
            </a:r>
            <a:r>
              <a:rPr lang="en-US" sz="1600" dirty="0">
                <a:solidFill>
                  <a:schemeClr val="bg1"/>
                </a:solidFill>
              </a:rPr>
              <a:t> est. </a:t>
            </a:r>
            <a:r>
              <a:rPr lang="en-US" sz="1600" dirty="0" err="1">
                <a:solidFill>
                  <a:schemeClr val="bg1"/>
                </a:solidFill>
              </a:rPr>
              <a:t>Donec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quis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lobortis</a:t>
            </a:r>
            <a:r>
              <a:rPr lang="en-US" sz="1600" dirty="0">
                <a:solidFill>
                  <a:schemeClr val="bg1"/>
                </a:solidFill>
              </a:rPr>
              <a:t> dui. Morbi </a:t>
            </a:r>
            <a:r>
              <a:rPr lang="en-US" sz="1600" dirty="0" err="1">
                <a:solidFill>
                  <a:schemeClr val="bg1"/>
                </a:solidFill>
              </a:rPr>
              <a:t>consequat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elementum</a:t>
            </a:r>
            <a:r>
              <a:rPr lang="en-US" sz="1600" dirty="0">
                <a:solidFill>
                  <a:schemeClr val="bg1"/>
                </a:solidFill>
              </a:rPr>
              <a:t> nisi, in </a:t>
            </a:r>
            <a:r>
              <a:rPr lang="en-US" sz="1600" dirty="0" err="1">
                <a:solidFill>
                  <a:schemeClr val="bg1"/>
                </a:solidFill>
              </a:rPr>
              <a:t>hendrerit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arcu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euismod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quis</a:t>
            </a:r>
            <a:r>
              <a:rPr lang="en-US" sz="1600" dirty="0">
                <a:solidFill>
                  <a:schemeClr val="bg1"/>
                </a:solidFill>
              </a:rPr>
              <a:t>. Morbi a </a:t>
            </a:r>
            <a:r>
              <a:rPr lang="en-US" sz="1600" dirty="0" err="1">
                <a:solidFill>
                  <a:schemeClr val="bg1"/>
                </a:solidFill>
              </a:rPr>
              <a:t>massa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tellus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Aenean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tristique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mattis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enim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eget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volutpat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nisl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ultrices</a:t>
            </a:r>
            <a:r>
              <a:rPr lang="en-US" sz="1600" dirty="0">
                <a:solidFill>
                  <a:schemeClr val="bg1"/>
                </a:solidFill>
              </a:rPr>
              <a:t> ac. </a:t>
            </a:r>
            <a:r>
              <a:rPr lang="en-US" sz="1600" dirty="0" err="1">
                <a:solidFill>
                  <a:schemeClr val="bg1"/>
                </a:solidFill>
              </a:rPr>
              <a:t>Aenean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 err="1">
                <a:solidFill>
                  <a:schemeClr val="bg1"/>
                </a:solidFill>
              </a:rPr>
              <a:t>efficitur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felis</a:t>
            </a:r>
            <a:r>
              <a:rPr lang="en-US" sz="1600" dirty="0">
                <a:solidFill>
                  <a:schemeClr val="bg1"/>
                </a:solidFill>
              </a:rPr>
              <a:t>. Cras </a:t>
            </a:r>
            <a:r>
              <a:rPr lang="en-US" sz="1600" dirty="0" err="1">
                <a:solidFill>
                  <a:schemeClr val="bg1"/>
                </a:solidFill>
              </a:rPr>
              <a:t>commodo</a:t>
            </a:r>
            <a:r>
              <a:rPr lang="en-US" sz="1600" dirty="0">
                <a:solidFill>
                  <a:schemeClr val="bg1"/>
                </a:solidFill>
              </a:rPr>
              <a:t> lorem </a:t>
            </a:r>
            <a:r>
              <a:rPr lang="en-US" sz="1600" dirty="0" err="1">
                <a:solidFill>
                  <a:schemeClr val="bg1"/>
                </a:solidFill>
              </a:rPr>
              <a:t>quis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leo</a:t>
            </a:r>
            <a:r>
              <a:rPr lang="en-US" sz="1600" dirty="0">
                <a:solidFill>
                  <a:schemeClr val="bg1"/>
                </a:solidFill>
              </a:rPr>
              <a:t> cursus, </a:t>
            </a:r>
            <a:r>
              <a:rPr lang="en-US" sz="1600" dirty="0" err="1">
                <a:solidFill>
                  <a:schemeClr val="bg1"/>
                </a:solidFill>
              </a:rPr>
              <a:t>quis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porttitor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leo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molestie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solidFill>
                  <a:schemeClr val="bg1"/>
                </a:solidFill>
              </a:rPr>
              <a:t>Duis sed </a:t>
            </a:r>
            <a:r>
              <a:rPr lang="en-US" sz="1600" dirty="0" err="1">
                <a:solidFill>
                  <a:schemeClr val="bg1"/>
                </a:solidFill>
              </a:rPr>
              <a:t>venenatis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nibh</a:t>
            </a:r>
            <a:r>
              <a:rPr lang="en-US" sz="1600" dirty="0">
                <a:solidFill>
                  <a:schemeClr val="bg1"/>
                </a:solidFill>
              </a:rPr>
              <a:t>. In </a:t>
            </a:r>
            <a:r>
              <a:rPr lang="en-US" sz="1600" dirty="0" err="1">
                <a:solidFill>
                  <a:schemeClr val="bg1"/>
                </a:solidFill>
              </a:rPr>
              <a:t>aliquet</a:t>
            </a:r>
            <a:r>
              <a:rPr lang="en-US" sz="1600" dirty="0">
                <a:solidFill>
                  <a:schemeClr val="bg1"/>
                </a:solidFill>
              </a:rPr>
              <a:t> sed </a:t>
            </a:r>
            <a:r>
              <a:rPr lang="en-US" sz="1600" dirty="0" err="1">
                <a:solidFill>
                  <a:schemeClr val="bg1"/>
                </a:solidFill>
              </a:rPr>
              <a:t>mauris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imperdiet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feugiat</a:t>
            </a:r>
            <a:r>
              <a:rPr lang="en-US" sz="1600" dirty="0">
                <a:solidFill>
                  <a:schemeClr val="bg1"/>
                </a:solidFill>
              </a:rPr>
              <a:t>. Sed id lorem non </a:t>
            </a:r>
            <a:r>
              <a:rPr lang="en-US" sz="1600" dirty="0" err="1">
                <a:solidFill>
                  <a:schemeClr val="bg1"/>
                </a:solidFill>
              </a:rPr>
              <a:t>eros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viverra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aliquam</a:t>
            </a:r>
            <a:r>
              <a:rPr lang="en-US" sz="1600" dirty="0">
                <a:solidFill>
                  <a:schemeClr val="bg1"/>
                </a:solidFill>
              </a:rPr>
              <a:t> sed </a:t>
            </a:r>
            <a:r>
              <a:rPr lang="en-US" sz="1600" dirty="0" err="1">
                <a:solidFill>
                  <a:schemeClr val="bg1"/>
                </a:solidFill>
              </a:rPr>
              <a:t>nec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purus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Mauris</a:t>
            </a:r>
            <a:r>
              <a:rPr lang="en-US" sz="1600" dirty="0">
                <a:solidFill>
                  <a:schemeClr val="bg1"/>
                </a:solidFill>
              </a:rPr>
              <a:t> id </a:t>
            </a:r>
            <a:r>
              <a:rPr lang="en-US" sz="1600" dirty="0" err="1">
                <a:solidFill>
                  <a:schemeClr val="bg1"/>
                </a:solidFill>
              </a:rPr>
              <a:t>sapien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augue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Proin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erat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quis</a:t>
            </a:r>
            <a:r>
              <a:rPr lang="en-US" sz="1600" dirty="0">
                <a:solidFill>
                  <a:schemeClr val="bg1"/>
                </a:solidFill>
              </a:rPr>
              <a:t> diam </a:t>
            </a:r>
            <a:r>
              <a:rPr lang="en-US" sz="1600" dirty="0" err="1">
                <a:solidFill>
                  <a:schemeClr val="bg1"/>
                </a:solidFill>
              </a:rPr>
              <a:t>sollicitudin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tempor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287" y="6275388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fld id="{20ACEE5B-6B89-47D3-A969-11CC9D54FA43}" type="slidenum">
              <a:rPr lang="en-US" smtClean="0">
                <a:solidFill>
                  <a:schemeClr val="bg1"/>
                </a:solidFill>
              </a:rPr>
              <a:pPr algn="ctr"/>
              <a:t>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6EFDB5-FC2B-49AA-A879-65DB711D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250" y="6275388"/>
            <a:ext cx="4114800" cy="365125"/>
          </a:xfrm>
        </p:spPr>
        <p:txBody>
          <a:bodyPr lIns="0"/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>
            <a:cxnSpLocks/>
          </p:cNvCxnSpPr>
          <p:nvPr/>
        </p:nvCxnSpPr>
        <p:spPr>
          <a:xfrm>
            <a:off x="5280338" y="6457950"/>
            <a:ext cx="59337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D908F-7DBA-4437-9681-9B15B002034C}"/>
              </a:ext>
            </a:extLst>
          </p:cNvPr>
          <p:cNvCxnSpPr>
            <a:cxnSpLocks/>
          </p:cNvCxnSpPr>
          <p:nvPr/>
        </p:nvCxnSpPr>
        <p:spPr>
          <a:xfrm>
            <a:off x="476250" y="1246921"/>
            <a:ext cx="41730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4AA774-F520-45D0-AF43-6D0D529B01C8}"/>
              </a:ext>
            </a:extLst>
          </p:cNvPr>
          <p:cNvCxnSpPr>
            <a:cxnSpLocks/>
          </p:cNvCxnSpPr>
          <p:nvPr/>
        </p:nvCxnSpPr>
        <p:spPr>
          <a:xfrm>
            <a:off x="4723238" y="6457950"/>
            <a:ext cx="557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70744A5F-583F-4830-9CD1-58AAF4C80E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4551686"/>
              </p:ext>
            </p:extLst>
          </p:nvPr>
        </p:nvGraphicFramePr>
        <p:xfrm>
          <a:off x="5801039" y="650768"/>
          <a:ext cx="5933762" cy="533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0FCDBD9-0B8A-FDC3-57BE-AA445A40C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427" y="-1016847"/>
            <a:ext cx="4484917" cy="346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7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4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FC3E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dirty="0" smtClean="0">
            <a:latin typeface="Inter" panose="020B0502030000000004" pitchFamily="34" charset="0"/>
            <a:ea typeface="Inter" panose="020B05020300000000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3291</Words>
  <Application>Microsoft Office PowerPoint</Application>
  <PresentationFormat>Widescreen</PresentationFormat>
  <Paragraphs>195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Office Theme</vt:lpstr>
      <vt:lpstr>1_Office Theme</vt:lpstr>
      <vt:lpstr>2_Office Theme</vt:lpstr>
      <vt:lpstr>PowerPoint Presentation</vt:lpstr>
      <vt:lpstr>Team Profile Slides</vt:lpstr>
      <vt:lpstr>Title and Text Slide</vt:lpstr>
      <vt:lpstr>Two Column Text Slide</vt:lpstr>
      <vt:lpstr>Three Column Text Slide</vt:lpstr>
      <vt:lpstr>Six Objects Slide</vt:lpstr>
      <vt:lpstr>Text and Column Chart Slide</vt:lpstr>
      <vt:lpstr>Timeline Slide</vt:lpstr>
      <vt:lpstr>Text and Bar Chart Slide</vt:lpstr>
      <vt:lpstr>PowerPoint Presentation</vt:lpstr>
      <vt:lpstr>Title and Text Slide</vt:lpstr>
      <vt:lpstr>Bullet Points Slide</vt:lpstr>
      <vt:lpstr>Doughnut Chart Slide</vt:lpstr>
      <vt:lpstr>PowerPoint Presentation</vt:lpstr>
      <vt:lpstr>PowerPoint Presentation</vt:lpstr>
      <vt:lpstr>Comparison Slide</vt:lpstr>
      <vt:lpstr>Table and Text Slide</vt:lpstr>
      <vt:lpstr>Percentage Slide</vt:lpstr>
      <vt:lpstr>Contact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Christopher</dc:creator>
  <cp:lastModifiedBy>Alborz Babaie Mouziraji</cp:lastModifiedBy>
  <cp:revision>61</cp:revision>
  <dcterms:created xsi:type="dcterms:W3CDTF">2019-11-01T07:33:21Z</dcterms:created>
  <dcterms:modified xsi:type="dcterms:W3CDTF">2025-03-04T23:32:53Z</dcterms:modified>
</cp:coreProperties>
</file>