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286" r:id="rId3"/>
    <p:sldId id="283" r:id="rId4"/>
    <p:sldId id="303" r:id="rId5"/>
    <p:sldId id="300" r:id="rId6"/>
    <p:sldId id="301" r:id="rId7"/>
    <p:sldId id="288" r:id="rId8"/>
    <p:sldId id="306" r:id="rId9"/>
    <p:sldId id="309" r:id="rId10"/>
    <p:sldId id="291" r:id="rId11"/>
    <p:sldId id="282" r:id="rId12"/>
    <p:sldId id="289" r:id="rId13"/>
    <p:sldId id="258" r:id="rId14"/>
    <p:sldId id="259" r:id="rId15"/>
    <p:sldId id="260" r:id="rId16"/>
    <p:sldId id="307" r:id="rId17"/>
    <p:sldId id="285" r:id="rId18"/>
    <p:sldId id="261" r:id="rId19"/>
    <p:sldId id="310" r:id="rId20"/>
    <p:sldId id="292" r:id="rId21"/>
    <p:sldId id="302" r:id="rId22"/>
    <p:sldId id="257" r:id="rId23"/>
    <p:sldId id="304" r:id="rId24"/>
    <p:sldId id="312" r:id="rId25"/>
    <p:sldId id="308" r:id="rId26"/>
    <p:sldId id="295" r:id="rId27"/>
    <p:sldId id="299" r:id="rId28"/>
    <p:sldId id="277" r:id="rId29"/>
    <p:sldId id="293" r:id="rId30"/>
    <p:sldId id="275" r:id="rId31"/>
    <p:sldId id="311" r:id="rId32"/>
    <p:sldId id="31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E1BB18-3A0C-461B-830F-02755EFCE544}" v="3" dt="2019-05-02T18:16:43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64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Babiec" userId="d2875667258e6b13" providerId="LiveId" clId="{2A53511B-0659-483A-8DAA-D95133931719}"/>
    <pc:docChg chg="undo custSel addSld delSld modSld sldOrd">
      <pc:chgData name="Andy Babiec" userId="d2875667258e6b13" providerId="LiveId" clId="{2A53511B-0659-483A-8DAA-D95133931719}" dt="2019-02-06T15:33:32.771" v="3544" actId="20577"/>
      <pc:docMkLst>
        <pc:docMk/>
      </pc:docMkLst>
      <pc:sldChg chg="modSp">
        <pc:chgData name="Andy Babiec" userId="d2875667258e6b13" providerId="LiveId" clId="{2A53511B-0659-483A-8DAA-D95133931719}" dt="2019-02-05T21:34:27.371" v="17" actId="20577"/>
        <pc:sldMkLst>
          <pc:docMk/>
          <pc:sldMk cId="1081862565" sldId="256"/>
        </pc:sldMkLst>
        <pc:spChg chg="mod">
          <ac:chgData name="Andy Babiec" userId="d2875667258e6b13" providerId="LiveId" clId="{2A53511B-0659-483A-8DAA-D95133931719}" dt="2019-02-05T21:34:27.371" v="17" actId="20577"/>
          <ac:spMkLst>
            <pc:docMk/>
            <pc:sldMk cId="1081862565" sldId="256"/>
            <ac:spMk id="3" creationId="{8ED5A996-AE45-49ED-8AA6-BE322716F9F2}"/>
          </ac:spMkLst>
        </pc:spChg>
      </pc:sldChg>
      <pc:sldChg chg="modSp ord">
        <pc:chgData name="Andy Babiec" userId="d2875667258e6b13" providerId="LiveId" clId="{2A53511B-0659-483A-8DAA-D95133931719}" dt="2019-02-06T07:17:51.579" v="2213" actId="20577"/>
        <pc:sldMkLst>
          <pc:docMk/>
          <pc:sldMk cId="1799427600" sldId="257"/>
        </pc:sldMkLst>
        <pc:spChg chg="mod">
          <ac:chgData name="Andy Babiec" userId="d2875667258e6b13" providerId="LiveId" clId="{2A53511B-0659-483A-8DAA-D95133931719}" dt="2019-02-06T07:17:51.579" v="2213" actId="20577"/>
          <ac:spMkLst>
            <pc:docMk/>
            <pc:sldMk cId="1799427600" sldId="257"/>
            <ac:spMk id="3" creationId="{7AC4F40C-A5AC-405A-BFE5-5D1FE837A667}"/>
          </ac:spMkLst>
        </pc:spChg>
      </pc:sldChg>
      <pc:sldChg chg="addSp modSp ord">
        <pc:chgData name="Andy Babiec" userId="d2875667258e6b13" providerId="LiveId" clId="{2A53511B-0659-483A-8DAA-D95133931719}" dt="2019-02-06T07:31:13.395" v="2577" actId="404"/>
        <pc:sldMkLst>
          <pc:docMk/>
          <pc:sldMk cId="2844514932" sldId="258"/>
        </pc:sldMkLst>
        <pc:spChg chg="add mod">
          <ac:chgData name="Andy Babiec" userId="d2875667258e6b13" providerId="LiveId" clId="{2A53511B-0659-483A-8DAA-D95133931719}" dt="2019-02-06T07:31:13.395" v="2577" actId="404"/>
          <ac:spMkLst>
            <pc:docMk/>
            <pc:sldMk cId="2844514932" sldId="258"/>
            <ac:spMk id="3" creationId="{4B3797E3-9205-4F79-AFE0-A079570C495B}"/>
          </ac:spMkLst>
        </pc:spChg>
        <pc:picChg chg="mod">
          <ac:chgData name="Andy Babiec" userId="d2875667258e6b13" providerId="LiveId" clId="{2A53511B-0659-483A-8DAA-D95133931719}" dt="2019-02-06T07:30:53.225" v="2572" actId="1076"/>
          <ac:picMkLst>
            <pc:docMk/>
            <pc:sldMk cId="2844514932" sldId="258"/>
            <ac:picMk id="2" creationId="{C4666B86-7457-415E-8194-BC81F51324E1}"/>
          </ac:picMkLst>
        </pc:picChg>
      </pc:sldChg>
      <pc:sldChg chg="addSp modSp ord">
        <pc:chgData name="Andy Babiec" userId="d2875667258e6b13" providerId="LiveId" clId="{2A53511B-0659-483A-8DAA-D95133931719}" dt="2019-02-06T07:48:12.794" v="2729" actId="1037"/>
        <pc:sldMkLst>
          <pc:docMk/>
          <pc:sldMk cId="607479861" sldId="259"/>
        </pc:sldMkLst>
        <pc:spChg chg="add mod">
          <ac:chgData name="Andy Babiec" userId="d2875667258e6b13" providerId="LiveId" clId="{2A53511B-0659-483A-8DAA-D95133931719}" dt="2019-02-06T07:48:12.794" v="2729" actId="1037"/>
          <ac:spMkLst>
            <pc:docMk/>
            <pc:sldMk cId="607479861" sldId="259"/>
            <ac:spMk id="3" creationId="{4B910B68-4E5A-47BD-8538-68A8A6D6502F}"/>
          </ac:spMkLst>
        </pc:spChg>
      </pc:sldChg>
      <pc:sldChg chg="addSp delSp ord">
        <pc:chgData name="Andy Babiec" userId="d2875667258e6b13" providerId="LiveId" clId="{2A53511B-0659-483A-8DAA-D95133931719}" dt="2019-02-06T07:48:25.789" v="2730" actId="478"/>
        <pc:sldMkLst>
          <pc:docMk/>
          <pc:sldMk cId="311501876" sldId="260"/>
        </pc:sldMkLst>
        <pc:spChg chg="add del">
          <ac:chgData name="Andy Babiec" userId="d2875667258e6b13" providerId="LiveId" clId="{2A53511B-0659-483A-8DAA-D95133931719}" dt="2019-02-06T07:48:25.789" v="2730" actId="478"/>
          <ac:spMkLst>
            <pc:docMk/>
            <pc:sldMk cId="311501876" sldId="260"/>
            <ac:spMk id="4" creationId="{EFADC1B7-F3B4-4ACF-A49B-33BF8014E9C0}"/>
          </ac:spMkLst>
        </pc:spChg>
      </pc:sldChg>
      <pc:sldChg chg="addSp modSp ord">
        <pc:chgData name="Andy Babiec" userId="d2875667258e6b13" providerId="LiveId" clId="{2A53511B-0659-483A-8DAA-D95133931719}" dt="2019-02-06T08:31:30.486" v="2937"/>
        <pc:sldMkLst>
          <pc:docMk/>
          <pc:sldMk cId="3856447358" sldId="261"/>
        </pc:sldMkLst>
        <pc:spChg chg="add mod">
          <ac:chgData name="Andy Babiec" userId="d2875667258e6b13" providerId="LiveId" clId="{2A53511B-0659-483A-8DAA-D95133931719}" dt="2019-02-06T07:32:31.420" v="2588" actId="1076"/>
          <ac:spMkLst>
            <pc:docMk/>
            <pc:sldMk cId="3856447358" sldId="261"/>
            <ac:spMk id="3" creationId="{1CCF1EEF-EFBB-4971-B206-1F190C252FC9}"/>
          </ac:spMkLst>
        </pc:spChg>
      </pc:sldChg>
      <pc:sldChg chg="modSp ord">
        <pc:chgData name="Andy Babiec" userId="d2875667258e6b13" providerId="LiveId" clId="{2A53511B-0659-483A-8DAA-D95133931719}" dt="2019-02-06T07:38:41.344" v="2622" actId="27636"/>
        <pc:sldMkLst>
          <pc:docMk/>
          <pc:sldMk cId="1043793743" sldId="282"/>
        </pc:sldMkLst>
        <pc:spChg chg="mod">
          <ac:chgData name="Andy Babiec" userId="d2875667258e6b13" providerId="LiveId" clId="{2A53511B-0659-483A-8DAA-D95133931719}" dt="2019-02-06T07:38:41.344" v="2622" actId="27636"/>
          <ac:spMkLst>
            <pc:docMk/>
            <pc:sldMk cId="1043793743" sldId="282"/>
            <ac:spMk id="2" creationId="{DC9C8272-D061-46A9-A02F-E2D7D9FFF471}"/>
          </ac:spMkLst>
        </pc:spChg>
      </pc:sldChg>
      <pc:sldChg chg="addSp modSp">
        <pc:chgData name="Andy Babiec" userId="d2875667258e6b13" providerId="LiveId" clId="{2A53511B-0659-483A-8DAA-D95133931719}" dt="2019-02-06T06:04:16.118" v="664" actId="14100"/>
        <pc:sldMkLst>
          <pc:docMk/>
          <pc:sldMk cId="3659752364" sldId="283"/>
        </pc:sldMkLst>
        <pc:spChg chg="mod">
          <ac:chgData name="Andy Babiec" userId="d2875667258e6b13" providerId="LiveId" clId="{2A53511B-0659-483A-8DAA-D95133931719}" dt="2019-02-06T05:50:00.930" v="610" actId="20577"/>
          <ac:spMkLst>
            <pc:docMk/>
            <pc:sldMk cId="3659752364" sldId="283"/>
            <ac:spMk id="2" creationId="{F1C4BF3B-1FC0-44D3-99A5-9BBF4FDD6C16}"/>
          </ac:spMkLst>
        </pc:spChg>
        <pc:spChg chg="mod">
          <ac:chgData name="Andy Babiec" userId="d2875667258e6b13" providerId="LiveId" clId="{2A53511B-0659-483A-8DAA-D95133931719}" dt="2019-02-06T06:04:16.118" v="664" actId="14100"/>
          <ac:spMkLst>
            <pc:docMk/>
            <pc:sldMk cId="3659752364" sldId="283"/>
            <ac:spMk id="29" creationId="{6BC10703-2B3E-415E-953A-5ADD24B57C6C}"/>
          </ac:spMkLst>
        </pc:spChg>
        <pc:spChg chg="add mod">
          <ac:chgData name="Andy Babiec" userId="d2875667258e6b13" providerId="LiveId" clId="{2A53511B-0659-483A-8DAA-D95133931719}" dt="2019-02-06T06:04:11.952" v="663" actId="14100"/>
          <ac:spMkLst>
            <pc:docMk/>
            <pc:sldMk cId="3659752364" sldId="283"/>
            <ac:spMk id="37" creationId="{0681E910-71C5-4F30-AAD9-F2C8B3B254D1}"/>
          </ac:spMkLst>
        </pc:spChg>
      </pc:sldChg>
      <pc:sldChg chg="ord">
        <pc:chgData name="Andy Babiec" userId="d2875667258e6b13" providerId="LiveId" clId="{2A53511B-0659-483A-8DAA-D95133931719}" dt="2019-02-06T08:56:45.140" v="3008"/>
        <pc:sldMkLst>
          <pc:docMk/>
          <pc:sldMk cId="2610919087" sldId="285"/>
        </pc:sldMkLst>
      </pc:sldChg>
      <pc:sldChg chg="modSp">
        <pc:chgData name="Andy Babiec" userId="d2875667258e6b13" providerId="LiveId" clId="{2A53511B-0659-483A-8DAA-D95133931719}" dt="2019-02-06T05:50:06.731" v="616" actId="20577"/>
        <pc:sldMkLst>
          <pc:docMk/>
          <pc:sldMk cId="4050664506" sldId="286"/>
        </pc:sldMkLst>
        <pc:spChg chg="mod">
          <ac:chgData name="Andy Babiec" userId="d2875667258e6b13" providerId="LiveId" clId="{2A53511B-0659-483A-8DAA-D95133931719}" dt="2019-02-06T05:50:06.731" v="616" actId="20577"/>
          <ac:spMkLst>
            <pc:docMk/>
            <pc:sldMk cId="4050664506" sldId="286"/>
            <ac:spMk id="3" creationId="{9761A707-B6D3-406D-9F4E-82D4C1CC5B73}"/>
          </ac:spMkLst>
        </pc:spChg>
        <pc:picChg chg="ord">
          <ac:chgData name="Andy Babiec" userId="d2875667258e6b13" providerId="LiveId" clId="{2A53511B-0659-483A-8DAA-D95133931719}" dt="2019-02-06T05:12:42.328" v="176" actId="171"/>
          <ac:picMkLst>
            <pc:docMk/>
            <pc:sldMk cId="4050664506" sldId="286"/>
            <ac:picMk id="4" creationId="{CC3288BE-90A2-4715-B782-E712A4968E61}"/>
          </ac:picMkLst>
        </pc:picChg>
      </pc:sldChg>
      <pc:sldChg chg="modSp ord">
        <pc:chgData name="Andy Babiec" userId="d2875667258e6b13" providerId="LiveId" clId="{2A53511B-0659-483A-8DAA-D95133931719}" dt="2019-02-06T08:07:53.812" v="2935" actId="27636"/>
        <pc:sldMkLst>
          <pc:docMk/>
          <pc:sldMk cId="2937062909" sldId="288"/>
        </pc:sldMkLst>
        <pc:spChg chg="mod">
          <ac:chgData name="Andy Babiec" userId="d2875667258e6b13" providerId="LiveId" clId="{2A53511B-0659-483A-8DAA-D95133931719}" dt="2019-02-06T07:44:56.218" v="2720" actId="20577"/>
          <ac:spMkLst>
            <pc:docMk/>
            <pc:sldMk cId="2937062909" sldId="288"/>
            <ac:spMk id="2" creationId="{1119B8F6-7B1E-4E76-8D5C-E144C523D9D2}"/>
          </ac:spMkLst>
        </pc:spChg>
        <pc:spChg chg="mod">
          <ac:chgData name="Andy Babiec" userId="d2875667258e6b13" providerId="LiveId" clId="{2A53511B-0659-483A-8DAA-D95133931719}" dt="2019-02-06T08:07:53.812" v="2935" actId="27636"/>
          <ac:spMkLst>
            <pc:docMk/>
            <pc:sldMk cId="2937062909" sldId="288"/>
            <ac:spMk id="3" creationId="{D06854C0-65D2-40F0-B7EB-2C525ADE520E}"/>
          </ac:spMkLst>
        </pc:spChg>
      </pc:sldChg>
      <pc:sldChg chg="modSp ord">
        <pc:chgData name="Andy Babiec" userId="d2875667258e6b13" providerId="LiveId" clId="{2A53511B-0659-483A-8DAA-D95133931719}" dt="2019-02-06T08:06:58.409" v="2924" actId="20577"/>
        <pc:sldMkLst>
          <pc:docMk/>
          <pc:sldMk cId="1365847988" sldId="289"/>
        </pc:sldMkLst>
        <pc:spChg chg="mod">
          <ac:chgData name="Andy Babiec" userId="d2875667258e6b13" providerId="LiveId" clId="{2A53511B-0659-483A-8DAA-D95133931719}" dt="2019-02-06T08:06:58.409" v="2924" actId="20577"/>
          <ac:spMkLst>
            <pc:docMk/>
            <pc:sldMk cId="1365847988" sldId="289"/>
            <ac:spMk id="3" creationId="{CA604935-0619-4836-B09B-6BF973E4666B}"/>
          </ac:spMkLst>
        </pc:spChg>
      </pc:sldChg>
      <pc:sldChg chg="ord">
        <pc:chgData name="Andy Babiec" userId="d2875667258e6b13" providerId="LiveId" clId="{2A53511B-0659-483A-8DAA-D95133931719}" dt="2019-02-06T08:39:32.099" v="2941"/>
        <pc:sldMkLst>
          <pc:docMk/>
          <pc:sldMk cId="577675066" sldId="291"/>
        </pc:sldMkLst>
      </pc:sldChg>
      <pc:sldChg chg="modSp ord">
        <pc:chgData name="Andy Babiec" userId="d2875667258e6b13" providerId="LiveId" clId="{2A53511B-0659-483A-8DAA-D95133931719}" dt="2019-02-06T09:35:55.771" v="3339" actId="20577"/>
        <pc:sldMkLst>
          <pc:docMk/>
          <pc:sldMk cId="1474514508" sldId="292"/>
        </pc:sldMkLst>
        <pc:spChg chg="mod">
          <ac:chgData name="Andy Babiec" userId="d2875667258e6b13" providerId="LiveId" clId="{2A53511B-0659-483A-8DAA-D95133931719}" dt="2019-02-06T09:35:55.771" v="3339" actId="20577"/>
          <ac:spMkLst>
            <pc:docMk/>
            <pc:sldMk cId="1474514508" sldId="292"/>
            <ac:spMk id="3" creationId="{5D251B71-A7B1-4FC6-B146-7BFEBBA595BF}"/>
          </ac:spMkLst>
        </pc:spChg>
      </pc:sldChg>
      <pc:sldChg chg="modSp">
        <pc:chgData name="Andy Babiec" userId="d2875667258e6b13" providerId="LiveId" clId="{2A53511B-0659-483A-8DAA-D95133931719}" dt="2019-02-06T09:04:39.719" v="3097" actId="20577"/>
        <pc:sldMkLst>
          <pc:docMk/>
          <pc:sldMk cId="3863115213" sldId="293"/>
        </pc:sldMkLst>
        <pc:spChg chg="mod">
          <ac:chgData name="Andy Babiec" userId="d2875667258e6b13" providerId="LiveId" clId="{2A53511B-0659-483A-8DAA-D95133931719}" dt="2019-02-06T09:04:39.719" v="3097" actId="20577"/>
          <ac:spMkLst>
            <pc:docMk/>
            <pc:sldMk cId="3863115213" sldId="293"/>
            <ac:spMk id="3" creationId="{D4F6A492-F757-4F03-8535-B32829600B1E}"/>
          </ac:spMkLst>
        </pc:spChg>
      </pc:sldChg>
      <pc:sldChg chg="modSp">
        <pc:chgData name="Andy Babiec" userId="d2875667258e6b13" providerId="LiveId" clId="{2A53511B-0659-483A-8DAA-D95133931719}" dt="2019-02-06T09:53:23.923" v="3446" actId="20577"/>
        <pc:sldMkLst>
          <pc:docMk/>
          <pc:sldMk cId="2282964509" sldId="295"/>
        </pc:sldMkLst>
        <pc:spChg chg="mod">
          <ac:chgData name="Andy Babiec" userId="d2875667258e6b13" providerId="LiveId" clId="{2A53511B-0659-483A-8DAA-D95133931719}" dt="2019-02-06T09:53:23.923" v="3446" actId="20577"/>
          <ac:spMkLst>
            <pc:docMk/>
            <pc:sldMk cId="2282964509" sldId="295"/>
            <ac:spMk id="3" creationId="{34F5FDB0-2A9F-42FE-AC87-D2BFF6D9BD0E}"/>
          </ac:spMkLst>
        </pc:spChg>
      </pc:sldChg>
      <pc:sldChg chg="ord modTransition">
        <pc:chgData name="Andy Babiec" userId="d2875667258e6b13" providerId="LiveId" clId="{2A53511B-0659-483A-8DAA-D95133931719}" dt="2019-02-06T10:44:01.667" v="3450"/>
        <pc:sldMkLst>
          <pc:docMk/>
          <pc:sldMk cId="2126956969" sldId="299"/>
        </pc:sldMkLst>
      </pc:sldChg>
      <pc:sldChg chg="addSp delSp modSp add ord">
        <pc:chgData name="Andy Babiec" userId="d2875667258e6b13" providerId="LiveId" clId="{2A53511B-0659-483A-8DAA-D95133931719}" dt="2019-02-06T06:54:11.826" v="1982" actId="113"/>
        <pc:sldMkLst>
          <pc:docMk/>
          <pc:sldMk cId="3699999605" sldId="300"/>
        </pc:sldMkLst>
        <pc:spChg chg="mod">
          <ac:chgData name="Andy Babiec" userId="d2875667258e6b13" providerId="LiveId" clId="{2A53511B-0659-483A-8DAA-D95133931719}" dt="2019-02-06T06:53:15.587" v="1969" actId="20577"/>
          <ac:spMkLst>
            <pc:docMk/>
            <pc:sldMk cId="3699999605" sldId="300"/>
            <ac:spMk id="2" creationId="{CD167CCC-9BCC-42DB-9794-91FEB0E309D5}"/>
          </ac:spMkLst>
        </pc:spChg>
        <pc:spChg chg="mod">
          <ac:chgData name="Andy Babiec" userId="d2875667258e6b13" providerId="LiveId" clId="{2A53511B-0659-483A-8DAA-D95133931719}" dt="2019-02-06T06:54:11.826" v="1982" actId="113"/>
          <ac:spMkLst>
            <pc:docMk/>
            <pc:sldMk cId="3699999605" sldId="300"/>
            <ac:spMk id="3" creationId="{9761A707-B6D3-406D-9F4E-82D4C1CC5B73}"/>
          </ac:spMkLst>
        </pc:spChg>
        <pc:picChg chg="del">
          <ac:chgData name="Andy Babiec" userId="d2875667258e6b13" providerId="LiveId" clId="{2A53511B-0659-483A-8DAA-D95133931719}" dt="2019-02-05T22:11:37.737" v="70" actId="478"/>
          <ac:picMkLst>
            <pc:docMk/>
            <pc:sldMk cId="3699999605" sldId="300"/>
            <ac:picMk id="4" creationId="{CC3288BE-90A2-4715-B782-E712A4968E61}"/>
          </ac:picMkLst>
        </pc:picChg>
        <pc:picChg chg="add mod">
          <ac:chgData name="Andy Babiec" userId="d2875667258e6b13" providerId="LiveId" clId="{2A53511B-0659-483A-8DAA-D95133931719}" dt="2019-02-05T22:11:41.831" v="72" actId="1076"/>
          <ac:picMkLst>
            <pc:docMk/>
            <pc:sldMk cId="3699999605" sldId="300"/>
            <ac:picMk id="5" creationId="{CB345B4F-261E-4622-9B9F-23FC728E4F69}"/>
          </ac:picMkLst>
        </pc:picChg>
      </pc:sldChg>
      <pc:sldChg chg="addSp delSp modSp add ord">
        <pc:chgData name="Andy Babiec" userId="d2875667258e6b13" providerId="LiveId" clId="{2A53511B-0659-483A-8DAA-D95133931719}" dt="2019-02-06T06:46:35.112" v="1761"/>
        <pc:sldMkLst>
          <pc:docMk/>
          <pc:sldMk cId="152081419" sldId="301"/>
        </pc:sldMkLst>
        <pc:spChg chg="mod">
          <ac:chgData name="Andy Babiec" userId="d2875667258e6b13" providerId="LiveId" clId="{2A53511B-0659-483A-8DAA-D95133931719}" dt="2019-02-06T05:18:22.016" v="282" actId="27636"/>
          <ac:spMkLst>
            <pc:docMk/>
            <pc:sldMk cId="152081419" sldId="301"/>
            <ac:spMk id="2" creationId="{F1C4BF3B-1FC0-44D3-99A5-9BBF4FDD6C16}"/>
          </ac:spMkLst>
        </pc:spChg>
        <pc:spChg chg="add mod">
          <ac:chgData name="Andy Babiec" userId="d2875667258e6b13" providerId="LiveId" clId="{2A53511B-0659-483A-8DAA-D95133931719}" dt="2019-02-06T06:19:51.971" v="913" actId="113"/>
          <ac:spMkLst>
            <pc:docMk/>
            <pc:sldMk cId="152081419" sldId="301"/>
            <ac:spMk id="6" creationId="{320C740E-9AB2-459E-BB3C-5C60D9A1818A}"/>
          </ac:spMkLst>
        </pc:spChg>
        <pc:spChg chg="del">
          <ac:chgData name="Andy Babiec" userId="d2875667258e6b13" providerId="LiveId" clId="{2A53511B-0659-483A-8DAA-D95133931719}" dt="2019-02-06T05:17:55.765" v="278" actId="478"/>
          <ac:spMkLst>
            <pc:docMk/>
            <pc:sldMk cId="152081419" sldId="301"/>
            <ac:spMk id="29" creationId="{6BC10703-2B3E-415E-953A-5ADD24B57C6C}"/>
          </ac:spMkLst>
        </pc:spChg>
        <pc:spChg chg="del">
          <ac:chgData name="Andy Babiec" userId="d2875667258e6b13" providerId="LiveId" clId="{2A53511B-0659-483A-8DAA-D95133931719}" dt="2019-02-06T05:16:23.636" v="259" actId="478"/>
          <ac:spMkLst>
            <pc:docMk/>
            <pc:sldMk cId="152081419" sldId="301"/>
            <ac:spMk id="30" creationId="{69643DDF-7749-4126-BB2F-4E854C408099}"/>
          </ac:spMkLst>
        </pc:spChg>
        <pc:grpChg chg="del">
          <ac:chgData name="Andy Babiec" userId="d2875667258e6b13" providerId="LiveId" clId="{2A53511B-0659-483A-8DAA-D95133931719}" dt="2019-02-06T05:16:21.488" v="258" actId="478"/>
          <ac:grpSpMkLst>
            <pc:docMk/>
            <pc:sldMk cId="152081419" sldId="301"/>
            <ac:grpSpMk id="3" creationId="{30A6D1D0-E5FD-4CD4-8D6B-5D1F375D5E74}"/>
          </ac:grpSpMkLst>
        </pc:grpChg>
        <pc:grpChg chg="mod">
          <ac:chgData name="Andy Babiec" userId="d2875667258e6b13" providerId="LiveId" clId="{2A53511B-0659-483A-8DAA-D95133931719}" dt="2019-02-06T05:16:38.903" v="262" actId="14100"/>
          <ac:grpSpMkLst>
            <pc:docMk/>
            <pc:sldMk cId="152081419" sldId="301"/>
            <ac:grpSpMk id="17" creationId="{3B7EAE1D-3DA9-46C3-84EB-FDAFB9F8FA9B}"/>
          </ac:grpSpMkLst>
        </pc:grpChg>
        <pc:picChg chg="add del mod">
          <ac:chgData name="Andy Babiec" userId="d2875667258e6b13" providerId="LiveId" clId="{2A53511B-0659-483A-8DAA-D95133931719}" dt="2019-02-06T05:38:56.907" v="461" actId="1076"/>
          <ac:picMkLst>
            <pc:docMk/>
            <pc:sldMk cId="152081419" sldId="301"/>
            <ac:picMk id="5" creationId="{2B08B984-4D2A-4C76-8873-205BE7E3C905}"/>
          </ac:picMkLst>
        </pc:picChg>
        <pc:picChg chg="add mod">
          <ac:chgData name="Andy Babiec" userId="d2875667258e6b13" providerId="LiveId" clId="{2A53511B-0659-483A-8DAA-D95133931719}" dt="2019-02-06T05:38:40.454" v="458" actId="1076"/>
          <ac:picMkLst>
            <pc:docMk/>
            <pc:sldMk cId="152081419" sldId="301"/>
            <ac:picMk id="9" creationId="{A15E1CFE-71CF-4177-8410-671A54EB1FA3}"/>
          </ac:picMkLst>
        </pc:picChg>
        <pc:picChg chg="del">
          <ac:chgData name="Andy Babiec" userId="d2875667258e6b13" providerId="LiveId" clId="{2A53511B-0659-483A-8DAA-D95133931719}" dt="2019-02-06T05:38:03.108" v="446" actId="478"/>
          <ac:picMkLst>
            <pc:docMk/>
            <pc:sldMk cId="152081419" sldId="301"/>
            <ac:picMk id="18" creationId="{2FECB993-EB50-49E4-9ACD-14FEA1D56682}"/>
          </ac:picMkLst>
        </pc:picChg>
        <pc:picChg chg="del">
          <ac:chgData name="Andy Babiec" userId="d2875667258e6b13" providerId="LiveId" clId="{2A53511B-0659-483A-8DAA-D95133931719}" dt="2019-02-06T05:38:01.420" v="445" actId="478"/>
          <ac:picMkLst>
            <pc:docMk/>
            <pc:sldMk cId="152081419" sldId="301"/>
            <ac:picMk id="19" creationId="{CEA05831-C4F9-4811-BA6D-2F80189B5450}"/>
          </ac:picMkLst>
        </pc:picChg>
        <pc:picChg chg="del">
          <ac:chgData name="Andy Babiec" userId="d2875667258e6b13" providerId="LiveId" clId="{2A53511B-0659-483A-8DAA-D95133931719}" dt="2019-02-06T05:37:59.725" v="444" actId="478"/>
          <ac:picMkLst>
            <pc:docMk/>
            <pc:sldMk cId="152081419" sldId="301"/>
            <ac:picMk id="20" creationId="{43F2D775-0865-4F05-BDCA-0483CDADE5D7}"/>
          </ac:picMkLst>
        </pc:picChg>
        <pc:picChg chg="add del">
          <ac:chgData name="Andy Babiec" userId="d2875667258e6b13" providerId="LiveId" clId="{2A53511B-0659-483A-8DAA-D95133931719}" dt="2019-02-06T05:37:56.627" v="442" actId="478"/>
          <ac:picMkLst>
            <pc:docMk/>
            <pc:sldMk cId="152081419" sldId="301"/>
            <ac:picMk id="21" creationId="{23CB8865-A2FF-4673-B5CF-0FA33D400786}"/>
          </ac:picMkLst>
        </pc:picChg>
        <pc:picChg chg="del">
          <ac:chgData name="Andy Babiec" userId="d2875667258e6b13" providerId="LiveId" clId="{2A53511B-0659-483A-8DAA-D95133931719}" dt="2019-02-06T05:37:58.411" v="443" actId="478"/>
          <ac:picMkLst>
            <pc:docMk/>
            <pc:sldMk cId="152081419" sldId="301"/>
            <ac:picMk id="22" creationId="{4ABA2CE9-5945-4EC1-A92F-E607945E825F}"/>
          </ac:picMkLst>
        </pc:picChg>
        <pc:picChg chg="del">
          <ac:chgData name="Andy Babiec" userId="d2875667258e6b13" providerId="LiveId" clId="{2A53511B-0659-483A-8DAA-D95133931719}" dt="2019-02-06T05:38:51.259" v="460" actId="478"/>
          <ac:picMkLst>
            <pc:docMk/>
            <pc:sldMk cId="152081419" sldId="301"/>
            <ac:picMk id="23" creationId="{85EAE6FD-09D6-4675-A11F-586289AB9940}"/>
          </ac:picMkLst>
        </pc:picChg>
        <pc:picChg chg="del">
          <ac:chgData name="Andy Babiec" userId="d2875667258e6b13" providerId="LiveId" clId="{2A53511B-0659-483A-8DAA-D95133931719}" dt="2019-02-06T05:16:23.636" v="259" actId="478"/>
          <ac:picMkLst>
            <pc:docMk/>
            <pc:sldMk cId="152081419" sldId="301"/>
            <ac:picMk id="32" creationId="{22798F28-7BAF-49D8-8823-C73D6DBCBDC1}"/>
          </ac:picMkLst>
        </pc:picChg>
        <pc:picChg chg="del">
          <ac:chgData name="Andy Babiec" userId="d2875667258e6b13" providerId="LiveId" clId="{2A53511B-0659-483A-8DAA-D95133931719}" dt="2019-02-06T05:16:23.636" v="259" actId="478"/>
          <ac:picMkLst>
            <pc:docMk/>
            <pc:sldMk cId="152081419" sldId="301"/>
            <ac:picMk id="33" creationId="{CF038BE7-0231-47C4-B352-E5A129330D54}"/>
          </ac:picMkLst>
        </pc:picChg>
        <pc:picChg chg="del">
          <ac:chgData name="Andy Babiec" userId="d2875667258e6b13" providerId="LiveId" clId="{2A53511B-0659-483A-8DAA-D95133931719}" dt="2019-02-06T05:16:23.636" v="259" actId="478"/>
          <ac:picMkLst>
            <pc:docMk/>
            <pc:sldMk cId="152081419" sldId="301"/>
            <ac:picMk id="34" creationId="{A000BC2E-C203-4A56-A7C2-5E6C33A9ED13}"/>
          </ac:picMkLst>
        </pc:picChg>
        <pc:picChg chg="del">
          <ac:chgData name="Andy Babiec" userId="d2875667258e6b13" providerId="LiveId" clId="{2A53511B-0659-483A-8DAA-D95133931719}" dt="2019-02-06T05:16:23.636" v="259" actId="478"/>
          <ac:picMkLst>
            <pc:docMk/>
            <pc:sldMk cId="152081419" sldId="301"/>
            <ac:picMk id="35" creationId="{969CB4A1-3B45-42A7-AD7F-CA565C48761C}"/>
          </ac:picMkLst>
        </pc:picChg>
        <pc:picChg chg="del">
          <ac:chgData name="Andy Babiec" userId="d2875667258e6b13" providerId="LiveId" clId="{2A53511B-0659-483A-8DAA-D95133931719}" dt="2019-02-06T05:16:23.636" v="259" actId="478"/>
          <ac:picMkLst>
            <pc:docMk/>
            <pc:sldMk cId="152081419" sldId="301"/>
            <ac:picMk id="36" creationId="{7B978537-92F4-4D16-9A5E-B23E991789B0}"/>
          </ac:picMkLst>
        </pc:picChg>
        <pc:picChg chg="add mod">
          <ac:chgData name="Andy Babiec" userId="d2875667258e6b13" providerId="LiveId" clId="{2A53511B-0659-483A-8DAA-D95133931719}" dt="2019-02-06T05:38:33.076" v="457" actId="1076"/>
          <ac:picMkLst>
            <pc:docMk/>
            <pc:sldMk cId="152081419" sldId="301"/>
            <ac:picMk id="37" creationId="{ADFA1C6D-CB6B-4C90-9C48-3F3927D8F200}"/>
          </ac:picMkLst>
        </pc:picChg>
        <pc:picChg chg="add mod">
          <ac:chgData name="Andy Babiec" userId="d2875667258e6b13" providerId="LiveId" clId="{2A53511B-0659-483A-8DAA-D95133931719}" dt="2019-02-06T05:38:28.236" v="456" actId="1076"/>
          <ac:picMkLst>
            <pc:docMk/>
            <pc:sldMk cId="152081419" sldId="301"/>
            <ac:picMk id="38" creationId="{3507FEA1-13CD-40EE-98C3-817C18984A8D}"/>
          </ac:picMkLst>
        </pc:picChg>
        <pc:picChg chg="add mod">
          <ac:chgData name="Andy Babiec" userId="d2875667258e6b13" providerId="LiveId" clId="{2A53511B-0659-483A-8DAA-D95133931719}" dt="2019-02-06T05:38:22.595" v="455" actId="1076"/>
          <ac:picMkLst>
            <pc:docMk/>
            <pc:sldMk cId="152081419" sldId="301"/>
            <ac:picMk id="39" creationId="{8E7C0A1B-8D56-41C3-8E96-A6F80A576AC2}"/>
          </ac:picMkLst>
        </pc:picChg>
        <pc:picChg chg="add mod">
          <ac:chgData name="Andy Babiec" userId="d2875667258e6b13" providerId="LiveId" clId="{2A53511B-0659-483A-8DAA-D95133931719}" dt="2019-02-06T05:38:19.819" v="454" actId="1076"/>
          <ac:picMkLst>
            <pc:docMk/>
            <pc:sldMk cId="152081419" sldId="301"/>
            <ac:picMk id="40" creationId="{4A3CDFC4-A948-4AD9-84AD-2E85B03209AB}"/>
          </ac:picMkLst>
        </pc:picChg>
        <pc:cxnChg chg="mod">
          <ac:chgData name="Andy Babiec" userId="d2875667258e6b13" providerId="LiveId" clId="{2A53511B-0659-483A-8DAA-D95133931719}" dt="2019-02-06T05:38:51.259" v="460" actId="478"/>
          <ac:cxnSpMkLst>
            <pc:docMk/>
            <pc:sldMk cId="152081419" sldId="301"/>
            <ac:cxnSpMk id="26" creationId="{1846199E-663D-43B0-9A05-FA3811C86F89}"/>
          </ac:cxnSpMkLst>
        </pc:cxnChg>
        <pc:cxnChg chg="del">
          <ac:chgData name="Andy Babiec" userId="d2875667258e6b13" providerId="LiveId" clId="{2A53511B-0659-483A-8DAA-D95133931719}" dt="2019-02-06T05:16:23.636" v="259" actId="478"/>
          <ac:cxnSpMkLst>
            <pc:docMk/>
            <pc:sldMk cId="152081419" sldId="301"/>
            <ac:cxnSpMk id="31" creationId="{F80EA3C4-149F-44AC-808F-EF0D69EB1DE4}"/>
          </ac:cxnSpMkLst>
        </pc:cxnChg>
      </pc:sldChg>
      <pc:sldChg chg="addSp modSp add ord">
        <pc:chgData name="Andy Babiec" userId="d2875667258e6b13" providerId="LiveId" clId="{2A53511B-0659-483A-8DAA-D95133931719}" dt="2019-02-06T08:55:03.161" v="2996" actId="27636"/>
        <pc:sldMkLst>
          <pc:docMk/>
          <pc:sldMk cId="3846965942" sldId="302"/>
        </pc:sldMkLst>
        <pc:spChg chg="mod">
          <ac:chgData name="Andy Babiec" userId="d2875667258e6b13" providerId="LiveId" clId="{2A53511B-0659-483A-8DAA-D95133931719}" dt="2019-02-06T08:55:03.161" v="2996" actId="27636"/>
          <ac:spMkLst>
            <pc:docMk/>
            <pc:sldMk cId="3846965942" sldId="302"/>
            <ac:spMk id="2" creationId="{F4F5338B-F647-45D0-9A88-22BB1C0C599E}"/>
          </ac:spMkLst>
        </pc:spChg>
        <pc:picChg chg="add mod">
          <ac:chgData name="Andy Babiec" userId="d2875667258e6b13" providerId="LiveId" clId="{2A53511B-0659-483A-8DAA-D95133931719}" dt="2019-02-06T08:54:57.282" v="2993" actId="1076"/>
          <ac:picMkLst>
            <pc:docMk/>
            <pc:sldMk cId="3846965942" sldId="302"/>
            <ac:picMk id="3" creationId="{3E22561D-47FE-41E1-9F74-583B34F732BF}"/>
          </ac:picMkLst>
        </pc:picChg>
        <pc:picChg chg="add mod ord">
          <ac:chgData name="Andy Babiec" userId="d2875667258e6b13" providerId="LiveId" clId="{2A53511B-0659-483A-8DAA-D95133931719}" dt="2019-02-06T05:45:23.929" v="482" actId="14100"/>
          <ac:picMkLst>
            <pc:docMk/>
            <pc:sldMk cId="3846965942" sldId="302"/>
            <ac:picMk id="4" creationId="{7ADC788B-3EC7-414B-9E30-B0A54AA96865}"/>
          </ac:picMkLst>
        </pc:picChg>
      </pc:sldChg>
      <pc:sldChg chg="modSp add ord">
        <pc:chgData name="Andy Babiec" userId="d2875667258e6b13" providerId="LiveId" clId="{2A53511B-0659-483A-8DAA-D95133931719}" dt="2019-02-06T07:47:05.137" v="2723"/>
        <pc:sldMkLst>
          <pc:docMk/>
          <pc:sldMk cId="132386206" sldId="303"/>
        </pc:sldMkLst>
        <pc:spChg chg="mod">
          <ac:chgData name="Andy Babiec" userId="d2875667258e6b13" providerId="LiveId" clId="{2A53511B-0659-483A-8DAA-D95133931719}" dt="2019-02-06T06:22:06.140" v="935" actId="20577"/>
          <ac:spMkLst>
            <pc:docMk/>
            <pc:sldMk cId="132386206" sldId="303"/>
            <ac:spMk id="2" creationId="{1119B8F6-7B1E-4E76-8D5C-E144C523D9D2}"/>
          </ac:spMkLst>
        </pc:spChg>
        <pc:spChg chg="mod">
          <ac:chgData name="Andy Babiec" userId="d2875667258e6b13" providerId="LiveId" clId="{2A53511B-0659-483A-8DAA-D95133931719}" dt="2019-02-06T07:27:10.523" v="2538" actId="20577"/>
          <ac:spMkLst>
            <pc:docMk/>
            <pc:sldMk cId="132386206" sldId="303"/>
            <ac:spMk id="3" creationId="{D06854C0-65D2-40F0-B7EB-2C525ADE520E}"/>
          </ac:spMkLst>
        </pc:spChg>
      </pc:sldChg>
      <pc:sldChg chg="modSp add ord">
        <pc:chgData name="Andy Babiec" userId="d2875667258e6b13" providerId="LiveId" clId="{2A53511B-0659-483A-8DAA-D95133931719}" dt="2019-02-06T07:19:15.510" v="2284" actId="27636"/>
        <pc:sldMkLst>
          <pc:docMk/>
          <pc:sldMk cId="4141871004" sldId="304"/>
        </pc:sldMkLst>
        <pc:spChg chg="mod">
          <ac:chgData name="Andy Babiec" userId="d2875667258e6b13" providerId="LiveId" clId="{2A53511B-0659-483A-8DAA-D95133931719}" dt="2019-02-06T06:56:33.949" v="1989" actId="20577"/>
          <ac:spMkLst>
            <pc:docMk/>
            <pc:sldMk cId="4141871004" sldId="304"/>
            <ac:spMk id="2" creationId="{1119B8F6-7B1E-4E76-8D5C-E144C523D9D2}"/>
          </ac:spMkLst>
        </pc:spChg>
        <pc:spChg chg="mod">
          <ac:chgData name="Andy Babiec" userId="d2875667258e6b13" providerId="LiveId" clId="{2A53511B-0659-483A-8DAA-D95133931719}" dt="2019-02-06T07:19:15.510" v="2284" actId="27636"/>
          <ac:spMkLst>
            <pc:docMk/>
            <pc:sldMk cId="4141871004" sldId="304"/>
            <ac:spMk id="3" creationId="{D06854C0-65D2-40F0-B7EB-2C525ADE520E}"/>
          </ac:spMkLst>
        </pc:spChg>
      </pc:sldChg>
      <pc:sldChg chg="modSp add">
        <pc:chgData name="Andy Babiec" userId="d2875667258e6b13" providerId="LiveId" clId="{2A53511B-0659-483A-8DAA-D95133931719}" dt="2019-02-06T07:53:58.433" v="2856" actId="113"/>
        <pc:sldMkLst>
          <pc:docMk/>
          <pc:sldMk cId="1532786593" sldId="306"/>
        </pc:sldMkLst>
        <pc:spChg chg="mod">
          <ac:chgData name="Andy Babiec" userId="d2875667258e6b13" providerId="LiveId" clId="{2A53511B-0659-483A-8DAA-D95133931719}" dt="2019-02-06T07:21:33.019" v="2400" actId="20577"/>
          <ac:spMkLst>
            <pc:docMk/>
            <pc:sldMk cId="1532786593" sldId="306"/>
            <ac:spMk id="2" creationId="{F690DF1F-ABE7-49F0-A085-6C8D9D5D08C5}"/>
          </ac:spMkLst>
        </pc:spChg>
        <pc:spChg chg="mod">
          <ac:chgData name="Andy Babiec" userId="d2875667258e6b13" providerId="LiveId" clId="{2A53511B-0659-483A-8DAA-D95133931719}" dt="2019-02-06T07:53:58.433" v="2856" actId="113"/>
          <ac:spMkLst>
            <pc:docMk/>
            <pc:sldMk cId="1532786593" sldId="306"/>
            <ac:spMk id="3" creationId="{E9A6EB47-F2B8-42DC-A938-BBD2444C5536}"/>
          </ac:spMkLst>
        </pc:spChg>
      </pc:sldChg>
      <pc:sldChg chg="modSp add ord">
        <pc:chgData name="Andy Babiec" userId="d2875667258e6b13" providerId="LiveId" clId="{2A53511B-0659-483A-8DAA-D95133931719}" dt="2019-02-06T09:51:36.111" v="3392" actId="20577"/>
        <pc:sldMkLst>
          <pc:docMk/>
          <pc:sldMk cId="3830994292" sldId="307"/>
        </pc:sldMkLst>
        <pc:spChg chg="mod">
          <ac:chgData name="Andy Babiec" userId="d2875667258e6b13" providerId="LiveId" clId="{2A53511B-0659-483A-8DAA-D95133931719}" dt="2019-02-06T07:24:09.363" v="2505" actId="20577"/>
          <ac:spMkLst>
            <pc:docMk/>
            <pc:sldMk cId="3830994292" sldId="307"/>
            <ac:spMk id="2" creationId="{F690DF1F-ABE7-49F0-A085-6C8D9D5D08C5}"/>
          </ac:spMkLst>
        </pc:spChg>
        <pc:spChg chg="mod">
          <ac:chgData name="Andy Babiec" userId="d2875667258e6b13" providerId="LiveId" clId="{2A53511B-0659-483A-8DAA-D95133931719}" dt="2019-02-06T09:51:36.111" v="3392" actId="20577"/>
          <ac:spMkLst>
            <pc:docMk/>
            <pc:sldMk cId="3830994292" sldId="307"/>
            <ac:spMk id="3" creationId="{E9A6EB47-F2B8-42DC-A938-BBD2444C5536}"/>
          </ac:spMkLst>
        </pc:spChg>
      </pc:sldChg>
      <pc:sldChg chg="modSp add">
        <pc:chgData name="Andy Babiec" userId="d2875667258e6b13" providerId="LiveId" clId="{2A53511B-0659-483A-8DAA-D95133931719}" dt="2019-02-06T08:52:52.905" v="2956" actId="20577"/>
        <pc:sldMkLst>
          <pc:docMk/>
          <pc:sldMk cId="595597363" sldId="308"/>
        </pc:sldMkLst>
        <pc:spChg chg="mod">
          <ac:chgData name="Andy Babiec" userId="d2875667258e6b13" providerId="LiveId" clId="{2A53511B-0659-483A-8DAA-D95133931719}" dt="2019-02-06T08:52:52.905" v="2956" actId="20577"/>
          <ac:spMkLst>
            <pc:docMk/>
            <pc:sldMk cId="595597363" sldId="308"/>
            <ac:spMk id="2" creationId="{9B928466-FA28-46F7-A0C0-82926874641F}"/>
          </ac:spMkLst>
        </pc:spChg>
      </pc:sldChg>
      <pc:sldChg chg="modSp add">
        <pc:chgData name="Andy Babiec" userId="d2875667258e6b13" providerId="LiveId" clId="{2A53511B-0659-483A-8DAA-D95133931719}" dt="2019-02-06T08:55:50.782" v="3007" actId="20577"/>
        <pc:sldMkLst>
          <pc:docMk/>
          <pc:sldMk cId="1247204278" sldId="309"/>
        </pc:sldMkLst>
        <pc:spChg chg="mod">
          <ac:chgData name="Andy Babiec" userId="d2875667258e6b13" providerId="LiveId" clId="{2A53511B-0659-483A-8DAA-D95133931719}" dt="2019-02-06T08:55:50.782" v="3007" actId="20577"/>
          <ac:spMkLst>
            <pc:docMk/>
            <pc:sldMk cId="1247204278" sldId="309"/>
            <ac:spMk id="2" creationId="{9B928466-FA28-46F7-A0C0-82926874641F}"/>
          </ac:spMkLst>
        </pc:spChg>
      </pc:sldChg>
      <pc:sldChg chg="modSp add">
        <pc:chgData name="Andy Babiec" userId="d2875667258e6b13" providerId="LiveId" clId="{2A53511B-0659-483A-8DAA-D95133931719}" dt="2019-02-06T08:57:31.105" v="3028" actId="20577"/>
        <pc:sldMkLst>
          <pc:docMk/>
          <pc:sldMk cId="4273212478" sldId="310"/>
        </pc:sldMkLst>
        <pc:spChg chg="mod">
          <ac:chgData name="Andy Babiec" userId="d2875667258e6b13" providerId="LiveId" clId="{2A53511B-0659-483A-8DAA-D95133931719}" dt="2019-02-06T08:57:31.105" v="3028" actId="20577"/>
          <ac:spMkLst>
            <pc:docMk/>
            <pc:sldMk cId="4273212478" sldId="310"/>
            <ac:spMk id="2" creationId="{9B928466-FA28-46F7-A0C0-82926874641F}"/>
          </ac:spMkLst>
        </pc:spChg>
      </pc:sldChg>
      <pc:sldChg chg="modSp add">
        <pc:chgData name="Andy Babiec" userId="d2875667258e6b13" providerId="LiveId" clId="{2A53511B-0659-483A-8DAA-D95133931719}" dt="2019-02-06T09:06:35.974" v="3117" actId="20577"/>
        <pc:sldMkLst>
          <pc:docMk/>
          <pc:sldMk cId="1866889446" sldId="311"/>
        </pc:sldMkLst>
        <pc:spChg chg="mod">
          <ac:chgData name="Andy Babiec" userId="d2875667258e6b13" providerId="LiveId" clId="{2A53511B-0659-483A-8DAA-D95133931719}" dt="2019-02-06T09:06:35.974" v="3117" actId="20577"/>
          <ac:spMkLst>
            <pc:docMk/>
            <pc:sldMk cId="1866889446" sldId="311"/>
            <ac:spMk id="2" creationId="{9B928466-FA28-46F7-A0C0-82926874641F}"/>
          </ac:spMkLst>
        </pc:spChg>
      </pc:sldChg>
      <pc:sldChg chg="modSp add">
        <pc:chgData name="Andy Babiec" userId="d2875667258e6b13" providerId="LiveId" clId="{2A53511B-0659-483A-8DAA-D95133931719}" dt="2019-02-06T09:53:50.945" v="3449" actId="113"/>
        <pc:sldMkLst>
          <pc:docMk/>
          <pc:sldMk cId="1222911687" sldId="312"/>
        </pc:sldMkLst>
        <pc:spChg chg="mod">
          <ac:chgData name="Andy Babiec" userId="d2875667258e6b13" providerId="LiveId" clId="{2A53511B-0659-483A-8DAA-D95133931719}" dt="2019-02-06T09:10:58.062" v="3151" actId="20577"/>
          <ac:spMkLst>
            <pc:docMk/>
            <pc:sldMk cId="1222911687" sldId="312"/>
            <ac:spMk id="2" creationId="{1119B8F6-7B1E-4E76-8D5C-E144C523D9D2}"/>
          </ac:spMkLst>
        </pc:spChg>
        <pc:spChg chg="mod">
          <ac:chgData name="Andy Babiec" userId="d2875667258e6b13" providerId="LiveId" clId="{2A53511B-0659-483A-8DAA-D95133931719}" dt="2019-02-06T09:53:50.945" v="3449" actId="113"/>
          <ac:spMkLst>
            <pc:docMk/>
            <pc:sldMk cId="1222911687" sldId="312"/>
            <ac:spMk id="3" creationId="{D06854C0-65D2-40F0-B7EB-2C525ADE520E}"/>
          </ac:spMkLst>
        </pc:spChg>
      </pc:sldChg>
      <pc:sldChg chg="modSp add">
        <pc:chgData name="Andy Babiec" userId="d2875667258e6b13" providerId="LiveId" clId="{2A53511B-0659-483A-8DAA-D95133931719}" dt="2019-02-06T15:33:32.771" v="3544" actId="20577"/>
        <pc:sldMkLst>
          <pc:docMk/>
          <pc:sldMk cId="199583080" sldId="313"/>
        </pc:sldMkLst>
        <pc:spChg chg="mod">
          <ac:chgData name="Andy Babiec" userId="d2875667258e6b13" providerId="LiveId" clId="{2A53511B-0659-483A-8DAA-D95133931719}" dt="2019-02-06T15:00:08.450" v="3473" actId="20577"/>
          <ac:spMkLst>
            <pc:docMk/>
            <pc:sldMk cId="199583080" sldId="313"/>
            <ac:spMk id="2" creationId="{5C64BEF4-A787-44B4-A2AC-05E950C4ABE5}"/>
          </ac:spMkLst>
        </pc:spChg>
        <pc:spChg chg="mod">
          <ac:chgData name="Andy Babiec" userId="d2875667258e6b13" providerId="LiveId" clId="{2A53511B-0659-483A-8DAA-D95133931719}" dt="2019-02-06T15:33:32.771" v="3544" actId="20577"/>
          <ac:spMkLst>
            <pc:docMk/>
            <pc:sldMk cId="199583080" sldId="313"/>
            <ac:spMk id="3" creationId="{D4F6A492-F757-4F03-8535-B32829600B1E}"/>
          </ac:spMkLst>
        </pc:spChg>
      </pc:sldChg>
    </pc:docChg>
  </pc:docChgLst>
  <pc:docChgLst>
    <pc:chgData name="Andy Babiec" userId="d2875667258e6b13" providerId="LiveId" clId="{EBE1BB18-3A0C-461B-830F-02755EFCE544}"/>
    <pc:docChg chg="undo custSel modSld">
      <pc:chgData name="Andy Babiec" userId="d2875667258e6b13" providerId="LiveId" clId="{EBE1BB18-3A0C-461B-830F-02755EFCE544}" dt="2019-05-02T22:24:59.484" v="13" actId="20577"/>
      <pc:docMkLst>
        <pc:docMk/>
      </pc:docMkLst>
      <pc:sldChg chg="modSp">
        <pc:chgData name="Andy Babiec" userId="d2875667258e6b13" providerId="LiveId" clId="{EBE1BB18-3A0C-461B-830F-02755EFCE544}" dt="2019-05-02T18:16:53.692" v="12" actId="20577"/>
        <pc:sldMkLst>
          <pc:docMk/>
          <pc:sldMk cId="1081862565" sldId="256"/>
        </pc:sldMkLst>
        <pc:spChg chg="mod">
          <ac:chgData name="Andy Babiec" userId="d2875667258e6b13" providerId="LiveId" clId="{EBE1BB18-3A0C-461B-830F-02755EFCE544}" dt="2019-05-02T18:16:53.692" v="12" actId="20577"/>
          <ac:spMkLst>
            <pc:docMk/>
            <pc:sldMk cId="1081862565" sldId="256"/>
            <ac:spMk id="3" creationId="{8ED5A996-AE45-49ED-8AA6-BE322716F9F2}"/>
          </ac:spMkLst>
        </pc:spChg>
      </pc:sldChg>
      <pc:sldChg chg="modSp">
        <pc:chgData name="Andy Babiec" userId="d2875667258e6b13" providerId="LiveId" clId="{EBE1BB18-3A0C-461B-830F-02755EFCE544}" dt="2019-05-02T22:24:59.484" v="13" actId="20577"/>
        <pc:sldMkLst>
          <pc:docMk/>
          <pc:sldMk cId="199583080" sldId="313"/>
        </pc:sldMkLst>
        <pc:spChg chg="mod">
          <ac:chgData name="Andy Babiec" userId="d2875667258e6b13" providerId="LiveId" clId="{EBE1BB18-3A0C-461B-830F-02755EFCE544}" dt="2019-05-02T22:24:59.484" v="13" actId="20577"/>
          <ac:spMkLst>
            <pc:docMk/>
            <pc:sldMk cId="199583080" sldId="313"/>
            <ac:spMk id="3" creationId="{D4F6A492-F757-4F03-8535-B32829600B1E}"/>
          </ac:spMkLst>
        </pc:spChg>
      </pc:sldChg>
    </pc:docChg>
  </pc:docChgLst>
  <pc:docChgLst>
    <pc:chgData name="Andy Babiec" userId="d2875667258e6b13" providerId="LiveId" clId="{DEC7C000-5127-4DEF-8E2D-B50F72D90D58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98029-24DA-4A60-961F-7E4843CBA4B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B59A6-7019-4EAE-80C3-F202F93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44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dpsoftware.com/git-cheatsheet.html" TargetMode="External"/><Relationship Id="rId5" Type="http://schemas.openxmlformats.org/officeDocument/2006/relationships/hyperlink" Target="https://learngitbranching.js.org/" TargetMode="External"/><Relationship Id="rId4" Type="http://schemas.openxmlformats.org/officeDocument/2006/relationships/hyperlink" Target="https://lab.github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E5867-AABB-48DD-BDDE-A16FB0D9D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 to Git and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5A996-AE45-49ED-8AA6-BE322716F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New England Microsoft Developers User Group</a:t>
            </a:r>
            <a:endParaRPr lang="it-IT" b="1" dirty="0"/>
          </a:p>
          <a:p>
            <a:r>
              <a:rPr lang="it-IT" dirty="0"/>
              <a:t>Andrew Babiec</a:t>
            </a:r>
          </a:p>
          <a:p>
            <a:r>
              <a:rPr lang="en-US" dirty="0"/>
              <a:t>2019-05-02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DCF5F-300C-4FF3-BA9B-68E2BABA9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77" y="24210"/>
            <a:ext cx="2782957" cy="2782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C43367-F4E2-4A9E-B728-0C91ECDF6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159" y="342200"/>
            <a:ext cx="5807147" cy="193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62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788B-002F-450C-8D74-C600FED5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repo/project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09CDD-C3EB-4401-8A27-91386FDA6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47692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Git stores 3 copies of a project on your workstation. </a:t>
            </a:r>
          </a:p>
          <a:p>
            <a:r>
              <a:rPr lang="en-US" dirty="0"/>
              <a:t>One copy is your own repository with your own </a:t>
            </a:r>
            <a:r>
              <a:rPr lang="en-US" b="1" dirty="0"/>
              <a:t>commit history</a:t>
            </a:r>
            <a:r>
              <a:rPr lang="en-US" dirty="0"/>
              <a:t>. </a:t>
            </a:r>
          </a:p>
          <a:p>
            <a:r>
              <a:rPr lang="en-US" dirty="0"/>
              <a:t>The second copy is your </a:t>
            </a:r>
            <a:r>
              <a:rPr lang="en-US" b="1" dirty="0"/>
              <a:t>working copy </a:t>
            </a:r>
            <a:r>
              <a:rPr lang="en-US" dirty="0"/>
              <a:t>where you are editing and building.</a:t>
            </a:r>
          </a:p>
          <a:p>
            <a:pPr lvl="1"/>
            <a:r>
              <a:rPr lang="en-US" dirty="0"/>
              <a:t>State can be Working or Staged </a:t>
            </a:r>
          </a:p>
          <a:p>
            <a:r>
              <a:rPr lang="en-US" dirty="0"/>
              <a:t>The third copy is your local "cached" copy of a </a:t>
            </a:r>
            <a:r>
              <a:rPr lang="en-US" b="1" dirty="0"/>
              <a:t>remote repository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Git saves space by storing file contents as unique, compressed blobs identified by a hash</a:t>
            </a:r>
          </a:p>
        </p:txBody>
      </p:sp>
    </p:spTree>
    <p:extLst>
      <p:ext uri="{BB962C8B-B14F-4D97-AF65-F5344CB8AC3E}">
        <p14:creationId xmlns:p14="http://schemas.microsoft.com/office/powerpoint/2010/main" val="577675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8272-D061-46A9-A02F-E2D7D9FF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 Two Stage Commit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E3C9-C1AA-43E8-A006-88608E6F7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0163"/>
            <a:ext cx="9133416" cy="452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Working</a:t>
            </a:r>
            <a:r>
              <a:rPr lang="en-US" sz="2000" dirty="0"/>
              <a:t>/modified/workspace &gt; </a:t>
            </a:r>
            <a:r>
              <a:rPr lang="en-US" sz="2000" b="1" dirty="0"/>
              <a:t>Staging</a:t>
            </a:r>
            <a:r>
              <a:rPr lang="en-US" sz="2000" dirty="0"/>
              <a:t> (index) &gt; </a:t>
            </a:r>
            <a:r>
              <a:rPr lang="en-US" sz="2000" b="1" dirty="0"/>
              <a:t>Committed</a:t>
            </a:r>
            <a:r>
              <a:rPr lang="en-US" sz="2000" dirty="0"/>
              <a:t>/history/repo</a:t>
            </a:r>
          </a:p>
        </p:txBody>
      </p:sp>
      <p:pic>
        <p:nvPicPr>
          <p:cNvPr id="4" name="Nesne1" descr="C:\Users\Kara\Desktop\x.png">
            <a:extLst>
              <a:ext uri="{FF2B5EF4-FFF2-40B4-BE49-F238E27FC236}">
                <a16:creationId xmlns:a16="http://schemas.microsoft.com/office/drawing/2014/main" id="{BF1C68CA-62BF-4E29-809D-FC13A2E493F5}"/>
              </a:ext>
            </a:extLst>
          </p:cNvPr>
          <p:cNvPicPr>
            <a:picLocks noRot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160589"/>
            <a:ext cx="783113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3793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A85C-8855-43FD-9D42-B8021601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File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04935-0619-4836-B09B-6BF973E46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8301"/>
            <a:ext cx="8596668" cy="4819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Files exist in 1 of 4 states</a:t>
            </a:r>
          </a:p>
          <a:p>
            <a:r>
              <a:rPr lang="en-US" dirty="0"/>
              <a:t>Untracked, Modified, Staged or Committed</a:t>
            </a:r>
          </a:p>
          <a:p>
            <a:pPr lvl="1"/>
            <a:r>
              <a:rPr lang="en-US" dirty="0"/>
              <a:t>An untracked file is one that is not currently part of the version controlled directory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Git commands for adding, moving, renaming and removing/deleting files</a:t>
            </a:r>
          </a:p>
          <a:p>
            <a:r>
              <a:rPr lang="en-US" dirty="0"/>
              <a:t>git </a:t>
            </a:r>
            <a:r>
              <a:rPr lang="en-US" b="1" dirty="0"/>
              <a:t>add</a:t>
            </a:r>
          </a:p>
          <a:p>
            <a:r>
              <a:rPr lang="en-US" dirty="0"/>
              <a:t>git </a:t>
            </a:r>
            <a:r>
              <a:rPr lang="en-US" b="1" dirty="0"/>
              <a:t>mv</a:t>
            </a:r>
            <a:r>
              <a:rPr lang="en-US" dirty="0"/>
              <a:t> (move and rename)</a:t>
            </a:r>
          </a:p>
          <a:p>
            <a:r>
              <a:rPr lang="en-US" dirty="0"/>
              <a:t>git </a:t>
            </a:r>
            <a:r>
              <a:rPr lang="en-US" b="1" dirty="0" err="1"/>
              <a:t>rm</a:t>
            </a:r>
            <a:r>
              <a:rPr lang="en-US" dirty="0"/>
              <a:t> (remove)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47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666B86-7457-415E-8194-BC81F5132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74" y="0"/>
            <a:ext cx="1079565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3797E3-9205-4F79-AFE0-A079570C495B}"/>
              </a:ext>
            </a:extLst>
          </p:cNvPr>
          <p:cNvSpPr txBox="1"/>
          <p:nvPr/>
        </p:nvSpPr>
        <p:spPr>
          <a:xfrm>
            <a:off x="8030425" y="1765426"/>
            <a:ext cx="194649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local repo</a:t>
            </a:r>
          </a:p>
        </p:txBody>
      </p:sp>
    </p:spTree>
    <p:extLst>
      <p:ext uri="{BB962C8B-B14F-4D97-AF65-F5344CB8AC3E}">
        <p14:creationId xmlns:p14="http://schemas.microsoft.com/office/powerpoint/2010/main" val="2844514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10ACF6-52C8-4FEC-9B97-5642511FF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63" y="1"/>
            <a:ext cx="105204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910B68-4E5A-47BD-8538-68A8A6D6502F}"/>
              </a:ext>
            </a:extLst>
          </p:cNvPr>
          <p:cNvSpPr txBox="1"/>
          <p:nvPr/>
        </p:nvSpPr>
        <p:spPr>
          <a:xfrm>
            <a:off x="7948945" y="1711105"/>
            <a:ext cx="194649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local repo</a:t>
            </a:r>
          </a:p>
        </p:txBody>
      </p:sp>
    </p:spTree>
    <p:extLst>
      <p:ext uri="{BB962C8B-B14F-4D97-AF65-F5344CB8AC3E}">
        <p14:creationId xmlns:p14="http://schemas.microsoft.com/office/powerpoint/2010/main" val="607479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033585-1961-496F-84DD-EC85C8D75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64" y="1"/>
            <a:ext cx="108624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1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DF1F-ABE7-49F0-A085-6C8D9D5D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6EB47-F2B8-42DC-A938-BBD2444C5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9501"/>
            <a:ext cx="8596668" cy="46018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Local changes</a:t>
            </a:r>
          </a:p>
          <a:p>
            <a:r>
              <a:rPr lang="en-US" sz="2000" dirty="0"/>
              <a:t>Git </a:t>
            </a:r>
            <a:r>
              <a:rPr lang="en-US" sz="2000" b="1" dirty="0"/>
              <a:t>commit</a:t>
            </a:r>
          </a:p>
          <a:p>
            <a:r>
              <a:rPr lang="en-US" sz="2000" dirty="0"/>
              <a:t>Git </a:t>
            </a:r>
            <a:r>
              <a:rPr lang="en-US" sz="2000" b="1" dirty="0"/>
              <a:t>status</a:t>
            </a:r>
          </a:p>
          <a:p>
            <a:r>
              <a:rPr lang="en-US" sz="2000" dirty="0"/>
              <a:t>Git </a:t>
            </a:r>
            <a:r>
              <a:rPr lang="en-US" sz="2000" b="1" dirty="0"/>
              <a:t>log</a:t>
            </a:r>
          </a:p>
          <a:p>
            <a:r>
              <a:rPr lang="en-US" sz="2000" dirty="0"/>
              <a:t>Git </a:t>
            </a:r>
            <a:r>
              <a:rPr lang="en-US" sz="2000" b="1" dirty="0"/>
              <a:t>diff</a:t>
            </a:r>
          </a:p>
          <a:p>
            <a:r>
              <a:rPr lang="en-US" sz="2000" dirty="0"/>
              <a:t>Git </a:t>
            </a:r>
            <a:r>
              <a:rPr lang="en-US" sz="2000" b="1" dirty="0"/>
              <a:t>reset</a:t>
            </a:r>
            <a:r>
              <a:rPr lang="en-US" sz="2000" dirty="0"/>
              <a:t> – undo a commit/merge/pull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Sharing and Updating with remote repositories </a:t>
            </a:r>
          </a:p>
          <a:p>
            <a:r>
              <a:rPr lang="en-US" sz="2000" dirty="0"/>
              <a:t>Git </a:t>
            </a:r>
            <a:r>
              <a:rPr lang="en-US" sz="2000" b="1" dirty="0"/>
              <a:t>fetch</a:t>
            </a:r>
          </a:p>
          <a:p>
            <a:r>
              <a:rPr lang="en-US" sz="2000" dirty="0"/>
              <a:t>Git </a:t>
            </a:r>
            <a:r>
              <a:rPr lang="en-US" sz="2000" b="1" dirty="0"/>
              <a:t>pull</a:t>
            </a:r>
          </a:p>
          <a:p>
            <a:r>
              <a:rPr lang="en-US" sz="2000" dirty="0"/>
              <a:t>Git </a:t>
            </a:r>
            <a:r>
              <a:rPr lang="en-US" sz="2000" b="1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830994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FAC78B1-04C5-46DF-A598-11AA6DE0D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98206" y="227039"/>
            <a:ext cx="7574244" cy="612064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0919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385E4F-69EF-41A2-B19D-B050C6D8C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611" y="916380"/>
            <a:ext cx="9945601" cy="5025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CF1EEF-EFBB-4971-B206-1F190C252FC9}"/>
              </a:ext>
            </a:extLst>
          </p:cNvPr>
          <p:cNvSpPr txBox="1"/>
          <p:nvPr/>
        </p:nvSpPr>
        <p:spPr>
          <a:xfrm>
            <a:off x="7876518" y="2806573"/>
            <a:ext cx="176542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local repo</a:t>
            </a:r>
          </a:p>
        </p:txBody>
      </p:sp>
    </p:spTree>
    <p:extLst>
      <p:ext uri="{BB962C8B-B14F-4D97-AF65-F5344CB8AC3E}">
        <p14:creationId xmlns:p14="http://schemas.microsoft.com/office/powerpoint/2010/main" val="3856447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8466-FA28-46F7-A0C0-82926874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1C64D-D20D-44DE-B630-A520A6EF5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1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7CCC-9BCC-42DB-9794-91FEB0E3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288BE-90A2-4715-B782-E712A4968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087808"/>
            <a:ext cx="3315529" cy="331552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1A707-B6D3-406D-9F4E-82D4C1CC5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Distributed Version Control System (VCS)</a:t>
            </a:r>
          </a:p>
          <a:p>
            <a:r>
              <a:rPr lang="en-US" dirty="0"/>
              <a:t>Version Control System: track changes to source code: who, what, why, when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664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7E8D1-2BAB-4A41-8DD8-57C64F32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Remotes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51B71-A7B1-4FC6-B146-7BFEBBA59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6875"/>
            <a:ext cx="8596668" cy="437448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Remotes - remote repository</a:t>
            </a:r>
          </a:p>
          <a:p>
            <a:r>
              <a:rPr lang="en-US" b="1" dirty="0"/>
              <a:t>Origin</a:t>
            </a:r>
            <a:r>
              <a:rPr lang="en-US" dirty="0"/>
              <a:t> - default name for remote cloned from</a:t>
            </a:r>
          </a:p>
          <a:p>
            <a:r>
              <a:rPr lang="en-US" dirty="0"/>
              <a:t>Merge Conflicts: local &amp; remote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Commands</a:t>
            </a:r>
          </a:p>
          <a:p>
            <a:r>
              <a:rPr lang="en-US" b="1" dirty="0"/>
              <a:t>Fetch</a:t>
            </a:r>
            <a:r>
              <a:rPr lang="en-US" dirty="0"/>
              <a:t> - get changes from remote, updates remote-tracking branch</a:t>
            </a:r>
          </a:p>
          <a:p>
            <a:r>
              <a:rPr lang="en-US" b="1" dirty="0"/>
              <a:t>Pull</a:t>
            </a:r>
            <a:r>
              <a:rPr lang="en-US" dirty="0"/>
              <a:t> - combination of git fetch &amp; git merge, updates current local branch</a:t>
            </a:r>
          </a:p>
          <a:p>
            <a:r>
              <a:rPr lang="en-US" b="1" dirty="0"/>
              <a:t>Push</a:t>
            </a:r>
            <a:r>
              <a:rPr lang="en-US" dirty="0"/>
              <a:t> - push changes to remote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14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DC788B-3EC7-414B-9E30-B0A54AA96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870" y="727074"/>
            <a:ext cx="3383130" cy="56548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5338B-F647-45D0-9A88-22BB1C0C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2627181" cy="4451287"/>
          </a:xfrm>
        </p:spPr>
        <p:txBody>
          <a:bodyPr>
            <a:normAutofit/>
          </a:bodyPr>
          <a:lstStyle/>
          <a:p>
            <a:r>
              <a:rPr lang="en-US" dirty="0"/>
              <a:t>Traditional</a:t>
            </a:r>
            <a:br>
              <a:rPr lang="en-US" dirty="0"/>
            </a:br>
            <a:r>
              <a:rPr lang="en-US" dirty="0"/>
              <a:t>Source </a:t>
            </a:r>
            <a:br>
              <a:rPr lang="en-US" dirty="0"/>
            </a:br>
            <a:r>
              <a:rPr lang="en-US" dirty="0"/>
              <a:t>Control</a:t>
            </a:r>
            <a:br>
              <a:rPr lang="en-US" dirty="0"/>
            </a:br>
            <a:r>
              <a:rPr lang="en-US" dirty="0"/>
              <a:t>Branching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22561D-47FE-41E1-9F74-583B34F73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916" y="609600"/>
            <a:ext cx="52387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65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B5831-7033-4B61-BE20-63B28CDD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850"/>
          </a:xfrm>
        </p:spPr>
        <p:txBody>
          <a:bodyPr/>
          <a:lstStyle/>
          <a:p>
            <a:r>
              <a:rPr lang="en-US" dirty="0"/>
              <a:t>Git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4F40C-A5AC-405A-BFE5-5D1FE837A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6850"/>
            <a:ext cx="9276291" cy="5174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Exist at the repository level</a:t>
            </a:r>
          </a:p>
          <a:p>
            <a:r>
              <a:rPr lang="en-US" dirty="0"/>
              <a:t>A branch applies to the entire repository</a:t>
            </a:r>
          </a:p>
          <a:p>
            <a:r>
              <a:rPr lang="en-US" dirty="0"/>
              <a:t>Default branch is ‘</a:t>
            </a:r>
            <a:r>
              <a:rPr lang="en-US" b="1" dirty="0"/>
              <a:t>Master’</a:t>
            </a:r>
            <a:r>
              <a:rPr lang="en-US" dirty="0"/>
              <a:t> - consider this the canonical version of your source code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400" dirty="0"/>
              <a:t>Add additional branches to organize your changes</a:t>
            </a:r>
          </a:p>
          <a:p>
            <a:r>
              <a:rPr lang="en-US" dirty="0"/>
              <a:t>Add a new feature</a:t>
            </a:r>
          </a:p>
          <a:p>
            <a:r>
              <a:rPr lang="en-US" dirty="0"/>
              <a:t>Try something experimental</a:t>
            </a:r>
          </a:p>
          <a:p>
            <a:r>
              <a:rPr lang="en-US" dirty="0"/>
              <a:t>Anything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b="1" dirty="0"/>
              <a:t>Checkout</a:t>
            </a:r>
            <a:r>
              <a:rPr lang="en-US" sz="2200" dirty="0"/>
              <a:t> – switch branch</a:t>
            </a:r>
          </a:p>
        </p:txBody>
      </p:sp>
    </p:spTree>
    <p:extLst>
      <p:ext uri="{BB962C8B-B14F-4D97-AF65-F5344CB8AC3E}">
        <p14:creationId xmlns:p14="http://schemas.microsoft.com/office/powerpoint/2010/main" val="1799427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B8F6-7B1E-4E76-8D5C-E144C523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854C0-65D2-40F0-B7EB-2C525ADE5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8555"/>
            <a:ext cx="8596668" cy="4592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Branches are not represented in source control</a:t>
            </a:r>
          </a:p>
          <a:p>
            <a:r>
              <a:rPr lang="en-US" dirty="0"/>
              <a:t>Exist at a level above the source code in the repo</a:t>
            </a:r>
          </a:p>
          <a:p>
            <a:r>
              <a:rPr lang="en-US" dirty="0"/>
              <a:t>Unlike most centralized version control tools where branches exist inside the folder structure</a:t>
            </a:r>
          </a:p>
          <a:p>
            <a:r>
              <a:rPr lang="en-US" dirty="0"/>
              <a:t>Remote branches represented as origin\{branch-name}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400" dirty="0"/>
              <a:t>Exceptionally lightweight</a:t>
            </a:r>
          </a:p>
          <a:p>
            <a:r>
              <a:rPr lang="en-US" dirty="0"/>
              <a:t>Implemented as a pointer to a commit in the graph</a:t>
            </a:r>
          </a:p>
          <a:p>
            <a:r>
              <a:rPr lang="en-US" dirty="0"/>
              <a:t>Exist only in the local repository until they’re explicitly shared</a:t>
            </a:r>
          </a:p>
          <a:p>
            <a:r>
              <a:rPr lang="en-US" dirty="0"/>
              <a:t>Encourages feature branching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71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B8F6-7B1E-4E76-8D5C-E144C523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Branches – Merging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854C0-65D2-40F0-B7EB-2C525ADE5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8555"/>
            <a:ext cx="8596668" cy="4592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Git </a:t>
            </a:r>
            <a:r>
              <a:rPr lang="en-US" sz="2400" b="1" dirty="0"/>
              <a:t>merge</a:t>
            </a:r>
          </a:p>
          <a:p>
            <a:r>
              <a:rPr lang="en-US" dirty="0"/>
              <a:t>Incorporates changes from the named branch into the current branch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400" dirty="0"/>
              <a:t>Git </a:t>
            </a:r>
            <a:r>
              <a:rPr lang="en-US" sz="2400" b="1" dirty="0"/>
              <a:t>rebase</a:t>
            </a:r>
          </a:p>
          <a:p>
            <a:r>
              <a:rPr lang="en-US" dirty="0"/>
              <a:t>Similar to merge</a:t>
            </a:r>
          </a:p>
          <a:p>
            <a:r>
              <a:rPr lang="en-US" dirty="0"/>
              <a:t>Reorder commits, edit them, squash multiple commits into one, etc.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Warning: Never use rebase on shared branches (like master)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11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8466-FA28-46F7-A0C0-82926874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1C64D-D20D-44DE-B630-A520A6EF5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97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F704-D60D-4746-9FD8-354D94C8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terminology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FDB0-2A9F-42FE-AC87-D2BFF6D9B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3599"/>
            <a:ext cx="8596668" cy="3907763"/>
          </a:xfrm>
        </p:spPr>
        <p:txBody>
          <a:bodyPr/>
          <a:lstStyle/>
          <a:p>
            <a:r>
              <a:rPr lang="en-US" sz="2000" b="1" dirty="0"/>
              <a:t>head</a:t>
            </a:r>
            <a:r>
              <a:rPr lang="en-US" sz="2000" dirty="0"/>
              <a:t> - symbolic reference to the branch you’re on. By default, there is a "head" in every repository called master.</a:t>
            </a:r>
          </a:p>
          <a:p>
            <a:pPr lvl="1"/>
            <a:r>
              <a:rPr lang="en-US" sz="1800" dirty="0"/>
              <a:t>HEAD - currently active head/branch</a:t>
            </a:r>
          </a:p>
          <a:p>
            <a:r>
              <a:rPr lang="en-US" sz="2000" b="1" dirty="0"/>
              <a:t>Tags</a:t>
            </a:r>
            <a:r>
              <a:rPr lang="en-US" sz="2000" dirty="0"/>
              <a:t> - pointer to a commit (like a label)</a:t>
            </a:r>
          </a:p>
          <a:p>
            <a:r>
              <a:rPr lang="en-US" sz="2000" b="1" dirty="0"/>
              <a:t>Stash</a:t>
            </a:r>
            <a:r>
              <a:rPr lang="en-US" sz="2000" dirty="0"/>
              <a:t> – stash or shelve changes to the working copy</a:t>
            </a:r>
          </a:p>
          <a:p>
            <a:r>
              <a:rPr lang="en-US" sz="2000" b="1" dirty="0"/>
              <a:t>Cherry-pick</a:t>
            </a:r>
            <a:r>
              <a:rPr lang="en-US" sz="2000" dirty="0"/>
              <a:t> - pick up a specific commit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64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711D-6E89-42F8-BE64-7531C884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CCFD-B628-4955-A86D-EB5C5E6DC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init</a:t>
            </a:r>
            <a:r>
              <a:rPr lang="en-US" sz="2400" dirty="0"/>
              <a:t>, clone</a:t>
            </a:r>
          </a:p>
          <a:p>
            <a:r>
              <a:rPr lang="en-US" sz="2400" dirty="0"/>
              <a:t>add, mv, </a:t>
            </a:r>
            <a:r>
              <a:rPr lang="en-US" sz="2400" dirty="0" err="1"/>
              <a:t>rm</a:t>
            </a:r>
            <a:r>
              <a:rPr lang="en-US" sz="2400" dirty="0"/>
              <a:t>, reset, clean</a:t>
            </a:r>
          </a:p>
          <a:p>
            <a:r>
              <a:rPr lang="en-US" sz="2400" dirty="0"/>
              <a:t>checkout, commit</a:t>
            </a:r>
          </a:p>
          <a:p>
            <a:r>
              <a:rPr lang="en-US" sz="2400" dirty="0"/>
              <a:t>status, log, show, grep, </a:t>
            </a:r>
            <a:r>
              <a:rPr lang="en-US" sz="2400" dirty="0" err="1"/>
              <a:t>reflog</a:t>
            </a:r>
            <a:endParaRPr lang="en-US" sz="2400" dirty="0"/>
          </a:p>
          <a:p>
            <a:r>
              <a:rPr lang="en-US" sz="2400" dirty="0"/>
              <a:t>branch, merge, diff, rebase, tag</a:t>
            </a:r>
          </a:p>
          <a:p>
            <a:r>
              <a:rPr lang="en-US" sz="2400" dirty="0"/>
              <a:t>fetch, pull, push</a:t>
            </a:r>
          </a:p>
          <a:p>
            <a:r>
              <a:rPr lang="en-US" sz="2400" dirty="0"/>
              <a:t>config, remote</a:t>
            </a:r>
          </a:p>
        </p:txBody>
      </p:sp>
    </p:spTree>
    <p:extLst>
      <p:ext uri="{BB962C8B-B14F-4D97-AF65-F5344CB8AC3E}">
        <p14:creationId xmlns:p14="http://schemas.microsoft.com/office/powerpoint/2010/main" val="2126956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17D2-CB20-4023-A490-5944D0F6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F621B-43CD-49CC-BAFC-6D7B30D699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8C06C0-2DE6-4AB3-A6A7-D2736E2F6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095" y="1261587"/>
            <a:ext cx="5807147" cy="193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20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BEF4-A787-44B4-A2AC-05E950C4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6A492-F757-4F03-8535-B32829600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441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Enhancements on top of Git</a:t>
            </a:r>
          </a:p>
          <a:p>
            <a:r>
              <a:rPr lang="en-US" b="1" dirty="0"/>
              <a:t>Fork</a:t>
            </a:r>
            <a:r>
              <a:rPr lang="en-US" dirty="0"/>
              <a:t> - copy another public repository</a:t>
            </a:r>
          </a:p>
          <a:p>
            <a:r>
              <a:rPr lang="en-US" b="1" dirty="0"/>
              <a:t>Pull Request (PR) </a:t>
            </a:r>
            <a:r>
              <a:rPr lang="en-US" dirty="0"/>
              <a:t>– merge changes using a code review &amp; approval step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Github</a:t>
            </a:r>
            <a:r>
              <a:rPr lang="en-US" sz="2400" dirty="0"/>
              <a:t> Flow</a:t>
            </a:r>
          </a:p>
          <a:p>
            <a:r>
              <a:rPr lang="en-US" dirty="0"/>
              <a:t>Create Branch, Add Commits, Open PR, Discuss &amp; Review, Merge &amp; Deploy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Note: Now includes unlimited free private repositories (up to 3 collaborators)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11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969CB4A1-3B45-42A7-AD7F-CA565C487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192" y="3844193"/>
            <a:ext cx="642935" cy="64293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F038BE7-0231-47C4-B352-E5A129330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298" y="3859484"/>
            <a:ext cx="642935" cy="64293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000BC2E-C203-4A56-A7C2-5E6C33A9E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80" y="3604285"/>
            <a:ext cx="642935" cy="64293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B978537-92F4-4D16-9A5E-B23E99178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306" y="2833022"/>
            <a:ext cx="642935" cy="64293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0A6D1D0-E5FD-4CD4-8D6B-5D1F375D5E74}"/>
              </a:ext>
            </a:extLst>
          </p:cNvPr>
          <p:cNvGrpSpPr/>
          <p:nvPr/>
        </p:nvGrpSpPr>
        <p:grpSpPr>
          <a:xfrm>
            <a:off x="6230398" y="2801029"/>
            <a:ext cx="1987713" cy="1495277"/>
            <a:chOff x="3892489" y="2734224"/>
            <a:chExt cx="1987713" cy="149527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BB3D5D0-90A2-4B8C-869D-87926C83C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6507" y="2734224"/>
              <a:ext cx="642935" cy="642935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4401D3E-89D5-47C4-8896-37B4B2C2B7B6}"/>
                </a:ext>
              </a:extLst>
            </p:cNvPr>
            <p:cNvCxnSpPr/>
            <p:nvPr/>
          </p:nvCxnSpPr>
          <p:spPr>
            <a:xfrm>
              <a:off x="4090573" y="3273867"/>
              <a:ext cx="524207" cy="46855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F89527A-D46D-4324-9F61-C67D659826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3138" y="3273865"/>
              <a:ext cx="207984" cy="4142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847F6FD-9529-44BE-8EAF-536E608BC2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8956" y="4202329"/>
              <a:ext cx="1791246" cy="271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AC93327-D567-47D5-AE03-38EF75D515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506" y="3068868"/>
              <a:ext cx="869039" cy="8906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D3CCDFE-E98D-4368-B05D-4A90139A9E19}"/>
                </a:ext>
              </a:extLst>
            </p:cNvPr>
            <p:cNvCxnSpPr/>
            <p:nvPr/>
          </p:nvCxnSpPr>
          <p:spPr>
            <a:xfrm>
              <a:off x="5006005" y="3894822"/>
              <a:ext cx="874195" cy="12947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440C5EB-82CD-43C6-AAC5-7CAD541D95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8956" y="3920457"/>
              <a:ext cx="521260" cy="15725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ACA9FDB-E1A2-4069-8CD0-14E651A32C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2489" y="3371518"/>
              <a:ext cx="14826" cy="52330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2798F28-7BAF-49D8-8823-C73D6DBCB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114" y="3128190"/>
            <a:ext cx="642935" cy="6429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C4BF3B-1FC0-44D3-99A5-9BBF4FDD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vs. Distributed VCS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7EAE1D-3DA9-46C3-84EB-FDAFB9F8FA9B}"/>
              </a:ext>
            </a:extLst>
          </p:cNvPr>
          <p:cNvGrpSpPr/>
          <p:nvPr/>
        </p:nvGrpSpPr>
        <p:grpSpPr>
          <a:xfrm>
            <a:off x="1380888" y="2882443"/>
            <a:ext cx="2372965" cy="2114673"/>
            <a:chOff x="1007102" y="2084514"/>
            <a:chExt cx="2344051" cy="204006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FECB993-EB50-49E4-9ACD-14FEA1D56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1551" y="3567719"/>
              <a:ext cx="419735" cy="41973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EA05831-C4F9-4811-BA6D-2F80189B5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6446" y="3704848"/>
              <a:ext cx="419735" cy="41973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3F2D775-0865-4F05-BDCA-0483CDADE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7102" y="2521585"/>
              <a:ext cx="419735" cy="41973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3CB8865-A2FF-4673-B5CF-0FA33D400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1418" y="2497394"/>
              <a:ext cx="419735" cy="41973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ABA2CE9-5945-4EC1-A92F-E607945E8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6085" y="2084514"/>
              <a:ext cx="419735" cy="41973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5EAE6FD-09D6-4675-A11F-586289AB9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76049" y="2882443"/>
              <a:ext cx="676865" cy="676865"/>
            </a:xfrm>
            <a:prstGeom prst="rect">
              <a:avLst/>
            </a:prstGeom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89464D6-9B87-41C4-97AF-81344BB59233}"/>
                </a:ext>
              </a:extLst>
            </p:cNvPr>
            <p:cNvCxnSpPr/>
            <p:nvPr/>
          </p:nvCxnSpPr>
          <p:spPr>
            <a:xfrm rot="5400000" flipH="1" flipV="1">
              <a:off x="1655573" y="3438666"/>
              <a:ext cx="341121" cy="31990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8DA4C11-B2F4-41C8-AEBA-1A642F321247}"/>
                </a:ext>
              </a:extLst>
            </p:cNvPr>
            <p:cNvCxnSpPr/>
            <p:nvPr/>
          </p:nvCxnSpPr>
          <p:spPr>
            <a:xfrm>
              <a:off x="2405822" y="3436469"/>
              <a:ext cx="315732" cy="21282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846199E-663D-43B0-9A05-FA3811C86F89}"/>
                </a:ext>
              </a:extLst>
            </p:cNvPr>
            <p:cNvCxnSpPr>
              <a:stCxn id="22" idx="2"/>
              <a:endCxn id="23" idx="0"/>
            </p:cNvCxnSpPr>
            <p:nvPr/>
          </p:nvCxnSpPr>
          <p:spPr>
            <a:xfrm rot="16200000" flipH="1">
              <a:off x="2016120" y="2684081"/>
              <a:ext cx="378194" cy="1852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34DE89B-FE23-48B9-AB01-D51B85BD3E3D}"/>
                </a:ext>
              </a:extLst>
            </p:cNvPr>
            <p:cNvCxnSpPr/>
            <p:nvPr/>
          </p:nvCxnSpPr>
          <p:spPr>
            <a:xfrm flipV="1">
              <a:off x="2552915" y="2833019"/>
              <a:ext cx="378505" cy="18647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014195B-48CC-44A9-BAB1-4544661FE090}"/>
                </a:ext>
              </a:extLst>
            </p:cNvPr>
            <p:cNvCxnSpPr/>
            <p:nvPr/>
          </p:nvCxnSpPr>
          <p:spPr>
            <a:xfrm>
              <a:off x="1435247" y="2833019"/>
              <a:ext cx="466032" cy="18648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BC10703-2B3E-415E-953A-5ADD24B57C6C}"/>
              </a:ext>
            </a:extLst>
          </p:cNvPr>
          <p:cNvSpPr txBox="1"/>
          <p:nvPr/>
        </p:nvSpPr>
        <p:spPr>
          <a:xfrm>
            <a:off x="1359522" y="2347355"/>
            <a:ext cx="249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 repository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643DDF-7749-4126-BB2F-4E854C408099}"/>
              </a:ext>
            </a:extLst>
          </p:cNvPr>
          <p:cNvSpPr txBox="1"/>
          <p:nvPr/>
        </p:nvSpPr>
        <p:spPr>
          <a:xfrm>
            <a:off x="5942569" y="2347355"/>
            <a:ext cx="236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Distributed repository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0EA3C4-149F-44AC-808F-EF0D69EB1DE4}"/>
              </a:ext>
            </a:extLst>
          </p:cNvPr>
          <p:cNvCxnSpPr/>
          <p:nvPr/>
        </p:nvCxnSpPr>
        <p:spPr>
          <a:xfrm rot="10800000" flipV="1">
            <a:off x="7343914" y="3537036"/>
            <a:ext cx="870930" cy="322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681E910-71C5-4F30-AAD9-F2C8B3B254D1}"/>
              </a:ext>
            </a:extLst>
          </p:cNvPr>
          <p:cNvSpPr txBox="1"/>
          <p:nvPr/>
        </p:nvSpPr>
        <p:spPr>
          <a:xfrm>
            <a:off x="1380887" y="5162872"/>
            <a:ext cx="2408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CVS, Perforce, Subversion, TFVC, ClearCase, etc.</a:t>
            </a:r>
          </a:p>
        </p:txBody>
      </p:sp>
    </p:spTree>
    <p:extLst>
      <p:ext uri="{BB962C8B-B14F-4D97-AF65-F5344CB8AC3E}">
        <p14:creationId xmlns:p14="http://schemas.microsoft.com/office/powerpoint/2010/main" val="3659752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3CFA-BBD2-4420-92D4-10955F4F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3FA5BE-2B20-4AA5-BDB9-66360AC22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47" y="1605451"/>
            <a:ext cx="12200295" cy="364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62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8466-FA28-46F7-A0C0-82926874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Pull Request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1C64D-D20D-44DE-B630-A520A6EF5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89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BEF4-A787-44B4-A2AC-05E950C4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and </a:t>
            </a:r>
            <a:r>
              <a:rPr lang="en-US" dirty="0" err="1"/>
              <a:t>Github</a:t>
            </a:r>
            <a:r>
              <a:rPr lang="en-US" dirty="0"/>
              <a:t>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6A492-F757-4F03-8535-B32829600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4411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https://git-scm.com/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https://guides.github.com/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https://lab.github.com/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https://learngitbranching.js.org/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6"/>
              </a:rPr>
              <a:t>http://www.ndpsoftware.com/git-cheatsheet.html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B8F6-7B1E-4E76-8D5C-E144C523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benefits of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854C0-65D2-40F0-B7EB-2C525ADE5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Fast and lightweight branching and merging</a:t>
            </a:r>
          </a:p>
          <a:p>
            <a:pPr lvl="1"/>
            <a:r>
              <a:rPr lang="en-US" sz="2200" dirty="0"/>
              <a:t>Unique branching model &amp; approach</a:t>
            </a:r>
          </a:p>
          <a:p>
            <a:r>
              <a:rPr lang="en-US" sz="2400" dirty="0"/>
              <a:t>Speed/Performance</a:t>
            </a:r>
          </a:p>
          <a:p>
            <a:r>
              <a:rPr lang="en-US" sz="2400" dirty="0"/>
              <a:t>Local commits</a:t>
            </a:r>
          </a:p>
          <a:p>
            <a:r>
              <a:rPr lang="en-US" sz="2400" dirty="0"/>
              <a:t>Very Popular and well-supported</a:t>
            </a:r>
          </a:p>
          <a:p>
            <a:r>
              <a:rPr lang="en-US" sz="2400" dirty="0"/>
              <a:t>Supports a non-linear development model</a:t>
            </a:r>
          </a:p>
          <a:p>
            <a:r>
              <a:rPr lang="en-US" sz="2400" dirty="0"/>
              <a:t>Free and open-source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7CCC-9BCC-42DB-9794-91FEB0E3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1A707-B6D3-406D-9F4E-82D4C1CC5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738270" cy="388077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Online Service/Collaboration Platform</a:t>
            </a:r>
          </a:p>
          <a:p>
            <a:r>
              <a:rPr lang="en-US" sz="2400" dirty="0"/>
              <a:t>Core function is an </a:t>
            </a:r>
            <a:r>
              <a:rPr lang="en-US" sz="2400" b="1" dirty="0"/>
              <a:t>online git service &amp; collection </a:t>
            </a:r>
            <a:r>
              <a:rPr lang="en-US" sz="2400" dirty="0"/>
              <a:t>of repos</a:t>
            </a:r>
          </a:p>
          <a:p>
            <a:r>
              <a:rPr lang="en-US" sz="2400" dirty="0"/>
              <a:t>Adds: issues, pull requests, code review, orgs &amp; teams, integrations, pages,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345B4F-261E-4622-9B9F-23FC728E4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53" y="4494072"/>
            <a:ext cx="5807147" cy="193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99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BF3B-1FC0-44D3-99A5-9BBF4FDD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we back to a Centralized VCS if we use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7EAE1D-3DA9-46C3-84EB-FDAFB9F8FA9B}"/>
              </a:ext>
            </a:extLst>
          </p:cNvPr>
          <p:cNvGrpSpPr/>
          <p:nvPr/>
        </p:nvGrpSpPr>
        <p:grpSpPr>
          <a:xfrm>
            <a:off x="2010632" y="3530415"/>
            <a:ext cx="2200671" cy="1952754"/>
            <a:chOff x="1435247" y="2504249"/>
            <a:chExt cx="1496173" cy="126492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89464D6-9B87-41C4-97AF-81344BB59233}"/>
                </a:ext>
              </a:extLst>
            </p:cNvPr>
            <p:cNvCxnSpPr/>
            <p:nvPr/>
          </p:nvCxnSpPr>
          <p:spPr>
            <a:xfrm rot="5400000" flipH="1" flipV="1">
              <a:off x="1655573" y="3438666"/>
              <a:ext cx="341121" cy="31990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8DA4C11-B2F4-41C8-AEBA-1A642F321247}"/>
                </a:ext>
              </a:extLst>
            </p:cNvPr>
            <p:cNvCxnSpPr/>
            <p:nvPr/>
          </p:nvCxnSpPr>
          <p:spPr>
            <a:xfrm>
              <a:off x="2405822" y="3436469"/>
              <a:ext cx="315732" cy="21282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846199E-663D-43B0-9A05-FA3811C86F8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016120" y="2684081"/>
              <a:ext cx="378194" cy="1852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34DE89B-FE23-48B9-AB01-D51B85BD3E3D}"/>
                </a:ext>
              </a:extLst>
            </p:cNvPr>
            <p:cNvCxnSpPr/>
            <p:nvPr/>
          </p:nvCxnSpPr>
          <p:spPr>
            <a:xfrm flipV="1">
              <a:off x="2552915" y="2833019"/>
              <a:ext cx="378505" cy="18647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014195B-48CC-44A9-BAB1-4544661FE090}"/>
                </a:ext>
              </a:extLst>
            </p:cNvPr>
            <p:cNvCxnSpPr/>
            <p:nvPr/>
          </p:nvCxnSpPr>
          <p:spPr>
            <a:xfrm>
              <a:off x="1435247" y="2833019"/>
              <a:ext cx="466032" cy="18648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B08B984-4D2A-4C76-8873-205BE7E3C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640" y="4122981"/>
            <a:ext cx="958744" cy="9587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0C740E-9AB2-459E-BB3C-5C60D9A1818A}"/>
              </a:ext>
            </a:extLst>
          </p:cNvPr>
          <p:cNvSpPr txBox="1"/>
          <p:nvPr/>
        </p:nvSpPr>
        <p:spPr>
          <a:xfrm>
            <a:off x="5727032" y="2422358"/>
            <a:ext cx="36441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 Really. 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Each local repo is still a self-contained, disconnected full copy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GitHub is a </a:t>
            </a:r>
            <a:r>
              <a:rPr lang="en-US" sz="2400" b="1" dirty="0"/>
              <a:t>shared remote</a:t>
            </a:r>
            <a:r>
              <a:rPr lang="en-US" sz="2400" dirty="0"/>
              <a:t> repository, used as a common source of truth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A15E1CFE-71CF-4177-8410-671A54EB1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519" y="3565868"/>
            <a:ext cx="583844" cy="583844"/>
          </a:xfrm>
          <a:prstGeom prst="rect">
            <a:avLst/>
          </a:prstGeom>
        </p:spPr>
      </p:pic>
      <p:pic>
        <p:nvPicPr>
          <p:cNvPr id="37" name="Picture 36" descr="A picture containing object&#10;&#10;Description automatically generated">
            <a:extLst>
              <a:ext uri="{FF2B5EF4-FFF2-40B4-BE49-F238E27FC236}">
                <a16:creationId xmlns:a16="http://schemas.microsoft.com/office/drawing/2014/main" id="{ADFA1C6D-CB6B-4C90-9C48-3F3927D8F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842" y="2908421"/>
            <a:ext cx="583844" cy="583844"/>
          </a:xfrm>
          <a:prstGeom prst="rect">
            <a:avLst/>
          </a:prstGeom>
        </p:spPr>
      </p:pic>
      <p:pic>
        <p:nvPicPr>
          <p:cNvPr id="38" name="Picture 37" descr="A picture containing object&#10;&#10;Description automatically generated">
            <a:extLst>
              <a:ext uri="{FF2B5EF4-FFF2-40B4-BE49-F238E27FC236}">
                <a16:creationId xmlns:a16="http://schemas.microsoft.com/office/drawing/2014/main" id="{3507FEA1-13CD-40EE-98C3-817C18984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906" y="3598055"/>
            <a:ext cx="583844" cy="583844"/>
          </a:xfrm>
          <a:prstGeom prst="rect">
            <a:avLst/>
          </a:prstGeom>
        </p:spPr>
      </p:pic>
      <p:pic>
        <p:nvPicPr>
          <p:cNvPr id="39" name="Picture 38" descr="A picture containing object&#10;&#10;Description automatically generated">
            <a:extLst>
              <a:ext uri="{FF2B5EF4-FFF2-40B4-BE49-F238E27FC236}">
                <a16:creationId xmlns:a16="http://schemas.microsoft.com/office/drawing/2014/main" id="{8E7C0A1B-8D56-41C3-8E96-A6F80A576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384" y="5364128"/>
            <a:ext cx="583844" cy="583844"/>
          </a:xfrm>
          <a:prstGeom prst="rect">
            <a:avLst/>
          </a:prstGeom>
        </p:spPr>
      </p:pic>
      <p:pic>
        <p:nvPicPr>
          <p:cNvPr id="40" name="Picture 39" descr="A picture containing object&#10;&#10;Description automatically generated">
            <a:extLst>
              <a:ext uri="{FF2B5EF4-FFF2-40B4-BE49-F238E27FC236}">
                <a16:creationId xmlns:a16="http://schemas.microsoft.com/office/drawing/2014/main" id="{4A3CDFC4-A948-4AD9-84AD-2E85B0320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217" y="5187251"/>
            <a:ext cx="583844" cy="58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B8F6-7B1E-4E76-8D5C-E144C523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 - Git Repo/Project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854C0-65D2-40F0-B7EB-2C525ADE5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2463"/>
            <a:ext cx="8596668" cy="44388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Git </a:t>
            </a:r>
            <a:r>
              <a:rPr lang="en-US" sz="2400" b="1" dirty="0"/>
              <a:t>Repository</a:t>
            </a:r>
            <a:r>
              <a:rPr lang="en-US" sz="2400" dirty="0"/>
              <a:t> (repo/project)</a:t>
            </a:r>
          </a:p>
          <a:p>
            <a:r>
              <a:rPr lang="en-US" dirty="0"/>
              <a:t>Collection of files and folders, along with full history across all branches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Characteristics</a:t>
            </a:r>
          </a:p>
          <a:p>
            <a:r>
              <a:rPr lang="en-US" dirty="0"/>
              <a:t>Local &amp; offline/disconnected</a:t>
            </a:r>
          </a:p>
          <a:p>
            <a:r>
              <a:rPr lang="en-US" dirty="0"/>
              <a:t>Includes everything - Entire timeline/history of changes, all branches</a:t>
            </a:r>
          </a:p>
          <a:p>
            <a:pPr lvl="1"/>
            <a:r>
              <a:rPr lang="en-US" dirty="0"/>
              <a:t>Stored in the local .git folder of each repo</a:t>
            </a:r>
          </a:p>
          <a:p>
            <a:r>
              <a:rPr lang="en-US" dirty="0"/>
              <a:t>Commits (changes) are snapshots, not deltas</a:t>
            </a:r>
          </a:p>
          <a:p>
            <a:r>
              <a:rPr lang="en-US" dirty="0"/>
              <a:t>Changes are always additions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400" dirty="0"/>
              <a:t>History - snapshots in time called </a:t>
            </a:r>
            <a:r>
              <a:rPr lang="en-US" sz="2400" b="1" dirty="0"/>
              <a:t>commits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06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DF1F-ABE7-49F0-A085-6C8D9D5D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or Getting Repo/Projects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6EB47-F2B8-42DC-A938-BBD2444C5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Create Project</a:t>
            </a:r>
          </a:p>
          <a:p>
            <a:r>
              <a:rPr lang="en-US" sz="2400" dirty="0"/>
              <a:t>Git </a:t>
            </a:r>
            <a:r>
              <a:rPr lang="en-US" sz="2400" b="1" dirty="0" err="1"/>
              <a:t>init</a:t>
            </a: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Clone an existing repository</a:t>
            </a:r>
          </a:p>
          <a:p>
            <a:r>
              <a:rPr lang="en-US" sz="2400" dirty="0"/>
              <a:t>Git </a:t>
            </a:r>
            <a:r>
              <a:rPr lang="en-US" sz="2400" b="1" dirty="0"/>
              <a:t>clone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8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8466-FA28-46F7-A0C0-82926874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Clone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1C64D-D20D-44DE-B630-A520A6EF5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042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650</TotalTime>
  <Words>855</Words>
  <Application>Microsoft Office PowerPoint</Application>
  <PresentationFormat>Widescreen</PresentationFormat>
  <Paragraphs>159</Paragraphs>
  <Slides>32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Trebuchet MS</vt:lpstr>
      <vt:lpstr>Wingdings 3</vt:lpstr>
      <vt:lpstr>Facet</vt:lpstr>
      <vt:lpstr>Intro to Git and GitHub</vt:lpstr>
      <vt:lpstr>What is Git?</vt:lpstr>
      <vt:lpstr>Centralized vs. Distributed VCS</vt:lpstr>
      <vt:lpstr>Other benefits of Git</vt:lpstr>
      <vt:lpstr>What is Github?</vt:lpstr>
      <vt:lpstr>Are we back to a Centralized VCS if we use Github?</vt:lpstr>
      <vt:lpstr>Starting Point - Git Repo/Project</vt:lpstr>
      <vt:lpstr>Creating or Getting Repo/Projects</vt:lpstr>
      <vt:lpstr>Git Clone Demo</vt:lpstr>
      <vt:lpstr>Git repo/project data</vt:lpstr>
      <vt:lpstr>Git Two Stage Commit </vt:lpstr>
      <vt:lpstr>Git File States</vt:lpstr>
      <vt:lpstr>PowerPoint Presentation</vt:lpstr>
      <vt:lpstr>PowerPoint Presentation</vt:lpstr>
      <vt:lpstr>PowerPoint Presentation</vt:lpstr>
      <vt:lpstr>Managing changes</vt:lpstr>
      <vt:lpstr>PowerPoint Presentation</vt:lpstr>
      <vt:lpstr>PowerPoint Presentation</vt:lpstr>
      <vt:lpstr>Git commit Demo</vt:lpstr>
      <vt:lpstr>Git Remotes</vt:lpstr>
      <vt:lpstr>Traditional Source  Control Branching </vt:lpstr>
      <vt:lpstr>Git Branches</vt:lpstr>
      <vt:lpstr>Git Branches</vt:lpstr>
      <vt:lpstr>Git Branches – Merging Changes</vt:lpstr>
      <vt:lpstr>Git Branch Demo</vt:lpstr>
      <vt:lpstr>Git terminology to know</vt:lpstr>
      <vt:lpstr>Git Commands</vt:lpstr>
      <vt:lpstr>GitHub</vt:lpstr>
      <vt:lpstr>Github</vt:lpstr>
      <vt:lpstr>GitHub Flow</vt:lpstr>
      <vt:lpstr>Github Pull Request Demo</vt:lpstr>
      <vt:lpstr>Git and Github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Git and GitHub</dc:title>
  <dc:creator>Andy Babiec</dc:creator>
  <cp:lastModifiedBy>Andy Babiec</cp:lastModifiedBy>
  <cp:revision>3</cp:revision>
  <dcterms:created xsi:type="dcterms:W3CDTF">2018-04-07T11:29:50Z</dcterms:created>
  <dcterms:modified xsi:type="dcterms:W3CDTF">2019-05-02T22:25:08Z</dcterms:modified>
</cp:coreProperties>
</file>