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2"/>
    <p:sldMasterId id="2147483655" r:id="rId3"/>
    <p:sldMasterId id="2147483663" r:id="rId4"/>
    <p:sldMasterId id="2147483670" r:id="rId5"/>
    <p:sldMasterId id="2147483678" r:id="rId6"/>
  </p:sldMasterIdLst>
  <p:notesMasterIdLst>
    <p:notesMasterId r:id="rId29"/>
  </p:notesMasterIdLst>
  <p:sldIdLst>
    <p:sldId id="256" r:id="rId7"/>
    <p:sldId id="257" r:id="rId8"/>
    <p:sldId id="258" r:id="rId9"/>
    <p:sldId id="259" r:id="rId10"/>
    <p:sldId id="260" r:id="rId11"/>
    <p:sldId id="261" r:id="rId12"/>
    <p:sldId id="262" r:id="rId13"/>
    <p:sldId id="269" r:id="rId14"/>
    <p:sldId id="263" r:id="rId15"/>
    <p:sldId id="264" r:id="rId16"/>
    <p:sldId id="265" r:id="rId17"/>
    <p:sldId id="267" r:id="rId18"/>
    <p:sldId id="266" r:id="rId19"/>
    <p:sldId id="275" r:id="rId20"/>
    <p:sldId id="276" r:id="rId21"/>
    <p:sldId id="268" r:id="rId22"/>
    <p:sldId id="271" r:id="rId23"/>
    <p:sldId id="272" r:id="rId24"/>
    <p:sldId id="270" r:id="rId25"/>
    <p:sldId id="273" r:id="rId26"/>
    <p:sldId id="274" r:id="rId27"/>
    <p:sldId id="278" r:id="rId28"/>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5A93"/>
    <a:srgbClr val="737373"/>
    <a:srgbClr val="EE3424"/>
    <a:srgbClr val="102580"/>
    <a:srgbClr val="CC0000"/>
    <a:srgbClr val="5D5D5D"/>
    <a:srgbClr val="003464"/>
    <a:srgbClr val="CC6600"/>
    <a:srgbClr val="860000"/>
    <a:srgbClr val="4949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74520" autoAdjust="0"/>
  </p:normalViewPr>
  <p:slideViewPr>
    <p:cSldViewPr>
      <p:cViewPr varScale="1">
        <p:scale>
          <a:sx n="99" d="100"/>
          <a:sy n="99" d="100"/>
        </p:scale>
        <p:origin x="1806" y="72"/>
      </p:cViewPr>
      <p:guideLst>
        <p:guide orient="horz" pos="2160"/>
        <p:guide pos="2880"/>
      </p:guideLst>
    </p:cSldViewPr>
  </p:slideViewPr>
  <p:outlineViewPr>
    <p:cViewPr>
      <p:scale>
        <a:sx n="33" d="100"/>
        <a:sy n="33" d="100"/>
      </p:scale>
      <p:origin x="0" y="-3936"/>
    </p:cViewPr>
  </p:outlineViewPr>
  <p:notesTextViewPr>
    <p:cViewPr>
      <p:scale>
        <a:sx n="1" d="1"/>
        <a:sy n="1" d="1"/>
      </p:scale>
      <p:origin x="0" y="0"/>
    </p:cViewPr>
  </p:notesTextViewPr>
  <p:notesViewPr>
    <p:cSldViewPr>
      <p:cViewPr varScale="1">
        <p:scale>
          <a:sx n="74" d="100"/>
          <a:sy n="74" d="100"/>
        </p:scale>
        <p:origin x="-2598" y="-96"/>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2.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5.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4.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3.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vl1pPr>
          </a:lstStyle>
          <a:p>
            <a:fld id="{555A2826-8A9C-4BB8-99A5-FA8691E8DA82}" type="datetimeFigureOut">
              <a:rPr lang="en-US" smtClean="0"/>
              <a:t>10/19/2013</a:t>
            </a:fld>
            <a:endParaRPr lang="en-US"/>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2958" tIns="46479" rIns="92958" bIns="46479" rtlCol="0" anchor="ctr"/>
          <a:lstStyle/>
          <a:p>
            <a:endParaRPr lang="en-US"/>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vl1pPr>
          </a:lstStyle>
          <a:p>
            <a:endParaRPr lang="en-US"/>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vl1pPr>
          </a:lstStyle>
          <a:p>
            <a:fld id="{B865A385-AD40-4195-9C1E-AB242004B128}" type="slidenum">
              <a:rPr lang="en-US" smtClean="0"/>
              <a:t>‹#›</a:t>
            </a:fld>
            <a:endParaRPr lang="en-US"/>
          </a:p>
        </p:txBody>
      </p:sp>
    </p:spTree>
    <p:extLst>
      <p:ext uri="{BB962C8B-B14F-4D97-AF65-F5344CB8AC3E}">
        <p14:creationId xmlns:p14="http://schemas.microsoft.com/office/powerpoint/2010/main" val="3674710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SQL Server has always been lacking in a good solution to control versions of your database. We make changes directly to the database and if we're good, we remember to take backups. If we're really good, we save scripts so we can make those changes elsewhere. Too often, we resort to tools for schema differences or try to save up all of the scripts to replay them later. Both have some advantages. Schema differences guarantee that you can make two environments look the same. Scripts can be replayed in order to keep the systems in sync. However, a schema difference doesn't handle data changes well and can't handle making partial changes when not everything is ready to promote. Sets of scripts can also work well, but fail if you end up needing to push sub-sets of those scripts because certain functionality isn't going to be released yet.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Databases are inherently </a:t>
            </a:r>
            <a:r>
              <a:rPr lang="en-US" sz="1200" dirty="0" err="1" smtClean="0">
                <a:effectLst/>
                <a:latin typeface="Calibri" panose="020F0502020204030204" pitchFamily="34" charset="0"/>
                <a:ea typeface="Calibri" panose="020F0502020204030204" pitchFamily="34" charset="0"/>
                <a:cs typeface="Times New Roman" panose="02020603050405020304" pitchFamily="18" charset="0"/>
              </a:rPr>
              <a:t>stateful</a:t>
            </a: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 </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ALTERs are generally run instead of DROP/CREATE </a:t>
            </a:r>
          </a:p>
          <a:p>
            <a:pPr marL="1200150" marR="0" lvl="2" indent="-285750">
              <a:lnSpc>
                <a:spcPct val="107000"/>
              </a:lnSpc>
              <a:spcBef>
                <a:spcPts val="0"/>
              </a:spcBef>
              <a:spcAft>
                <a:spcPts val="800"/>
              </a:spcAft>
              <a:buSzPts val="1000"/>
              <a:buFont typeface="Courier New" panose="02070309020205020404" pitchFamily="49" charset="0"/>
              <a:buChar char="o"/>
              <a:tabLst>
                <a:tab pos="914400" algn="l"/>
              </a:tabLst>
            </a:pPr>
            <a:r>
              <a:rPr lang="en-US" sz="1200" dirty="0" smtClean="0"/>
              <a:t>Alter/Reorg scripts are throw away code.  Some complex enough to require days to write.  Many routine / monotonous work.</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Dependencies can greatly complicate the changes and scripts </a:t>
            </a:r>
          </a:p>
          <a:p>
            <a:pPr marL="1200150" marR="0" lvl="2" indent="-285750" algn="l" defTabSz="914400" rtl="0" eaLnBrk="1" fontAlgn="auto" latinLnBrk="0" hangingPunct="1">
              <a:lnSpc>
                <a:spcPct val="107000"/>
              </a:lnSpc>
              <a:spcBef>
                <a:spcPts val="0"/>
              </a:spcBef>
              <a:spcAft>
                <a:spcPts val="800"/>
              </a:spcAft>
              <a:buClrTx/>
              <a:buSzPts val="1000"/>
              <a:buFont typeface="Courier New" panose="02070309020205020404" pitchFamily="49" charset="0"/>
              <a:buChar char="o"/>
              <a:tabLst>
                <a:tab pos="914400" algn="l"/>
              </a:tabLst>
              <a:defRPr/>
            </a:pPr>
            <a:r>
              <a:rPr lang="en-US" sz="1200" dirty="0" smtClean="0"/>
              <a:t>Change accumulation / management is hard.</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Data needs to be persisted </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Databases are often not integrated well with the application development life cycle </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DB Versions are frequently not persisted or managed well </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SQL Scripts may not handle different SQL Server versions well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865A385-AD40-4195-9C1E-AB242004B128}" type="slidenum">
              <a:rPr lang="en-US" smtClean="0"/>
              <a:t>2</a:t>
            </a:fld>
            <a:endParaRPr lang="en-US"/>
          </a:p>
        </p:txBody>
      </p:sp>
    </p:spTree>
    <p:extLst>
      <p:ext uri="{BB962C8B-B14F-4D97-AF65-F5344CB8AC3E}">
        <p14:creationId xmlns:p14="http://schemas.microsoft.com/office/powerpoint/2010/main" val="3813966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b="1" dirty="0" smtClean="0">
                <a:effectLst/>
                <a:latin typeface="Calibri" panose="020F0502020204030204" pitchFamily="34" charset="0"/>
                <a:ea typeface="Calibri" panose="020F0502020204030204" pitchFamily="34" charset="0"/>
                <a:cs typeface="Times New Roman" panose="02020603050405020304" pitchFamily="18" charset="0"/>
              </a:rPr>
              <a:t>Sequential Change Scripts</a:t>
            </a: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Required to run in a set order </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Script 1, Script 2, Script 3, … </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Can't do Script 1, Script 4, Script 9 </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Validating the end state after script runs vs. an expected end state can be complex </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Could easily miss a script in the sequence without knowing </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Handling a release where scripts need to be "skipped" can cause cascading dependency problems </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Can require extensive use of IF NOT EXISTS statements </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Manual process </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Point in time model </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Used by systems such as </a:t>
            </a:r>
            <a:r>
              <a:rPr lang="en-US" sz="1200" dirty="0" err="1" smtClean="0">
                <a:effectLst/>
                <a:latin typeface="Calibri" panose="020F0502020204030204" pitchFamily="34" charset="0"/>
                <a:ea typeface="Calibri" panose="020F0502020204030204" pitchFamily="34" charset="0"/>
                <a:cs typeface="Times New Roman" panose="02020603050405020304" pitchFamily="18" charset="0"/>
              </a:rPr>
              <a:t>DBDiff</a:t>
            </a: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smtClean="0"/>
          </a:p>
          <a:p>
            <a:pPr marL="0" marR="0">
              <a:lnSpc>
                <a:spcPct val="107000"/>
              </a:lnSpc>
              <a:spcBef>
                <a:spcPts val="0"/>
              </a:spcBef>
              <a:spcAft>
                <a:spcPts val="800"/>
              </a:spcAft>
            </a:pPr>
            <a:r>
              <a:rPr lang="en-US" sz="1200" b="1" dirty="0" smtClean="0">
                <a:effectLst/>
                <a:latin typeface="Calibri" panose="020F0502020204030204" pitchFamily="34" charset="0"/>
                <a:ea typeface="Calibri" panose="020F0502020204030204" pitchFamily="34" charset="0"/>
                <a:cs typeface="Times New Roman" panose="02020603050405020304" pitchFamily="18" charset="0"/>
              </a:rPr>
              <a:t>Declarative Model</a:t>
            </a: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In addition to bringing the aforementioned new features, SSDT pushes a new development paradigm: the notion of </a:t>
            </a:r>
            <a:r>
              <a:rPr lang="en-US" sz="1200" i="1" dirty="0" smtClean="0">
                <a:effectLst/>
                <a:latin typeface="Calibri" panose="020F0502020204030204" pitchFamily="34" charset="0"/>
                <a:ea typeface="Calibri" panose="020F0502020204030204" pitchFamily="34" charset="0"/>
                <a:cs typeface="Times New Roman" panose="02020603050405020304" pitchFamily="18" charset="0"/>
              </a:rPr>
              <a:t>declarative database development</a:t>
            </a: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 Put simply, declarative database development means that you define within SSDT what your schema looks like. Then, when you deploy (or in SSDT parlance, </a:t>
            </a:r>
            <a:r>
              <a:rPr lang="en-US" sz="1200" i="1" dirty="0" smtClean="0">
                <a:effectLst/>
                <a:latin typeface="Calibri" panose="020F0502020204030204" pitchFamily="34" charset="0"/>
                <a:ea typeface="Calibri" panose="020F0502020204030204" pitchFamily="34" charset="0"/>
                <a:cs typeface="Times New Roman" panose="02020603050405020304" pitchFamily="18" charset="0"/>
              </a:rPr>
              <a:t>publish</a:t>
            </a: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 your SSDT project to a target database, SSDT will determine what it needs to do to make your target look like the schema that you've defined.</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The model is the desired end state </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Compare the current state of the target against the desired end state </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Use the differences to generate an upgrade plan </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Use the upgrade plan to generate a change script, correctly ordered to bring the target up to the desired end state </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Generated / Programmatic process </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Always current </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Used by Red Gate, Microsoft, DB Ghost</a:t>
            </a:r>
          </a:p>
          <a:p>
            <a:endParaRPr lang="en-US" dirty="0"/>
          </a:p>
        </p:txBody>
      </p:sp>
      <p:sp>
        <p:nvSpPr>
          <p:cNvPr id="4" name="Slide Number Placeholder 3"/>
          <p:cNvSpPr>
            <a:spLocks noGrp="1"/>
          </p:cNvSpPr>
          <p:nvPr>
            <p:ph type="sldNum" sz="quarter" idx="10"/>
          </p:nvPr>
        </p:nvSpPr>
        <p:spPr/>
        <p:txBody>
          <a:bodyPr/>
          <a:lstStyle/>
          <a:p>
            <a:fld id="{B865A385-AD40-4195-9C1E-AB242004B128}" type="slidenum">
              <a:rPr lang="en-US" smtClean="0"/>
              <a:t>3</a:t>
            </a:fld>
            <a:endParaRPr lang="en-US"/>
          </a:p>
        </p:txBody>
      </p:sp>
    </p:spTree>
    <p:extLst>
      <p:ext uri="{BB962C8B-B14F-4D97-AF65-F5344CB8AC3E}">
        <p14:creationId xmlns:p14="http://schemas.microsoft.com/office/powerpoint/2010/main" val="977562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SQL Server Data Tools (SSDT) is an add-on to Visual Studio 2010/2012 that provides the ability to design, edit, build and deploy Database Schema artifacts. It is a replacement for the Database Projects previously found in Visual Studio 2005, 2008 and 2010.</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SSDT is an attempt to bring similar tools and consistency to SQL Server development to what .NET developers have had for years. Features such as IntelliSense, code refactoring, code navigation, find all references, sandboxed development and deployment, </a:t>
            </a:r>
            <a:r>
              <a:rPr lang="en-US" sz="1200" kern="1200" dirty="0" err="1" smtClean="0">
                <a:solidFill>
                  <a:schemeClr val="tx1"/>
                </a:solidFill>
                <a:effectLst/>
                <a:latin typeface="+mn-lt"/>
                <a:ea typeface="+mn-ea"/>
                <a:cs typeface="+mn-cs"/>
              </a:rPr>
              <a:t>MSBuild</a:t>
            </a:r>
            <a:r>
              <a:rPr lang="en-US" sz="1200" kern="1200" dirty="0" smtClean="0">
                <a:solidFill>
                  <a:schemeClr val="tx1"/>
                </a:solidFill>
                <a:effectLst/>
                <a:latin typeface="+mn-lt"/>
                <a:ea typeface="+mn-ea"/>
                <a:cs typeface="+mn-cs"/>
              </a:rPr>
              <a:t> support, and ease of deployment will be familiar to most .NET developers.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tool should not be confused with another similarly named tool: SQL Server Data Tools - Business Intelligence (SSDT-BI.) The latter is the Visual Studio 2012 replacement for the Business Intelligence Development Studio (BIDS) and provides project templates for Analysis Services, Integration Services, and Reporting Services projects.</a:t>
            </a:r>
          </a:p>
          <a:p>
            <a:endParaRPr lang="en-US" dirty="0" smtClean="0"/>
          </a:p>
          <a:p>
            <a:r>
              <a:rPr lang="en-US" sz="1200" kern="1200" dirty="0" smtClean="0">
                <a:solidFill>
                  <a:schemeClr val="tx1"/>
                </a:solidFill>
                <a:effectLst/>
                <a:latin typeface="+mn-lt"/>
                <a:ea typeface="+mn-ea"/>
                <a:cs typeface="+mn-cs"/>
              </a:rPr>
              <a:t>This tool should not be confused with another similarly named tool: SQL Server Data Tools - Business Intelligence (SSDT-BI.) The latter is the Visual Studio 2012 replacement for the Business Intelligence Development Studio (BIDS) and provides project templates for Analysis Services, Integration Services, and Reporting Services projects</a:t>
            </a:r>
            <a:endParaRPr lang="en-US" dirty="0"/>
          </a:p>
        </p:txBody>
      </p:sp>
      <p:sp>
        <p:nvSpPr>
          <p:cNvPr id="4" name="Slide Number Placeholder 3"/>
          <p:cNvSpPr>
            <a:spLocks noGrp="1"/>
          </p:cNvSpPr>
          <p:nvPr>
            <p:ph type="sldNum" sz="quarter" idx="10"/>
          </p:nvPr>
        </p:nvSpPr>
        <p:spPr/>
        <p:txBody>
          <a:bodyPr/>
          <a:lstStyle/>
          <a:p>
            <a:fld id="{B865A385-AD40-4195-9C1E-AB242004B128}" type="slidenum">
              <a:rPr lang="en-US" smtClean="0"/>
              <a:t>4</a:t>
            </a:fld>
            <a:endParaRPr lang="en-US"/>
          </a:p>
        </p:txBody>
      </p:sp>
    </p:spTree>
    <p:extLst>
      <p:ext uri="{BB962C8B-B14F-4D97-AF65-F5344CB8AC3E}">
        <p14:creationId xmlns:p14="http://schemas.microsoft.com/office/powerpoint/2010/main" val="2763471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c:\Program Files (x86)\Microsoft SQL Server\110\DAC\bin\SqlPackage.exe" /</a:t>
            </a:r>
            <a:r>
              <a:rPr lang="en-US" dirty="0" err="1" smtClean="0"/>
              <a:t>action:driftreport</a:t>
            </a:r>
            <a:r>
              <a:rPr lang="en-US" dirty="0" smtClean="0"/>
              <a:t> /</a:t>
            </a:r>
            <a:r>
              <a:rPr lang="en-US" dirty="0" err="1" smtClean="0"/>
              <a:t>TargetConnectionString</a:t>
            </a:r>
            <a:r>
              <a:rPr lang="en-US" dirty="0" smtClean="0"/>
              <a:t>:"Data Source=</a:t>
            </a:r>
            <a:r>
              <a:rPr lang="en-US" dirty="0" err="1" smtClean="0"/>
              <a:t>VSALM;Initial</a:t>
            </a:r>
            <a:r>
              <a:rPr lang="en-US" dirty="0" smtClean="0"/>
              <a:t> Catalog=</a:t>
            </a:r>
            <a:r>
              <a:rPr lang="en-US" dirty="0" err="1" smtClean="0"/>
              <a:t>TradeDEV;Integrated</a:t>
            </a:r>
            <a:r>
              <a:rPr lang="en-US" dirty="0" smtClean="0"/>
              <a:t> Security=</a:t>
            </a:r>
            <a:r>
              <a:rPr lang="en-US" dirty="0" err="1" smtClean="0"/>
              <a:t>True;Connect</a:t>
            </a:r>
            <a:r>
              <a:rPr lang="en-US" dirty="0" smtClean="0"/>
              <a:t> Timeout=15;Encrypt=</a:t>
            </a:r>
            <a:r>
              <a:rPr lang="en-US" dirty="0" err="1" smtClean="0"/>
              <a:t>False;TrustServerCertificate</a:t>
            </a:r>
            <a:r>
              <a:rPr lang="en-US" dirty="0" smtClean="0"/>
              <a:t>=False" /</a:t>
            </a:r>
            <a:r>
              <a:rPr lang="en-US" dirty="0" err="1" smtClean="0"/>
              <a:t>OutputPath</a:t>
            </a:r>
            <a:r>
              <a:rPr lang="en-US" dirty="0" smtClean="0"/>
              <a:t>:"c:\util\report.txt“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865A385-AD40-4195-9C1E-AB242004B128}" type="slidenum">
              <a:rPr lang="en-US" smtClean="0"/>
              <a:t>11</a:t>
            </a:fld>
            <a:endParaRPr lang="en-US"/>
          </a:p>
        </p:txBody>
      </p:sp>
    </p:spTree>
    <p:extLst>
      <p:ext uri="{BB962C8B-B14F-4D97-AF65-F5344CB8AC3E}">
        <p14:creationId xmlns:p14="http://schemas.microsoft.com/office/powerpoint/2010/main" val="733345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Section">
    <p:spTree>
      <p:nvGrpSpPr>
        <p:cNvPr id="1" name=""/>
        <p:cNvGrpSpPr/>
        <p:nvPr/>
      </p:nvGrpSpPr>
      <p:grpSpPr>
        <a:xfrm>
          <a:off x="0" y="0"/>
          <a:ext cx="0" cy="0"/>
          <a:chOff x="0" y="0"/>
          <a:chExt cx="0" cy="0"/>
        </a:xfrm>
      </p:grpSpPr>
      <p:sp>
        <p:nvSpPr>
          <p:cNvPr id="7" name="Rectangle 6"/>
          <p:cNvSpPr/>
          <p:nvPr userDrawn="1"/>
        </p:nvSpPr>
        <p:spPr bwMode="auto">
          <a:xfrm>
            <a:off x="0" y="2057400"/>
            <a:ext cx="8229600" cy="1371600"/>
          </a:xfrm>
          <a:prstGeom prst="rect">
            <a:avLst/>
          </a:prstGeom>
          <a:solidFill>
            <a:srgbClr val="015A9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pitchFamily="-111" charset="-128"/>
            </a:endParaRPr>
          </a:p>
        </p:txBody>
      </p:sp>
      <p:sp>
        <p:nvSpPr>
          <p:cNvPr id="8" name="Text Placeholder 2"/>
          <p:cNvSpPr>
            <a:spLocks noGrp="1"/>
          </p:cNvSpPr>
          <p:nvPr>
            <p:ph type="body" idx="1" hasCustomPrompt="1"/>
          </p:nvPr>
        </p:nvSpPr>
        <p:spPr>
          <a:xfrm>
            <a:off x="182880" y="2514600"/>
            <a:ext cx="8046720" cy="274320"/>
          </a:xfrm>
          <a:prstGeom prst="rect">
            <a:avLst/>
          </a:prstGeom>
        </p:spPr>
        <p:txBody>
          <a:bodyPr anchor="ctr" anchorCtr="0"/>
          <a:lstStyle>
            <a:lvl1pPr marL="0" indent="0" algn="l">
              <a:buNone/>
              <a:defRPr sz="1800" cap="all" baseline="0">
                <a:solidFill>
                  <a:schemeClr val="bg1">
                    <a:lumMod val="8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Add Presentation Title</a:t>
            </a:r>
          </a:p>
        </p:txBody>
      </p:sp>
      <p:sp>
        <p:nvSpPr>
          <p:cNvPr id="9" name="Title 1"/>
          <p:cNvSpPr>
            <a:spLocks noGrp="1"/>
          </p:cNvSpPr>
          <p:nvPr>
            <p:ph type="title" hasCustomPrompt="1"/>
          </p:nvPr>
        </p:nvSpPr>
        <p:spPr>
          <a:xfrm>
            <a:off x="182880" y="2788920"/>
            <a:ext cx="8046720" cy="640080"/>
          </a:xfrm>
          <a:prstGeom prst="rect">
            <a:avLst/>
          </a:prstGeom>
        </p:spPr>
        <p:txBody>
          <a:bodyPr anchor="ctr" anchorCtr="0"/>
          <a:lstStyle>
            <a:lvl1pPr algn="l">
              <a:defRPr sz="3600" b="0">
                <a:solidFill>
                  <a:schemeClr val="bg1"/>
                </a:solidFill>
              </a:defRPr>
            </a:lvl1pPr>
          </a:lstStyle>
          <a:p>
            <a:r>
              <a:rPr lang="en-US" dirty="0" smtClean="0"/>
              <a:t>Click to Add Section Title</a:t>
            </a:r>
            <a:endParaRPr lang="en-US" dirty="0"/>
          </a:p>
        </p:txBody>
      </p:sp>
    </p:spTree>
    <p:extLst>
      <p:ext uri="{BB962C8B-B14F-4D97-AF65-F5344CB8AC3E}">
        <p14:creationId xmlns:p14="http://schemas.microsoft.com/office/powerpoint/2010/main" val="20652373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Tiles">
    <p:spTree>
      <p:nvGrpSpPr>
        <p:cNvPr id="1" name=""/>
        <p:cNvGrpSpPr/>
        <p:nvPr/>
      </p:nvGrpSpPr>
      <p:grpSpPr>
        <a:xfrm>
          <a:off x="0" y="0"/>
          <a:ext cx="0" cy="0"/>
          <a:chOff x="0" y="0"/>
          <a:chExt cx="0" cy="0"/>
        </a:xfrm>
      </p:grpSpPr>
      <p:sp>
        <p:nvSpPr>
          <p:cNvPr id="3" name="Picture Placeholder 2"/>
          <p:cNvSpPr>
            <a:spLocks noGrp="1"/>
          </p:cNvSpPr>
          <p:nvPr>
            <p:ph type="pic" sz="quarter" idx="15"/>
          </p:nvPr>
        </p:nvSpPr>
        <p:spPr>
          <a:xfrm>
            <a:off x="914400" y="685800"/>
            <a:ext cx="2286000" cy="1828800"/>
          </a:xfrm>
          <a:prstGeom prst="rect">
            <a:avLst/>
          </a:prstGeom>
        </p:spPr>
        <p:txBody>
          <a:bodyPr/>
          <a:lstStyle/>
          <a:p>
            <a:endParaRPr lang="en-US"/>
          </a:p>
        </p:txBody>
      </p:sp>
      <p:sp>
        <p:nvSpPr>
          <p:cNvPr id="14" name="Picture Placeholder 2"/>
          <p:cNvSpPr>
            <a:spLocks noGrp="1"/>
          </p:cNvSpPr>
          <p:nvPr>
            <p:ph type="pic" sz="quarter" idx="16"/>
          </p:nvPr>
        </p:nvSpPr>
        <p:spPr>
          <a:xfrm>
            <a:off x="3429000" y="685800"/>
            <a:ext cx="2286000" cy="1828800"/>
          </a:xfrm>
          <a:prstGeom prst="rect">
            <a:avLst/>
          </a:prstGeom>
        </p:spPr>
        <p:txBody>
          <a:bodyPr/>
          <a:lstStyle/>
          <a:p>
            <a:endParaRPr lang="en-US"/>
          </a:p>
        </p:txBody>
      </p:sp>
      <p:sp>
        <p:nvSpPr>
          <p:cNvPr id="15" name="Picture Placeholder 2"/>
          <p:cNvSpPr>
            <a:spLocks noGrp="1"/>
          </p:cNvSpPr>
          <p:nvPr>
            <p:ph type="pic" sz="quarter" idx="17"/>
          </p:nvPr>
        </p:nvSpPr>
        <p:spPr>
          <a:xfrm>
            <a:off x="5943600" y="685800"/>
            <a:ext cx="2286000" cy="1828800"/>
          </a:xfrm>
          <a:prstGeom prst="rect">
            <a:avLst/>
          </a:prstGeom>
        </p:spPr>
        <p:txBody>
          <a:bodyPr/>
          <a:lstStyle/>
          <a:p>
            <a:endParaRPr lang="en-US"/>
          </a:p>
        </p:txBody>
      </p:sp>
      <p:sp>
        <p:nvSpPr>
          <p:cNvPr id="16" name="Picture Placeholder 2"/>
          <p:cNvSpPr>
            <a:spLocks noGrp="1"/>
          </p:cNvSpPr>
          <p:nvPr>
            <p:ph type="pic" sz="quarter" idx="18"/>
          </p:nvPr>
        </p:nvSpPr>
        <p:spPr>
          <a:xfrm>
            <a:off x="914400" y="2743200"/>
            <a:ext cx="2286000" cy="1828800"/>
          </a:xfrm>
          <a:prstGeom prst="rect">
            <a:avLst/>
          </a:prstGeom>
        </p:spPr>
        <p:txBody>
          <a:bodyPr/>
          <a:lstStyle/>
          <a:p>
            <a:endParaRPr lang="en-US"/>
          </a:p>
        </p:txBody>
      </p:sp>
      <p:sp>
        <p:nvSpPr>
          <p:cNvPr id="17" name="Picture Placeholder 2"/>
          <p:cNvSpPr>
            <a:spLocks noGrp="1"/>
          </p:cNvSpPr>
          <p:nvPr>
            <p:ph type="pic" sz="quarter" idx="19"/>
          </p:nvPr>
        </p:nvSpPr>
        <p:spPr>
          <a:xfrm>
            <a:off x="3429000" y="2743200"/>
            <a:ext cx="2286000" cy="1828800"/>
          </a:xfrm>
          <a:prstGeom prst="rect">
            <a:avLst/>
          </a:prstGeom>
        </p:spPr>
        <p:txBody>
          <a:bodyPr/>
          <a:lstStyle/>
          <a:p>
            <a:endParaRPr lang="en-US"/>
          </a:p>
        </p:txBody>
      </p:sp>
      <p:sp>
        <p:nvSpPr>
          <p:cNvPr id="18" name="Picture Placeholder 2"/>
          <p:cNvSpPr>
            <a:spLocks noGrp="1"/>
          </p:cNvSpPr>
          <p:nvPr>
            <p:ph type="pic" sz="quarter" idx="20"/>
          </p:nvPr>
        </p:nvSpPr>
        <p:spPr>
          <a:xfrm>
            <a:off x="5943600" y="2743200"/>
            <a:ext cx="2286000" cy="1828800"/>
          </a:xfrm>
          <a:prstGeom prst="rect">
            <a:avLst/>
          </a:prstGeom>
        </p:spPr>
        <p:txBody>
          <a:bodyPr/>
          <a:lstStyle/>
          <a:p>
            <a:endParaRPr lang="en-US"/>
          </a:p>
        </p:txBody>
      </p:sp>
      <p:sp>
        <p:nvSpPr>
          <p:cNvPr id="8" name="Text Placeholder 2"/>
          <p:cNvSpPr>
            <a:spLocks noGrp="1"/>
          </p:cNvSpPr>
          <p:nvPr>
            <p:ph type="body" idx="1" hasCustomPrompt="1"/>
          </p:nvPr>
        </p:nvSpPr>
        <p:spPr>
          <a:xfrm>
            <a:off x="914400" y="2148840"/>
            <a:ext cx="2286000" cy="365760"/>
          </a:xfrm>
          <a:prstGeom prst="rect">
            <a:avLst/>
          </a:prstGeom>
          <a:solidFill>
            <a:srgbClr val="404040">
              <a:alpha val="74902"/>
            </a:srgbClr>
          </a:solidFill>
        </p:spPr>
        <p:txBody>
          <a:bodyPr anchor="b" anchorCtr="0"/>
          <a:lstStyle>
            <a:lvl1pPr marL="0" indent="0" algn="l">
              <a:buNone/>
              <a:defRPr sz="1800" cap="all" baseline="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Section Title</a:t>
            </a:r>
          </a:p>
        </p:txBody>
      </p:sp>
      <p:sp>
        <p:nvSpPr>
          <p:cNvPr id="9" name="Text Placeholder 2"/>
          <p:cNvSpPr>
            <a:spLocks noGrp="1"/>
          </p:cNvSpPr>
          <p:nvPr>
            <p:ph type="body" idx="10" hasCustomPrompt="1"/>
          </p:nvPr>
        </p:nvSpPr>
        <p:spPr>
          <a:xfrm>
            <a:off x="3429000" y="2148840"/>
            <a:ext cx="2286000" cy="365760"/>
          </a:xfrm>
          <a:prstGeom prst="rect">
            <a:avLst/>
          </a:prstGeom>
          <a:solidFill>
            <a:srgbClr val="404040">
              <a:alpha val="74902"/>
            </a:srgbClr>
          </a:solidFill>
        </p:spPr>
        <p:txBody>
          <a:bodyPr anchor="b" anchorCtr="0"/>
          <a:lstStyle>
            <a:lvl1pPr marL="0" indent="0" algn="l">
              <a:buNone/>
              <a:defRPr sz="1800" cap="all" baseline="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Section Title</a:t>
            </a:r>
          </a:p>
        </p:txBody>
      </p:sp>
      <p:sp>
        <p:nvSpPr>
          <p:cNvPr id="10" name="Text Placeholder 2"/>
          <p:cNvSpPr>
            <a:spLocks noGrp="1"/>
          </p:cNvSpPr>
          <p:nvPr>
            <p:ph type="body" idx="11" hasCustomPrompt="1"/>
          </p:nvPr>
        </p:nvSpPr>
        <p:spPr>
          <a:xfrm>
            <a:off x="5943600" y="2148840"/>
            <a:ext cx="2286000" cy="365760"/>
          </a:xfrm>
          <a:prstGeom prst="rect">
            <a:avLst/>
          </a:prstGeom>
          <a:solidFill>
            <a:srgbClr val="404040">
              <a:alpha val="74902"/>
            </a:srgbClr>
          </a:solidFill>
        </p:spPr>
        <p:txBody>
          <a:bodyPr anchor="b" anchorCtr="0"/>
          <a:lstStyle>
            <a:lvl1pPr marL="0" indent="0" algn="l">
              <a:buNone/>
              <a:defRPr sz="1800" cap="all" baseline="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Section Title</a:t>
            </a:r>
          </a:p>
        </p:txBody>
      </p:sp>
      <p:sp>
        <p:nvSpPr>
          <p:cNvPr id="11" name="Text Placeholder 2"/>
          <p:cNvSpPr>
            <a:spLocks noGrp="1"/>
          </p:cNvSpPr>
          <p:nvPr>
            <p:ph type="body" idx="12" hasCustomPrompt="1"/>
          </p:nvPr>
        </p:nvSpPr>
        <p:spPr>
          <a:xfrm>
            <a:off x="914400" y="4206240"/>
            <a:ext cx="2286000" cy="365760"/>
          </a:xfrm>
          <a:prstGeom prst="rect">
            <a:avLst/>
          </a:prstGeom>
          <a:solidFill>
            <a:srgbClr val="404040">
              <a:alpha val="74902"/>
            </a:srgbClr>
          </a:solidFill>
        </p:spPr>
        <p:txBody>
          <a:bodyPr anchor="b" anchorCtr="0"/>
          <a:lstStyle>
            <a:lvl1pPr marL="0" indent="0" algn="l">
              <a:buNone/>
              <a:defRPr sz="1800" cap="all" baseline="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Section Title</a:t>
            </a:r>
          </a:p>
        </p:txBody>
      </p:sp>
      <p:sp>
        <p:nvSpPr>
          <p:cNvPr id="12" name="Text Placeholder 2"/>
          <p:cNvSpPr>
            <a:spLocks noGrp="1"/>
          </p:cNvSpPr>
          <p:nvPr>
            <p:ph type="body" idx="13" hasCustomPrompt="1"/>
          </p:nvPr>
        </p:nvSpPr>
        <p:spPr>
          <a:xfrm>
            <a:off x="3429000" y="4206240"/>
            <a:ext cx="2286000" cy="365760"/>
          </a:xfrm>
          <a:prstGeom prst="rect">
            <a:avLst/>
          </a:prstGeom>
          <a:solidFill>
            <a:srgbClr val="404040">
              <a:alpha val="74902"/>
            </a:srgbClr>
          </a:solidFill>
        </p:spPr>
        <p:txBody>
          <a:bodyPr anchor="b" anchorCtr="0"/>
          <a:lstStyle>
            <a:lvl1pPr marL="0" indent="0" algn="l">
              <a:buNone/>
              <a:defRPr sz="1800" cap="all" baseline="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Section Title</a:t>
            </a:r>
          </a:p>
        </p:txBody>
      </p:sp>
      <p:sp>
        <p:nvSpPr>
          <p:cNvPr id="13" name="Text Placeholder 2"/>
          <p:cNvSpPr>
            <a:spLocks noGrp="1"/>
          </p:cNvSpPr>
          <p:nvPr>
            <p:ph type="body" idx="14" hasCustomPrompt="1"/>
          </p:nvPr>
        </p:nvSpPr>
        <p:spPr>
          <a:xfrm>
            <a:off x="5943600" y="4206240"/>
            <a:ext cx="2286000" cy="365760"/>
          </a:xfrm>
          <a:prstGeom prst="rect">
            <a:avLst/>
          </a:prstGeom>
          <a:solidFill>
            <a:srgbClr val="404040">
              <a:alpha val="74902"/>
            </a:srgbClr>
          </a:solidFill>
        </p:spPr>
        <p:txBody>
          <a:bodyPr anchor="b" anchorCtr="0"/>
          <a:lstStyle>
            <a:lvl1pPr marL="0" indent="0" algn="l">
              <a:buNone/>
              <a:defRPr sz="1800" cap="all" baseline="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Section Title</a:t>
            </a:r>
          </a:p>
        </p:txBody>
      </p:sp>
    </p:spTree>
    <p:extLst>
      <p:ext uri="{BB962C8B-B14F-4D97-AF65-F5344CB8AC3E}">
        <p14:creationId xmlns:p14="http://schemas.microsoft.com/office/powerpoint/2010/main" val="69165121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olid Tiles">
    <p:spTree>
      <p:nvGrpSpPr>
        <p:cNvPr id="1" name=""/>
        <p:cNvGrpSpPr/>
        <p:nvPr/>
      </p:nvGrpSpPr>
      <p:grpSpPr>
        <a:xfrm>
          <a:off x="0" y="0"/>
          <a:ext cx="0" cy="0"/>
          <a:chOff x="0" y="0"/>
          <a:chExt cx="0" cy="0"/>
        </a:xfrm>
      </p:grpSpPr>
      <p:sp>
        <p:nvSpPr>
          <p:cNvPr id="9" name="Text Placeholder 2"/>
          <p:cNvSpPr>
            <a:spLocks noGrp="1"/>
          </p:cNvSpPr>
          <p:nvPr>
            <p:ph type="body" idx="1" hasCustomPrompt="1"/>
          </p:nvPr>
        </p:nvSpPr>
        <p:spPr>
          <a:xfrm>
            <a:off x="914400" y="685800"/>
            <a:ext cx="2286000" cy="1828800"/>
          </a:xfrm>
          <a:prstGeom prst="rect">
            <a:avLst/>
          </a:prstGeom>
          <a:solidFill>
            <a:srgbClr val="015A93"/>
          </a:solidFill>
        </p:spPr>
        <p:txBody>
          <a:bodyPr anchor="b" anchorCtr="0"/>
          <a:lstStyle>
            <a:lvl1pPr marL="0" indent="0" algn="l">
              <a:buNone/>
              <a:defRPr sz="1800" cap="all" baseline="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Section Title</a:t>
            </a:r>
          </a:p>
        </p:txBody>
      </p:sp>
      <p:sp>
        <p:nvSpPr>
          <p:cNvPr id="10" name="Text Placeholder 2"/>
          <p:cNvSpPr>
            <a:spLocks noGrp="1"/>
          </p:cNvSpPr>
          <p:nvPr>
            <p:ph type="body" idx="10" hasCustomPrompt="1"/>
          </p:nvPr>
        </p:nvSpPr>
        <p:spPr>
          <a:xfrm>
            <a:off x="3429000" y="685800"/>
            <a:ext cx="2286000" cy="1828800"/>
          </a:xfrm>
          <a:prstGeom prst="rect">
            <a:avLst/>
          </a:prstGeom>
          <a:solidFill>
            <a:schemeClr val="tx1">
              <a:lumMod val="75000"/>
              <a:lumOff val="25000"/>
            </a:schemeClr>
          </a:solidFill>
        </p:spPr>
        <p:txBody>
          <a:bodyPr anchor="b" anchorCtr="0"/>
          <a:lstStyle>
            <a:lvl1pPr marL="0" indent="0" algn="l">
              <a:buNone/>
              <a:defRPr sz="1800" cap="all" baseline="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Section Title</a:t>
            </a:r>
          </a:p>
        </p:txBody>
      </p:sp>
      <p:sp>
        <p:nvSpPr>
          <p:cNvPr id="11" name="Text Placeholder 2"/>
          <p:cNvSpPr>
            <a:spLocks noGrp="1"/>
          </p:cNvSpPr>
          <p:nvPr>
            <p:ph type="body" idx="11" hasCustomPrompt="1"/>
          </p:nvPr>
        </p:nvSpPr>
        <p:spPr>
          <a:xfrm>
            <a:off x="5943600" y="685800"/>
            <a:ext cx="2286000" cy="1828800"/>
          </a:xfrm>
          <a:prstGeom prst="rect">
            <a:avLst/>
          </a:prstGeom>
          <a:solidFill>
            <a:schemeClr val="tx1">
              <a:lumMod val="75000"/>
              <a:lumOff val="25000"/>
            </a:schemeClr>
          </a:solidFill>
        </p:spPr>
        <p:txBody>
          <a:bodyPr anchor="b" anchorCtr="0"/>
          <a:lstStyle>
            <a:lvl1pPr marL="0" indent="0" algn="l">
              <a:buNone/>
              <a:defRPr sz="1800" cap="all" baseline="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Section Title</a:t>
            </a:r>
          </a:p>
        </p:txBody>
      </p:sp>
      <p:sp>
        <p:nvSpPr>
          <p:cNvPr id="12" name="Text Placeholder 2"/>
          <p:cNvSpPr>
            <a:spLocks noGrp="1"/>
          </p:cNvSpPr>
          <p:nvPr>
            <p:ph type="body" idx="12" hasCustomPrompt="1"/>
          </p:nvPr>
        </p:nvSpPr>
        <p:spPr>
          <a:xfrm>
            <a:off x="914400" y="2743200"/>
            <a:ext cx="2286000" cy="1828800"/>
          </a:xfrm>
          <a:prstGeom prst="rect">
            <a:avLst/>
          </a:prstGeom>
          <a:solidFill>
            <a:schemeClr val="tx1">
              <a:lumMod val="75000"/>
              <a:lumOff val="25000"/>
            </a:schemeClr>
          </a:solidFill>
        </p:spPr>
        <p:txBody>
          <a:bodyPr anchor="b" anchorCtr="0"/>
          <a:lstStyle>
            <a:lvl1pPr marL="0" indent="0" algn="l">
              <a:buNone/>
              <a:defRPr sz="1800" cap="all" baseline="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Section Title</a:t>
            </a:r>
          </a:p>
        </p:txBody>
      </p:sp>
      <p:sp>
        <p:nvSpPr>
          <p:cNvPr id="13" name="Text Placeholder 2"/>
          <p:cNvSpPr>
            <a:spLocks noGrp="1"/>
          </p:cNvSpPr>
          <p:nvPr>
            <p:ph type="body" idx="13" hasCustomPrompt="1"/>
          </p:nvPr>
        </p:nvSpPr>
        <p:spPr>
          <a:xfrm>
            <a:off x="3429000" y="2743200"/>
            <a:ext cx="2286000" cy="1828800"/>
          </a:xfrm>
          <a:prstGeom prst="rect">
            <a:avLst/>
          </a:prstGeom>
          <a:solidFill>
            <a:schemeClr val="tx1">
              <a:lumMod val="75000"/>
              <a:lumOff val="25000"/>
            </a:schemeClr>
          </a:solidFill>
        </p:spPr>
        <p:txBody>
          <a:bodyPr anchor="b" anchorCtr="0"/>
          <a:lstStyle>
            <a:lvl1pPr marL="0" indent="0" algn="l">
              <a:buNone/>
              <a:defRPr sz="1800" cap="all" baseline="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Section Title</a:t>
            </a:r>
          </a:p>
        </p:txBody>
      </p:sp>
      <p:sp>
        <p:nvSpPr>
          <p:cNvPr id="14" name="Text Placeholder 2"/>
          <p:cNvSpPr>
            <a:spLocks noGrp="1"/>
          </p:cNvSpPr>
          <p:nvPr>
            <p:ph type="body" idx="14" hasCustomPrompt="1"/>
          </p:nvPr>
        </p:nvSpPr>
        <p:spPr>
          <a:xfrm>
            <a:off x="5943600" y="2743200"/>
            <a:ext cx="2286000" cy="1828800"/>
          </a:xfrm>
          <a:prstGeom prst="rect">
            <a:avLst/>
          </a:prstGeom>
          <a:solidFill>
            <a:schemeClr val="tx1">
              <a:lumMod val="75000"/>
              <a:lumOff val="25000"/>
            </a:schemeClr>
          </a:solidFill>
        </p:spPr>
        <p:txBody>
          <a:bodyPr anchor="b" anchorCtr="0"/>
          <a:lstStyle>
            <a:lvl1pPr marL="0" indent="0" algn="l">
              <a:buNone/>
              <a:defRPr sz="1800" cap="all" baseline="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Section Title</a:t>
            </a:r>
          </a:p>
        </p:txBody>
      </p:sp>
    </p:spTree>
    <p:extLst>
      <p:ext uri="{BB962C8B-B14F-4D97-AF65-F5344CB8AC3E}">
        <p14:creationId xmlns:p14="http://schemas.microsoft.com/office/powerpoint/2010/main" val="149146392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siness Intelligenc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82880" y="2514600"/>
            <a:ext cx="8046720" cy="274320"/>
          </a:xfrm>
          <a:prstGeom prst="rect">
            <a:avLst/>
          </a:prstGeom>
        </p:spPr>
        <p:txBody>
          <a:bodyPr anchor="ctr" anchorCtr="0"/>
          <a:lstStyle>
            <a:lvl1pPr marL="0" indent="0" algn="l">
              <a:buNone/>
              <a:defRPr sz="1800" cap="all" baseline="0">
                <a:solidFill>
                  <a:schemeClr val="bg1">
                    <a:lumMod val="8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Business Intelligence</a:t>
            </a:r>
          </a:p>
        </p:txBody>
      </p:sp>
      <p:sp>
        <p:nvSpPr>
          <p:cNvPr id="4" name="Title 1"/>
          <p:cNvSpPr>
            <a:spLocks noGrp="1"/>
          </p:cNvSpPr>
          <p:nvPr>
            <p:ph type="title" hasCustomPrompt="1"/>
          </p:nvPr>
        </p:nvSpPr>
        <p:spPr>
          <a:xfrm>
            <a:off x="182880" y="2788920"/>
            <a:ext cx="8046720" cy="640080"/>
          </a:xfrm>
          <a:prstGeom prst="rect">
            <a:avLst/>
          </a:prstGeom>
        </p:spPr>
        <p:txBody>
          <a:bodyPr anchor="ctr" anchorCtr="0"/>
          <a:lstStyle>
            <a:lvl1pPr algn="l">
              <a:defRPr sz="3600" b="0">
                <a:solidFill>
                  <a:schemeClr val="bg1"/>
                </a:solidFill>
              </a:defRPr>
            </a:lvl1pPr>
          </a:lstStyle>
          <a:p>
            <a:r>
              <a:rPr lang="en-US" dirty="0" smtClean="0"/>
              <a:t>Click to Add Section Title</a:t>
            </a:r>
            <a:endParaRPr lang="en-US" dirty="0"/>
          </a:p>
        </p:txBody>
      </p:sp>
      <p:sp>
        <p:nvSpPr>
          <p:cNvPr id="6" name="Oval 5"/>
          <p:cNvSpPr>
            <a:spLocks noChangeAspect="1"/>
          </p:cNvSpPr>
          <p:nvPr userDrawn="1"/>
        </p:nvSpPr>
        <p:spPr bwMode="auto">
          <a:xfrm>
            <a:off x="1508760" y="4023360"/>
            <a:ext cx="640080" cy="640080"/>
          </a:xfrm>
          <a:prstGeom prst="ellipse">
            <a:avLst/>
          </a:prstGeom>
          <a:solidFill>
            <a:schemeClr val="tx1">
              <a:lumMod val="75000"/>
              <a:lumOff val="25000"/>
            </a:schemeClr>
          </a:solidFill>
          <a:ln w="28575"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pitchFamily="-111" charset="-128"/>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615" y="4160520"/>
            <a:ext cx="204370" cy="365760"/>
          </a:xfrm>
          <a:prstGeom prst="rect">
            <a:avLst/>
          </a:prstGeom>
        </p:spPr>
      </p:pic>
    </p:spTree>
    <p:extLst>
      <p:ext uri="{BB962C8B-B14F-4D97-AF65-F5344CB8AC3E}">
        <p14:creationId xmlns:p14="http://schemas.microsoft.com/office/powerpoint/2010/main" val="348440344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ortals">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82880" y="2514600"/>
            <a:ext cx="8046720" cy="274320"/>
          </a:xfrm>
          <a:prstGeom prst="rect">
            <a:avLst/>
          </a:prstGeom>
        </p:spPr>
        <p:txBody>
          <a:bodyPr anchor="ctr" anchorCtr="0"/>
          <a:lstStyle>
            <a:lvl1pPr marL="0" indent="0" algn="l">
              <a:buNone/>
              <a:defRPr sz="1800" cap="all" baseline="0">
                <a:solidFill>
                  <a:schemeClr val="bg1">
                    <a:lumMod val="8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Portals</a:t>
            </a:r>
          </a:p>
        </p:txBody>
      </p:sp>
      <p:sp>
        <p:nvSpPr>
          <p:cNvPr id="4" name="Oval 3"/>
          <p:cNvSpPr>
            <a:spLocks noChangeAspect="1"/>
          </p:cNvSpPr>
          <p:nvPr userDrawn="1"/>
        </p:nvSpPr>
        <p:spPr bwMode="auto">
          <a:xfrm>
            <a:off x="2423160" y="4023360"/>
            <a:ext cx="640080" cy="640080"/>
          </a:xfrm>
          <a:prstGeom prst="ellipse">
            <a:avLst/>
          </a:prstGeom>
          <a:solidFill>
            <a:schemeClr val="tx1">
              <a:lumMod val="75000"/>
              <a:lumOff val="25000"/>
            </a:schemeClr>
          </a:solidFill>
          <a:ln w="28575"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pitchFamily="-111" charset="-128"/>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60320" y="4160520"/>
            <a:ext cx="365760" cy="365760"/>
          </a:xfrm>
          <a:prstGeom prst="rect">
            <a:avLst/>
          </a:prstGeom>
        </p:spPr>
      </p:pic>
      <p:sp>
        <p:nvSpPr>
          <p:cNvPr id="6" name="Title 1"/>
          <p:cNvSpPr>
            <a:spLocks noGrp="1"/>
          </p:cNvSpPr>
          <p:nvPr>
            <p:ph type="title" hasCustomPrompt="1"/>
          </p:nvPr>
        </p:nvSpPr>
        <p:spPr>
          <a:xfrm>
            <a:off x="182880" y="2788920"/>
            <a:ext cx="8046720" cy="640080"/>
          </a:xfrm>
          <a:prstGeom prst="rect">
            <a:avLst/>
          </a:prstGeom>
        </p:spPr>
        <p:txBody>
          <a:bodyPr anchor="ctr" anchorCtr="0"/>
          <a:lstStyle>
            <a:lvl1pPr algn="l">
              <a:defRPr sz="3600" b="0">
                <a:solidFill>
                  <a:schemeClr val="bg1"/>
                </a:solidFill>
              </a:defRPr>
            </a:lvl1pPr>
          </a:lstStyle>
          <a:p>
            <a:r>
              <a:rPr lang="en-US" dirty="0" smtClean="0"/>
              <a:t>Click to Add Section Title</a:t>
            </a:r>
            <a:endParaRPr lang="en-US" dirty="0"/>
          </a:p>
        </p:txBody>
      </p:sp>
    </p:spTree>
    <p:extLst>
      <p:ext uri="{BB962C8B-B14F-4D97-AF65-F5344CB8AC3E}">
        <p14:creationId xmlns:p14="http://schemas.microsoft.com/office/powerpoint/2010/main" val="413618731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zTalk">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82880" y="2514600"/>
            <a:ext cx="8046720" cy="274320"/>
          </a:xfrm>
          <a:prstGeom prst="rect">
            <a:avLst/>
          </a:prstGeom>
        </p:spPr>
        <p:txBody>
          <a:bodyPr anchor="ctr" anchorCtr="0"/>
          <a:lstStyle>
            <a:lvl1pPr marL="0" indent="0" algn="l">
              <a:buNone/>
              <a:defRPr sz="1800" cap="all" baseline="0">
                <a:solidFill>
                  <a:schemeClr val="bg1">
                    <a:lumMod val="8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BizTalk</a:t>
            </a:r>
          </a:p>
        </p:txBody>
      </p:sp>
      <p:sp>
        <p:nvSpPr>
          <p:cNvPr id="4" name="Oval 3"/>
          <p:cNvSpPr>
            <a:spLocks noChangeAspect="1"/>
          </p:cNvSpPr>
          <p:nvPr userDrawn="1"/>
        </p:nvSpPr>
        <p:spPr bwMode="auto">
          <a:xfrm>
            <a:off x="3337560" y="4023360"/>
            <a:ext cx="640080" cy="640080"/>
          </a:xfrm>
          <a:prstGeom prst="ellipse">
            <a:avLst/>
          </a:prstGeom>
          <a:solidFill>
            <a:schemeClr val="tx1">
              <a:lumMod val="75000"/>
              <a:lumOff val="25000"/>
            </a:schemeClr>
          </a:solidFill>
          <a:ln w="28575"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pitchFamily="-111" charset="-128"/>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80136" y="4160520"/>
            <a:ext cx="355656" cy="365760"/>
          </a:xfrm>
          <a:prstGeom prst="rect">
            <a:avLst/>
          </a:prstGeom>
        </p:spPr>
      </p:pic>
      <p:sp>
        <p:nvSpPr>
          <p:cNvPr id="6" name="Title 1"/>
          <p:cNvSpPr>
            <a:spLocks noGrp="1"/>
          </p:cNvSpPr>
          <p:nvPr>
            <p:ph type="title" hasCustomPrompt="1"/>
          </p:nvPr>
        </p:nvSpPr>
        <p:spPr>
          <a:xfrm>
            <a:off x="182880" y="2788920"/>
            <a:ext cx="8046720" cy="640080"/>
          </a:xfrm>
          <a:prstGeom prst="rect">
            <a:avLst/>
          </a:prstGeom>
        </p:spPr>
        <p:txBody>
          <a:bodyPr anchor="ctr" anchorCtr="0"/>
          <a:lstStyle>
            <a:lvl1pPr algn="l">
              <a:defRPr sz="3600" b="0">
                <a:solidFill>
                  <a:schemeClr val="bg1"/>
                </a:solidFill>
              </a:defRPr>
            </a:lvl1pPr>
          </a:lstStyle>
          <a:p>
            <a:r>
              <a:rPr lang="en-US" dirty="0" smtClean="0"/>
              <a:t>Click to Add Section Title</a:t>
            </a:r>
            <a:endParaRPr lang="en-US" dirty="0"/>
          </a:p>
        </p:txBody>
      </p:sp>
    </p:spTree>
    <p:extLst>
      <p:ext uri="{BB962C8B-B14F-4D97-AF65-F5344CB8AC3E}">
        <p14:creationId xmlns:p14="http://schemas.microsoft.com/office/powerpoint/2010/main" val="347461004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commerc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82880" y="2514600"/>
            <a:ext cx="8046720" cy="274320"/>
          </a:xfrm>
          <a:prstGeom prst="rect">
            <a:avLst/>
          </a:prstGeom>
        </p:spPr>
        <p:txBody>
          <a:bodyPr anchor="ctr" anchorCtr="0"/>
          <a:lstStyle>
            <a:lvl1pPr marL="0" indent="0" algn="l">
              <a:buNone/>
              <a:defRPr sz="1800" cap="all" baseline="0">
                <a:solidFill>
                  <a:schemeClr val="bg1">
                    <a:lumMod val="8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Ecommerce</a:t>
            </a:r>
          </a:p>
        </p:txBody>
      </p:sp>
      <p:sp>
        <p:nvSpPr>
          <p:cNvPr id="4" name="Oval 3"/>
          <p:cNvSpPr>
            <a:spLocks noChangeAspect="1"/>
          </p:cNvSpPr>
          <p:nvPr userDrawn="1"/>
        </p:nvSpPr>
        <p:spPr bwMode="auto">
          <a:xfrm>
            <a:off x="4251960" y="4023360"/>
            <a:ext cx="640080" cy="640080"/>
          </a:xfrm>
          <a:prstGeom prst="ellipse">
            <a:avLst/>
          </a:prstGeom>
          <a:solidFill>
            <a:schemeClr val="tx1">
              <a:lumMod val="75000"/>
              <a:lumOff val="25000"/>
            </a:schemeClr>
          </a:solidFill>
          <a:ln w="28575"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pitchFamily="-111" charset="-128"/>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89120" y="4166439"/>
            <a:ext cx="365760" cy="338570"/>
          </a:xfrm>
          <a:prstGeom prst="rect">
            <a:avLst/>
          </a:prstGeom>
        </p:spPr>
      </p:pic>
      <p:sp>
        <p:nvSpPr>
          <p:cNvPr id="6" name="Title 1"/>
          <p:cNvSpPr>
            <a:spLocks noGrp="1"/>
          </p:cNvSpPr>
          <p:nvPr>
            <p:ph type="title" hasCustomPrompt="1"/>
          </p:nvPr>
        </p:nvSpPr>
        <p:spPr>
          <a:xfrm>
            <a:off x="182880" y="2788920"/>
            <a:ext cx="8046720" cy="640080"/>
          </a:xfrm>
          <a:prstGeom prst="rect">
            <a:avLst/>
          </a:prstGeom>
        </p:spPr>
        <p:txBody>
          <a:bodyPr anchor="ctr" anchorCtr="0"/>
          <a:lstStyle>
            <a:lvl1pPr algn="l">
              <a:defRPr sz="3600" b="0">
                <a:solidFill>
                  <a:schemeClr val="bg1"/>
                </a:solidFill>
              </a:defRPr>
            </a:lvl1pPr>
          </a:lstStyle>
          <a:p>
            <a:r>
              <a:rPr lang="en-US" dirty="0" smtClean="0"/>
              <a:t>Click to Add Section Title</a:t>
            </a:r>
            <a:endParaRPr lang="en-US" dirty="0"/>
          </a:p>
        </p:txBody>
      </p:sp>
    </p:spTree>
    <p:extLst>
      <p:ext uri="{BB962C8B-B14F-4D97-AF65-F5344CB8AC3E}">
        <p14:creationId xmlns:p14="http://schemas.microsoft.com/office/powerpoint/2010/main" val="300019772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User Experienc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82880" y="2514600"/>
            <a:ext cx="8046720" cy="274320"/>
          </a:xfrm>
          <a:prstGeom prst="rect">
            <a:avLst/>
          </a:prstGeom>
        </p:spPr>
        <p:txBody>
          <a:bodyPr anchor="ctr" anchorCtr="0"/>
          <a:lstStyle>
            <a:lvl1pPr marL="0" indent="0" algn="l">
              <a:buNone/>
              <a:defRPr sz="1800" cap="all" baseline="0">
                <a:solidFill>
                  <a:schemeClr val="bg1">
                    <a:lumMod val="8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User Experience</a:t>
            </a:r>
          </a:p>
        </p:txBody>
      </p:sp>
      <p:sp>
        <p:nvSpPr>
          <p:cNvPr id="4" name="Oval 3"/>
          <p:cNvSpPr>
            <a:spLocks noChangeAspect="1"/>
          </p:cNvSpPr>
          <p:nvPr userDrawn="1"/>
        </p:nvSpPr>
        <p:spPr bwMode="auto">
          <a:xfrm>
            <a:off x="5166360" y="4023360"/>
            <a:ext cx="640080" cy="640080"/>
          </a:xfrm>
          <a:prstGeom prst="ellipse">
            <a:avLst/>
          </a:prstGeom>
          <a:solidFill>
            <a:schemeClr val="tx1">
              <a:lumMod val="75000"/>
              <a:lumOff val="25000"/>
            </a:schemeClr>
          </a:solidFill>
          <a:ln w="28575"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pitchFamily="-111" charset="-128"/>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20185" y="4146925"/>
            <a:ext cx="332430" cy="365760"/>
          </a:xfrm>
          <a:prstGeom prst="rect">
            <a:avLst/>
          </a:prstGeom>
        </p:spPr>
      </p:pic>
      <p:sp>
        <p:nvSpPr>
          <p:cNvPr id="6" name="Title 1"/>
          <p:cNvSpPr>
            <a:spLocks noGrp="1"/>
          </p:cNvSpPr>
          <p:nvPr>
            <p:ph type="title" hasCustomPrompt="1"/>
          </p:nvPr>
        </p:nvSpPr>
        <p:spPr>
          <a:xfrm>
            <a:off x="182880" y="2788920"/>
            <a:ext cx="8046720" cy="640080"/>
          </a:xfrm>
          <a:prstGeom prst="rect">
            <a:avLst/>
          </a:prstGeom>
        </p:spPr>
        <p:txBody>
          <a:bodyPr anchor="ctr" anchorCtr="0"/>
          <a:lstStyle>
            <a:lvl1pPr algn="l">
              <a:defRPr sz="3600" b="0">
                <a:solidFill>
                  <a:schemeClr val="bg1"/>
                </a:solidFill>
              </a:defRPr>
            </a:lvl1pPr>
          </a:lstStyle>
          <a:p>
            <a:r>
              <a:rPr lang="en-US" dirty="0" smtClean="0"/>
              <a:t>Click to Add Section Title</a:t>
            </a:r>
            <a:endParaRPr lang="en-US" dirty="0"/>
          </a:p>
        </p:txBody>
      </p:sp>
    </p:spTree>
    <p:extLst>
      <p:ext uri="{BB962C8B-B14F-4D97-AF65-F5344CB8AC3E}">
        <p14:creationId xmlns:p14="http://schemas.microsoft.com/office/powerpoint/2010/main" val="151049908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Web Developm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82880" y="2514600"/>
            <a:ext cx="8046720" cy="274320"/>
          </a:xfrm>
          <a:prstGeom prst="rect">
            <a:avLst/>
          </a:prstGeom>
        </p:spPr>
        <p:txBody>
          <a:bodyPr anchor="ctr" anchorCtr="0"/>
          <a:lstStyle>
            <a:lvl1pPr marL="0" indent="0" algn="l">
              <a:buNone/>
              <a:defRPr sz="1800" cap="all" baseline="0">
                <a:solidFill>
                  <a:schemeClr val="bg1">
                    <a:lumMod val="8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Web Development</a:t>
            </a:r>
          </a:p>
        </p:txBody>
      </p:sp>
      <p:sp>
        <p:nvSpPr>
          <p:cNvPr id="4" name="Oval 3"/>
          <p:cNvSpPr>
            <a:spLocks noChangeAspect="1"/>
          </p:cNvSpPr>
          <p:nvPr userDrawn="1"/>
        </p:nvSpPr>
        <p:spPr bwMode="auto">
          <a:xfrm>
            <a:off x="6080760" y="4023360"/>
            <a:ext cx="640080" cy="640080"/>
          </a:xfrm>
          <a:prstGeom prst="ellipse">
            <a:avLst/>
          </a:prstGeom>
          <a:solidFill>
            <a:schemeClr val="tx1">
              <a:lumMod val="75000"/>
              <a:lumOff val="25000"/>
            </a:schemeClr>
          </a:solidFill>
          <a:ln w="28575"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pitchFamily="-111" charset="-128"/>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56513" y="4161020"/>
            <a:ext cx="288574" cy="365760"/>
          </a:xfrm>
          <a:prstGeom prst="rect">
            <a:avLst/>
          </a:prstGeom>
        </p:spPr>
      </p:pic>
      <p:sp>
        <p:nvSpPr>
          <p:cNvPr id="6" name="Title 1"/>
          <p:cNvSpPr>
            <a:spLocks noGrp="1"/>
          </p:cNvSpPr>
          <p:nvPr>
            <p:ph type="title" hasCustomPrompt="1"/>
          </p:nvPr>
        </p:nvSpPr>
        <p:spPr>
          <a:xfrm>
            <a:off x="182880" y="2788920"/>
            <a:ext cx="8046720" cy="640080"/>
          </a:xfrm>
          <a:prstGeom prst="rect">
            <a:avLst/>
          </a:prstGeom>
        </p:spPr>
        <p:txBody>
          <a:bodyPr anchor="ctr" anchorCtr="0"/>
          <a:lstStyle>
            <a:lvl1pPr algn="l">
              <a:defRPr sz="3600" b="0">
                <a:solidFill>
                  <a:schemeClr val="bg1"/>
                </a:solidFill>
              </a:defRPr>
            </a:lvl1pPr>
          </a:lstStyle>
          <a:p>
            <a:r>
              <a:rPr lang="en-US" dirty="0" smtClean="0"/>
              <a:t>Click to Add Section Title</a:t>
            </a:r>
            <a:endParaRPr lang="en-US" dirty="0"/>
          </a:p>
        </p:txBody>
      </p:sp>
    </p:spTree>
    <p:extLst>
      <p:ext uri="{BB962C8B-B14F-4D97-AF65-F5344CB8AC3E}">
        <p14:creationId xmlns:p14="http://schemas.microsoft.com/office/powerpoint/2010/main" val="188398664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ud">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82880" y="2514600"/>
            <a:ext cx="8046720" cy="274320"/>
          </a:xfrm>
          <a:prstGeom prst="rect">
            <a:avLst/>
          </a:prstGeom>
        </p:spPr>
        <p:txBody>
          <a:bodyPr anchor="ctr" anchorCtr="0"/>
          <a:lstStyle>
            <a:lvl1pPr marL="0" indent="0" algn="l">
              <a:buNone/>
              <a:defRPr sz="1800" cap="all" baseline="0">
                <a:solidFill>
                  <a:schemeClr val="bg1">
                    <a:lumMod val="8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Cloud</a:t>
            </a:r>
          </a:p>
        </p:txBody>
      </p:sp>
      <p:sp>
        <p:nvSpPr>
          <p:cNvPr id="4" name="Oval 3"/>
          <p:cNvSpPr>
            <a:spLocks noChangeAspect="1"/>
          </p:cNvSpPr>
          <p:nvPr userDrawn="1"/>
        </p:nvSpPr>
        <p:spPr bwMode="auto">
          <a:xfrm>
            <a:off x="6995160" y="4023360"/>
            <a:ext cx="640080" cy="640080"/>
          </a:xfrm>
          <a:prstGeom prst="ellipse">
            <a:avLst/>
          </a:prstGeom>
          <a:solidFill>
            <a:schemeClr val="tx1">
              <a:lumMod val="75000"/>
              <a:lumOff val="25000"/>
            </a:schemeClr>
          </a:solidFill>
          <a:ln w="28575"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pitchFamily="-111" charset="-128"/>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2320" y="4210487"/>
            <a:ext cx="365760" cy="265826"/>
          </a:xfrm>
          <a:prstGeom prst="rect">
            <a:avLst/>
          </a:prstGeom>
        </p:spPr>
      </p:pic>
      <p:sp>
        <p:nvSpPr>
          <p:cNvPr id="6" name="Title 1"/>
          <p:cNvSpPr>
            <a:spLocks noGrp="1"/>
          </p:cNvSpPr>
          <p:nvPr>
            <p:ph type="title" hasCustomPrompt="1"/>
          </p:nvPr>
        </p:nvSpPr>
        <p:spPr>
          <a:xfrm>
            <a:off x="182880" y="2788920"/>
            <a:ext cx="8046720" cy="640080"/>
          </a:xfrm>
          <a:prstGeom prst="rect">
            <a:avLst/>
          </a:prstGeom>
        </p:spPr>
        <p:txBody>
          <a:bodyPr anchor="ctr" anchorCtr="0"/>
          <a:lstStyle>
            <a:lvl1pPr algn="l">
              <a:defRPr sz="3600" b="0">
                <a:solidFill>
                  <a:schemeClr val="bg1"/>
                </a:solidFill>
              </a:defRPr>
            </a:lvl1pPr>
          </a:lstStyle>
          <a:p>
            <a:r>
              <a:rPr lang="en-US" dirty="0" smtClean="0"/>
              <a:t>Click to Add Section Title</a:t>
            </a:r>
            <a:endParaRPr lang="en-US" dirty="0"/>
          </a:p>
        </p:txBody>
      </p:sp>
    </p:spTree>
    <p:extLst>
      <p:ext uri="{BB962C8B-B14F-4D97-AF65-F5344CB8AC3E}">
        <p14:creationId xmlns:p14="http://schemas.microsoft.com/office/powerpoint/2010/main" val="148929535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182880" y="685800"/>
            <a:ext cx="8046720" cy="274320"/>
          </a:xfrm>
          <a:prstGeom prst="rect">
            <a:avLst/>
          </a:prstGeom>
        </p:spPr>
        <p:txBody>
          <a:bodyPr anchor="ctr" anchorCtr="0"/>
          <a:lstStyle>
            <a:lvl1pPr marL="0" indent="0" algn="l">
              <a:buNone/>
              <a:defRPr sz="1800" cap="all" baseline="0">
                <a:solidFill>
                  <a:schemeClr val="bg1">
                    <a:lumMod val="6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Add Section Title</a:t>
            </a:r>
          </a:p>
        </p:txBody>
      </p:sp>
      <p:sp>
        <p:nvSpPr>
          <p:cNvPr id="8" name="Title 1"/>
          <p:cNvSpPr>
            <a:spLocks noGrp="1"/>
          </p:cNvSpPr>
          <p:nvPr>
            <p:ph type="title" hasCustomPrompt="1"/>
          </p:nvPr>
        </p:nvSpPr>
        <p:spPr>
          <a:xfrm>
            <a:off x="182880" y="960120"/>
            <a:ext cx="8046720" cy="640080"/>
          </a:xfrm>
          <a:prstGeom prst="rect">
            <a:avLst/>
          </a:prstGeom>
        </p:spPr>
        <p:txBody>
          <a:bodyPr anchor="ctr" anchorCtr="0"/>
          <a:lstStyle>
            <a:lvl1pPr algn="l">
              <a:defRPr sz="3600" b="0">
                <a:solidFill>
                  <a:srgbClr val="015A93"/>
                </a:solidFill>
              </a:defRPr>
            </a:lvl1pPr>
          </a:lstStyle>
          <a:p>
            <a:r>
              <a:rPr lang="en-US" dirty="0" smtClean="0"/>
              <a:t>Click to Add Page Title</a:t>
            </a:r>
            <a:endParaRPr lang="en-US" dirty="0"/>
          </a:p>
        </p:txBody>
      </p:sp>
      <p:sp>
        <p:nvSpPr>
          <p:cNvPr id="12" name="Content Placeholder 11"/>
          <p:cNvSpPr>
            <a:spLocks noGrp="1"/>
          </p:cNvSpPr>
          <p:nvPr>
            <p:ph sz="quarter" idx="10" hasCustomPrompt="1"/>
          </p:nvPr>
        </p:nvSpPr>
        <p:spPr>
          <a:xfrm>
            <a:off x="914400" y="1828800"/>
            <a:ext cx="7315200" cy="3886200"/>
          </a:xfrm>
          <a:prstGeom prst="rect">
            <a:avLst/>
          </a:prstGeom>
        </p:spPr>
        <p:txBody>
          <a:bodyPr/>
          <a:lstStyle>
            <a:lvl1pPr marL="342900" indent="-342900">
              <a:lnSpc>
                <a:spcPct val="150000"/>
              </a:lnSpc>
              <a:buFont typeface="Segoe UI Symbol" pitchFamily="34" charset="0"/>
              <a:buChar char="❯"/>
              <a:defRPr sz="2400"/>
            </a:lvl1pPr>
            <a:lvl2pPr marL="684213" indent="-285750">
              <a:lnSpc>
                <a:spcPct val="100000"/>
              </a:lnSpc>
              <a:buFont typeface="Segoe UI Symbol" pitchFamily="34" charset="0"/>
              <a:buChar char="–"/>
              <a:defRPr sz="2000"/>
            </a:lvl2pPr>
            <a:lvl3pPr marL="1023938" indent="-228600">
              <a:lnSpc>
                <a:spcPct val="100000"/>
              </a:lnSpc>
              <a:buFont typeface="Segoe UI Symbol" pitchFamily="34" charset="0"/>
              <a:buChar char="•"/>
              <a:defRPr sz="2000"/>
            </a:lvl3pPr>
            <a:lvl4pPr marL="1377950" indent="-228600">
              <a:lnSpc>
                <a:spcPct val="100000"/>
              </a:lnSpc>
              <a:buFont typeface="Segoe UI Symbol" pitchFamily="34" charset="0"/>
              <a:buChar char="–"/>
              <a:defRPr sz="2000"/>
            </a:lvl4pPr>
            <a:lvl5pPr marL="1716088" indent="-228600">
              <a:lnSpc>
                <a:spcPct val="100000"/>
              </a:lnSpc>
              <a:buFont typeface="Segoe UI Symbol" pitchFamily="34" charset="0"/>
              <a:buChar char="∘"/>
              <a:defRPr sz="20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6"/>
          <p:cNvSpPr>
            <a:spLocks noGrp="1"/>
          </p:cNvSpPr>
          <p:nvPr>
            <p:ph type="sldNum" sz="quarter" idx="4"/>
          </p:nvPr>
        </p:nvSpPr>
        <p:spPr>
          <a:xfrm>
            <a:off x="8229600" y="6172200"/>
            <a:ext cx="914400" cy="457200"/>
          </a:xfrm>
          <a:prstGeom prst="rect">
            <a:avLst/>
          </a:prstGeom>
        </p:spPr>
        <p:txBody>
          <a:bodyPr vert="horz" lIns="91440" tIns="45720" rIns="91440" bIns="45720" rtlCol="0" anchor="b" anchorCtr="0"/>
          <a:lstStyle>
            <a:lvl1pPr algn="ctr">
              <a:defRPr sz="1200">
                <a:solidFill>
                  <a:schemeClr val="tx1">
                    <a:tint val="75000"/>
                  </a:schemeClr>
                </a:solidFill>
              </a:defRPr>
            </a:lvl1pPr>
          </a:lstStyle>
          <a:p>
            <a:fld id="{52BD136E-1551-405C-8165-1C8132A013DC}" type="slidenum">
              <a:rPr lang="en-US" smtClean="0"/>
              <a:pPr/>
              <a:t>‹#›</a:t>
            </a:fld>
            <a:endParaRPr lang="en-US" dirty="0"/>
          </a:p>
        </p:txBody>
      </p:sp>
    </p:spTree>
    <p:extLst>
      <p:ext uri="{BB962C8B-B14F-4D97-AF65-F5344CB8AC3E}">
        <p14:creationId xmlns:p14="http://schemas.microsoft.com/office/powerpoint/2010/main" val="273487624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imary Objective">
    <p:spTree>
      <p:nvGrpSpPr>
        <p:cNvPr id="1" name=""/>
        <p:cNvGrpSpPr/>
        <p:nvPr/>
      </p:nvGrpSpPr>
      <p:grpSpPr>
        <a:xfrm>
          <a:off x="0" y="0"/>
          <a:ext cx="0" cy="0"/>
          <a:chOff x="0" y="0"/>
          <a:chExt cx="0" cy="0"/>
        </a:xfrm>
      </p:grpSpPr>
      <p:sp>
        <p:nvSpPr>
          <p:cNvPr id="8" name="Text Placeholder 2"/>
          <p:cNvSpPr>
            <a:spLocks noGrp="1"/>
          </p:cNvSpPr>
          <p:nvPr>
            <p:ph type="body" idx="1" hasCustomPrompt="1"/>
          </p:nvPr>
        </p:nvSpPr>
        <p:spPr>
          <a:xfrm>
            <a:off x="0" y="1828800"/>
            <a:ext cx="9144000" cy="1371600"/>
          </a:xfrm>
          <a:prstGeom prst="rect">
            <a:avLst/>
          </a:prstGeom>
          <a:solidFill>
            <a:srgbClr val="015A93"/>
          </a:solidFill>
        </p:spPr>
        <p:txBody>
          <a:bodyPr anchor="ctr" anchorCtr="1"/>
          <a:lstStyle>
            <a:lvl1pPr marL="0" indent="0" algn="l">
              <a:buNone/>
              <a:defRPr sz="4400" b="1" cap="none" baseline="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Add Text</a:t>
            </a:r>
          </a:p>
        </p:txBody>
      </p:sp>
      <p:sp>
        <p:nvSpPr>
          <p:cNvPr id="9" name="Title 1"/>
          <p:cNvSpPr>
            <a:spLocks noGrp="1"/>
          </p:cNvSpPr>
          <p:nvPr>
            <p:ph type="title" hasCustomPrompt="1"/>
          </p:nvPr>
        </p:nvSpPr>
        <p:spPr>
          <a:xfrm>
            <a:off x="0" y="3200400"/>
            <a:ext cx="9144000" cy="1371600"/>
          </a:xfrm>
          <a:prstGeom prst="rect">
            <a:avLst/>
          </a:prstGeom>
        </p:spPr>
        <p:txBody>
          <a:bodyPr anchor="ctr" anchorCtr="1"/>
          <a:lstStyle>
            <a:lvl1pPr algn="l">
              <a:defRPr sz="4400" b="1">
                <a:solidFill>
                  <a:srgbClr val="015A93"/>
                </a:solidFill>
              </a:defRPr>
            </a:lvl1pPr>
          </a:lstStyle>
          <a:p>
            <a:r>
              <a:rPr lang="en-US" dirty="0" smtClean="0"/>
              <a:t>Click to Add Text</a:t>
            </a:r>
            <a:endParaRPr lang="en-US" dirty="0"/>
          </a:p>
        </p:txBody>
      </p:sp>
      <p:sp>
        <p:nvSpPr>
          <p:cNvPr id="5" name="Slide Number Placeholder 6"/>
          <p:cNvSpPr>
            <a:spLocks noGrp="1"/>
          </p:cNvSpPr>
          <p:nvPr>
            <p:ph type="sldNum" sz="quarter" idx="4"/>
          </p:nvPr>
        </p:nvSpPr>
        <p:spPr>
          <a:xfrm>
            <a:off x="8229600" y="6172200"/>
            <a:ext cx="914400" cy="457200"/>
          </a:xfrm>
          <a:prstGeom prst="rect">
            <a:avLst/>
          </a:prstGeom>
        </p:spPr>
        <p:txBody>
          <a:bodyPr vert="horz" lIns="91440" tIns="45720" rIns="91440" bIns="45720" rtlCol="0" anchor="b" anchorCtr="0"/>
          <a:lstStyle>
            <a:lvl1pPr algn="ctr">
              <a:defRPr sz="1200">
                <a:solidFill>
                  <a:schemeClr val="tx1">
                    <a:tint val="75000"/>
                  </a:schemeClr>
                </a:solidFill>
              </a:defRPr>
            </a:lvl1pPr>
          </a:lstStyle>
          <a:p>
            <a:fld id="{52BD136E-1551-405C-8165-1C8132A013DC}" type="slidenum">
              <a:rPr lang="en-US" smtClean="0"/>
              <a:pPr/>
              <a:t>‹#›</a:t>
            </a:fld>
            <a:endParaRPr lang="en-US" dirty="0"/>
          </a:p>
        </p:txBody>
      </p:sp>
    </p:spTree>
    <p:extLst>
      <p:ext uri="{BB962C8B-B14F-4D97-AF65-F5344CB8AC3E}">
        <p14:creationId xmlns:p14="http://schemas.microsoft.com/office/powerpoint/2010/main" val="180880421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182880" y="685800"/>
            <a:ext cx="8046720" cy="274320"/>
          </a:xfrm>
          <a:prstGeom prst="rect">
            <a:avLst/>
          </a:prstGeom>
        </p:spPr>
        <p:txBody>
          <a:bodyPr anchor="ctr" anchorCtr="0"/>
          <a:lstStyle>
            <a:lvl1pPr marL="0" indent="0" algn="l">
              <a:buNone/>
              <a:defRPr sz="1800" cap="all" baseline="0">
                <a:solidFill>
                  <a:schemeClr val="bg1">
                    <a:lumMod val="6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Add Section Title</a:t>
            </a:r>
          </a:p>
        </p:txBody>
      </p:sp>
      <p:sp>
        <p:nvSpPr>
          <p:cNvPr id="5" name="Title 1"/>
          <p:cNvSpPr>
            <a:spLocks noGrp="1"/>
          </p:cNvSpPr>
          <p:nvPr>
            <p:ph type="title" hasCustomPrompt="1"/>
          </p:nvPr>
        </p:nvSpPr>
        <p:spPr>
          <a:xfrm>
            <a:off x="182880" y="960120"/>
            <a:ext cx="8046720" cy="640080"/>
          </a:xfrm>
          <a:prstGeom prst="rect">
            <a:avLst/>
          </a:prstGeom>
        </p:spPr>
        <p:txBody>
          <a:bodyPr anchor="ctr" anchorCtr="0"/>
          <a:lstStyle>
            <a:lvl1pPr algn="l">
              <a:defRPr sz="3600" b="0">
                <a:solidFill>
                  <a:srgbClr val="015A93"/>
                </a:solidFill>
              </a:defRPr>
            </a:lvl1pPr>
          </a:lstStyle>
          <a:p>
            <a:r>
              <a:rPr lang="en-US" dirty="0" smtClean="0"/>
              <a:t>Click to Add Page Title</a:t>
            </a:r>
            <a:endParaRPr lang="en-US" dirty="0"/>
          </a:p>
        </p:txBody>
      </p:sp>
      <p:sp>
        <p:nvSpPr>
          <p:cNvPr id="7" name="Text Placeholder 6"/>
          <p:cNvSpPr>
            <a:spLocks noGrp="1"/>
          </p:cNvSpPr>
          <p:nvPr>
            <p:ph type="body" sz="quarter" idx="11" hasCustomPrompt="1"/>
          </p:nvPr>
        </p:nvSpPr>
        <p:spPr>
          <a:xfrm>
            <a:off x="914400" y="1828800"/>
            <a:ext cx="7315200" cy="3886200"/>
          </a:xfrm>
          <a:prstGeom prst="rect">
            <a:avLst/>
          </a:prstGeom>
        </p:spPr>
        <p:txBody>
          <a:bodyPr/>
          <a:lstStyle>
            <a:lvl1pPr marL="342900" indent="-342900">
              <a:lnSpc>
                <a:spcPct val="150000"/>
              </a:lnSpc>
              <a:buFont typeface="Segoe UI Symbol" pitchFamily="34" charset="0"/>
              <a:buChar char="❯"/>
              <a:defRPr sz="2400"/>
            </a:lvl1pPr>
            <a:lvl2pPr marL="684213" indent="-285750">
              <a:lnSpc>
                <a:spcPct val="100000"/>
              </a:lnSpc>
              <a:buFont typeface="Segoe UI Symbol" pitchFamily="34" charset="0"/>
              <a:buChar char="–"/>
              <a:defRPr sz="2000"/>
            </a:lvl2pPr>
            <a:lvl3pPr marL="1023938" indent="-228600">
              <a:lnSpc>
                <a:spcPct val="100000"/>
              </a:lnSpc>
              <a:buFont typeface="Segoe UI Symbol" pitchFamily="34" charset="0"/>
              <a:buChar char="•"/>
              <a:defRPr sz="2000"/>
            </a:lvl3pPr>
            <a:lvl4pPr marL="1377950" indent="-228600">
              <a:lnSpc>
                <a:spcPct val="100000"/>
              </a:lnSpc>
              <a:buFont typeface="Segoe UI Symbol" pitchFamily="34" charset="0"/>
              <a:buChar char="–"/>
              <a:defRPr sz="2000"/>
            </a:lvl4pPr>
            <a:lvl5pPr marL="1716088" indent="-228600">
              <a:lnSpc>
                <a:spcPct val="100000"/>
              </a:lnSpc>
              <a:buFont typeface="Segoe UI Symbol" pitchFamily="34" charset="0"/>
              <a:buChar char="∘"/>
              <a:defRPr sz="20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6"/>
          <p:cNvSpPr>
            <a:spLocks noGrp="1"/>
          </p:cNvSpPr>
          <p:nvPr>
            <p:ph type="sldNum" sz="quarter" idx="4"/>
          </p:nvPr>
        </p:nvSpPr>
        <p:spPr>
          <a:xfrm>
            <a:off x="8229600" y="6172200"/>
            <a:ext cx="914400" cy="457200"/>
          </a:xfrm>
          <a:prstGeom prst="rect">
            <a:avLst/>
          </a:prstGeom>
        </p:spPr>
        <p:txBody>
          <a:bodyPr vert="horz" lIns="91440" tIns="45720" rIns="91440" bIns="45720" rtlCol="0" anchor="b" anchorCtr="0"/>
          <a:lstStyle>
            <a:lvl1pPr algn="ctr">
              <a:defRPr sz="1200">
                <a:solidFill>
                  <a:schemeClr val="tx1">
                    <a:tint val="75000"/>
                  </a:schemeClr>
                </a:solidFill>
              </a:defRPr>
            </a:lvl1pPr>
          </a:lstStyle>
          <a:p>
            <a:fld id="{52BD136E-1551-405C-8165-1C8132A013DC}" type="slidenum">
              <a:rPr lang="en-US" smtClean="0"/>
              <a:pPr/>
              <a:t>‹#›</a:t>
            </a:fld>
            <a:endParaRPr lang="en-US" dirty="0"/>
          </a:p>
        </p:txBody>
      </p:sp>
    </p:spTree>
    <p:extLst>
      <p:ext uri="{BB962C8B-B14F-4D97-AF65-F5344CB8AC3E}">
        <p14:creationId xmlns:p14="http://schemas.microsoft.com/office/powerpoint/2010/main" val="129279863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182880" y="685800"/>
            <a:ext cx="8046720" cy="274320"/>
          </a:xfrm>
          <a:prstGeom prst="rect">
            <a:avLst/>
          </a:prstGeom>
        </p:spPr>
        <p:txBody>
          <a:bodyPr anchor="ctr" anchorCtr="0"/>
          <a:lstStyle>
            <a:lvl1pPr marL="0" indent="0" algn="l">
              <a:buNone/>
              <a:defRPr sz="1800" cap="all" baseline="0">
                <a:solidFill>
                  <a:schemeClr val="bg1">
                    <a:lumMod val="6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Add Section Title</a:t>
            </a:r>
          </a:p>
        </p:txBody>
      </p:sp>
      <p:sp>
        <p:nvSpPr>
          <p:cNvPr id="5" name="Title 1"/>
          <p:cNvSpPr>
            <a:spLocks noGrp="1"/>
          </p:cNvSpPr>
          <p:nvPr>
            <p:ph type="title" hasCustomPrompt="1"/>
          </p:nvPr>
        </p:nvSpPr>
        <p:spPr>
          <a:xfrm>
            <a:off x="182880" y="960120"/>
            <a:ext cx="8046720" cy="640080"/>
          </a:xfrm>
          <a:prstGeom prst="rect">
            <a:avLst/>
          </a:prstGeom>
        </p:spPr>
        <p:txBody>
          <a:bodyPr anchor="ctr" anchorCtr="0"/>
          <a:lstStyle>
            <a:lvl1pPr algn="l">
              <a:defRPr sz="3600" b="0">
                <a:solidFill>
                  <a:srgbClr val="015A93"/>
                </a:solidFill>
              </a:defRPr>
            </a:lvl1pPr>
          </a:lstStyle>
          <a:p>
            <a:r>
              <a:rPr lang="en-US" dirty="0" smtClean="0"/>
              <a:t>Click to Add Page Title</a:t>
            </a:r>
            <a:endParaRPr lang="en-US" dirty="0"/>
          </a:p>
        </p:txBody>
      </p:sp>
      <p:sp>
        <p:nvSpPr>
          <p:cNvPr id="7" name="Picture Placeholder 6"/>
          <p:cNvSpPr>
            <a:spLocks noGrp="1"/>
          </p:cNvSpPr>
          <p:nvPr>
            <p:ph type="pic" sz="quarter" idx="11"/>
          </p:nvPr>
        </p:nvSpPr>
        <p:spPr>
          <a:xfrm>
            <a:off x="914400" y="1828800"/>
            <a:ext cx="7315200" cy="3886200"/>
          </a:xfrm>
          <a:prstGeom prst="rect">
            <a:avLst/>
          </a:prstGeom>
        </p:spPr>
        <p:txBody>
          <a:bodyPr/>
          <a:lstStyle/>
          <a:p>
            <a:endParaRPr lang="en-US"/>
          </a:p>
        </p:txBody>
      </p:sp>
      <p:sp>
        <p:nvSpPr>
          <p:cNvPr id="9" name="Slide Number Placeholder 6"/>
          <p:cNvSpPr>
            <a:spLocks noGrp="1"/>
          </p:cNvSpPr>
          <p:nvPr>
            <p:ph type="sldNum" sz="quarter" idx="4"/>
          </p:nvPr>
        </p:nvSpPr>
        <p:spPr>
          <a:xfrm>
            <a:off x="8229600" y="6172200"/>
            <a:ext cx="914400" cy="457200"/>
          </a:xfrm>
          <a:prstGeom prst="rect">
            <a:avLst/>
          </a:prstGeom>
        </p:spPr>
        <p:txBody>
          <a:bodyPr vert="horz" lIns="91440" tIns="45720" rIns="91440" bIns="45720" rtlCol="0" anchor="b" anchorCtr="0"/>
          <a:lstStyle>
            <a:lvl1pPr algn="ctr">
              <a:defRPr sz="1200">
                <a:solidFill>
                  <a:schemeClr val="tx1">
                    <a:tint val="75000"/>
                  </a:schemeClr>
                </a:solidFill>
              </a:defRPr>
            </a:lvl1pPr>
          </a:lstStyle>
          <a:p>
            <a:fld id="{52BD136E-1551-405C-8165-1C8132A013DC}" type="slidenum">
              <a:rPr lang="en-US" smtClean="0"/>
              <a:pPr/>
              <a:t>‹#›</a:t>
            </a:fld>
            <a:endParaRPr lang="en-US" dirty="0"/>
          </a:p>
        </p:txBody>
      </p:sp>
    </p:spTree>
    <p:extLst>
      <p:ext uri="{BB962C8B-B14F-4D97-AF65-F5344CB8AC3E}">
        <p14:creationId xmlns:p14="http://schemas.microsoft.com/office/powerpoint/2010/main" val="146620787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182880" y="685800"/>
            <a:ext cx="8046720" cy="274320"/>
          </a:xfrm>
          <a:prstGeom prst="rect">
            <a:avLst/>
          </a:prstGeom>
        </p:spPr>
        <p:txBody>
          <a:bodyPr anchor="ctr" anchorCtr="0"/>
          <a:lstStyle>
            <a:lvl1pPr marL="0" indent="0" algn="l">
              <a:buNone/>
              <a:defRPr sz="1800" cap="all" baseline="0">
                <a:solidFill>
                  <a:schemeClr val="bg1">
                    <a:lumMod val="6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Add Section Title</a:t>
            </a:r>
          </a:p>
        </p:txBody>
      </p:sp>
      <p:sp>
        <p:nvSpPr>
          <p:cNvPr id="5" name="Title 1"/>
          <p:cNvSpPr>
            <a:spLocks noGrp="1"/>
          </p:cNvSpPr>
          <p:nvPr>
            <p:ph type="title" hasCustomPrompt="1"/>
          </p:nvPr>
        </p:nvSpPr>
        <p:spPr>
          <a:xfrm>
            <a:off x="182880" y="960120"/>
            <a:ext cx="8046720" cy="640080"/>
          </a:xfrm>
          <a:prstGeom prst="rect">
            <a:avLst/>
          </a:prstGeom>
        </p:spPr>
        <p:txBody>
          <a:bodyPr anchor="ctr" anchorCtr="0"/>
          <a:lstStyle>
            <a:lvl1pPr algn="l">
              <a:defRPr sz="3600" b="0">
                <a:solidFill>
                  <a:srgbClr val="015A93"/>
                </a:solidFill>
              </a:defRPr>
            </a:lvl1pPr>
          </a:lstStyle>
          <a:p>
            <a:r>
              <a:rPr lang="en-US" dirty="0" smtClean="0"/>
              <a:t>Click to Add Page Title</a:t>
            </a:r>
            <a:endParaRPr lang="en-US" dirty="0"/>
          </a:p>
        </p:txBody>
      </p:sp>
      <p:sp>
        <p:nvSpPr>
          <p:cNvPr id="7" name="Chart Placeholder 6"/>
          <p:cNvSpPr>
            <a:spLocks noGrp="1"/>
          </p:cNvSpPr>
          <p:nvPr>
            <p:ph type="chart" sz="quarter" idx="11"/>
          </p:nvPr>
        </p:nvSpPr>
        <p:spPr>
          <a:xfrm>
            <a:off x="914400" y="1828800"/>
            <a:ext cx="7315200" cy="3886200"/>
          </a:xfrm>
          <a:prstGeom prst="rect">
            <a:avLst/>
          </a:prstGeom>
        </p:spPr>
        <p:txBody>
          <a:bodyPr/>
          <a:lstStyle/>
          <a:p>
            <a:endParaRPr lang="en-US"/>
          </a:p>
        </p:txBody>
      </p:sp>
      <p:sp>
        <p:nvSpPr>
          <p:cNvPr id="9" name="Slide Number Placeholder 6"/>
          <p:cNvSpPr>
            <a:spLocks noGrp="1"/>
          </p:cNvSpPr>
          <p:nvPr>
            <p:ph type="sldNum" sz="quarter" idx="4"/>
          </p:nvPr>
        </p:nvSpPr>
        <p:spPr>
          <a:xfrm>
            <a:off x="8229600" y="6172200"/>
            <a:ext cx="914400" cy="457200"/>
          </a:xfrm>
          <a:prstGeom prst="rect">
            <a:avLst/>
          </a:prstGeom>
        </p:spPr>
        <p:txBody>
          <a:bodyPr vert="horz" lIns="91440" tIns="45720" rIns="91440" bIns="45720" rtlCol="0" anchor="b" anchorCtr="0"/>
          <a:lstStyle>
            <a:lvl1pPr algn="ctr">
              <a:defRPr sz="1200">
                <a:solidFill>
                  <a:schemeClr val="tx1">
                    <a:tint val="75000"/>
                  </a:schemeClr>
                </a:solidFill>
              </a:defRPr>
            </a:lvl1pPr>
          </a:lstStyle>
          <a:p>
            <a:fld id="{52BD136E-1551-405C-8165-1C8132A013DC}" type="slidenum">
              <a:rPr lang="en-US" smtClean="0"/>
              <a:pPr/>
              <a:t>‹#›</a:t>
            </a:fld>
            <a:endParaRPr lang="en-US" dirty="0"/>
          </a:p>
        </p:txBody>
      </p:sp>
    </p:spTree>
    <p:extLst>
      <p:ext uri="{BB962C8B-B14F-4D97-AF65-F5344CB8AC3E}">
        <p14:creationId xmlns:p14="http://schemas.microsoft.com/office/powerpoint/2010/main" val="201487599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182880" y="685800"/>
            <a:ext cx="8046720" cy="274320"/>
          </a:xfrm>
          <a:prstGeom prst="rect">
            <a:avLst/>
          </a:prstGeom>
        </p:spPr>
        <p:txBody>
          <a:bodyPr anchor="ctr" anchorCtr="0"/>
          <a:lstStyle>
            <a:lvl1pPr marL="0" indent="0" algn="l">
              <a:buNone/>
              <a:defRPr sz="1800" cap="all" baseline="0">
                <a:solidFill>
                  <a:schemeClr val="bg1">
                    <a:lumMod val="6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Add Section Title</a:t>
            </a:r>
          </a:p>
        </p:txBody>
      </p:sp>
      <p:sp>
        <p:nvSpPr>
          <p:cNvPr id="5" name="Title 1"/>
          <p:cNvSpPr>
            <a:spLocks noGrp="1"/>
          </p:cNvSpPr>
          <p:nvPr>
            <p:ph type="title" hasCustomPrompt="1"/>
          </p:nvPr>
        </p:nvSpPr>
        <p:spPr>
          <a:xfrm>
            <a:off x="182880" y="960120"/>
            <a:ext cx="8046720" cy="640080"/>
          </a:xfrm>
          <a:prstGeom prst="rect">
            <a:avLst/>
          </a:prstGeom>
        </p:spPr>
        <p:txBody>
          <a:bodyPr anchor="ctr" anchorCtr="0"/>
          <a:lstStyle>
            <a:lvl1pPr algn="l">
              <a:defRPr sz="3600" b="0">
                <a:solidFill>
                  <a:srgbClr val="015A93"/>
                </a:solidFill>
              </a:defRPr>
            </a:lvl1pPr>
          </a:lstStyle>
          <a:p>
            <a:r>
              <a:rPr lang="en-US" dirty="0" smtClean="0"/>
              <a:t>Click to Add Page Title</a:t>
            </a:r>
            <a:endParaRPr lang="en-US" dirty="0"/>
          </a:p>
        </p:txBody>
      </p:sp>
      <p:sp>
        <p:nvSpPr>
          <p:cNvPr id="7" name="Table Placeholder 6"/>
          <p:cNvSpPr>
            <a:spLocks noGrp="1"/>
          </p:cNvSpPr>
          <p:nvPr>
            <p:ph type="tbl" sz="quarter" idx="11"/>
          </p:nvPr>
        </p:nvSpPr>
        <p:spPr>
          <a:xfrm>
            <a:off x="914400" y="1828800"/>
            <a:ext cx="7315200" cy="3886200"/>
          </a:xfrm>
          <a:prstGeom prst="rect">
            <a:avLst/>
          </a:prstGeom>
        </p:spPr>
        <p:txBody>
          <a:bodyPr/>
          <a:lstStyle/>
          <a:p>
            <a:endParaRPr lang="en-US"/>
          </a:p>
        </p:txBody>
      </p:sp>
      <p:sp>
        <p:nvSpPr>
          <p:cNvPr id="9" name="Slide Number Placeholder 6"/>
          <p:cNvSpPr>
            <a:spLocks noGrp="1"/>
          </p:cNvSpPr>
          <p:nvPr>
            <p:ph type="sldNum" sz="quarter" idx="4"/>
          </p:nvPr>
        </p:nvSpPr>
        <p:spPr>
          <a:xfrm>
            <a:off x="8229600" y="6172200"/>
            <a:ext cx="914400" cy="457200"/>
          </a:xfrm>
          <a:prstGeom prst="rect">
            <a:avLst/>
          </a:prstGeom>
        </p:spPr>
        <p:txBody>
          <a:bodyPr vert="horz" lIns="91440" tIns="45720" rIns="91440" bIns="45720" rtlCol="0" anchor="b" anchorCtr="0"/>
          <a:lstStyle>
            <a:lvl1pPr algn="ctr">
              <a:defRPr sz="1200">
                <a:solidFill>
                  <a:schemeClr val="tx1">
                    <a:tint val="75000"/>
                  </a:schemeClr>
                </a:solidFill>
              </a:defRPr>
            </a:lvl1pPr>
          </a:lstStyle>
          <a:p>
            <a:fld id="{52BD136E-1551-405C-8165-1C8132A013DC}" type="slidenum">
              <a:rPr lang="en-US" smtClean="0"/>
              <a:pPr/>
              <a:t>‹#›</a:t>
            </a:fld>
            <a:endParaRPr lang="en-US" dirty="0"/>
          </a:p>
        </p:txBody>
      </p:sp>
    </p:spTree>
    <p:extLst>
      <p:ext uri="{BB962C8B-B14F-4D97-AF65-F5344CB8AC3E}">
        <p14:creationId xmlns:p14="http://schemas.microsoft.com/office/powerpoint/2010/main" val="337811977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martAr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182880" y="685800"/>
            <a:ext cx="8046720" cy="274320"/>
          </a:xfrm>
          <a:prstGeom prst="rect">
            <a:avLst/>
          </a:prstGeom>
        </p:spPr>
        <p:txBody>
          <a:bodyPr anchor="ctr" anchorCtr="0"/>
          <a:lstStyle>
            <a:lvl1pPr marL="0" indent="0" algn="l">
              <a:buNone/>
              <a:defRPr sz="1800" cap="all" baseline="0">
                <a:solidFill>
                  <a:schemeClr val="bg1">
                    <a:lumMod val="6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Add Section Title</a:t>
            </a:r>
          </a:p>
        </p:txBody>
      </p:sp>
      <p:sp>
        <p:nvSpPr>
          <p:cNvPr id="5" name="Title 1"/>
          <p:cNvSpPr>
            <a:spLocks noGrp="1"/>
          </p:cNvSpPr>
          <p:nvPr>
            <p:ph type="title" hasCustomPrompt="1"/>
          </p:nvPr>
        </p:nvSpPr>
        <p:spPr>
          <a:xfrm>
            <a:off x="182880" y="960120"/>
            <a:ext cx="8046720" cy="640080"/>
          </a:xfrm>
          <a:prstGeom prst="rect">
            <a:avLst/>
          </a:prstGeom>
        </p:spPr>
        <p:txBody>
          <a:bodyPr anchor="ctr" anchorCtr="0"/>
          <a:lstStyle>
            <a:lvl1pPr algn="l">
              <a:defRPr sz="3600" b="0">
                <a:solidFill>
                  <a:srgbClr val="015A93"/>
                </a:solidFill>
              </a:defRPr>
            </a:lvl1pPr>
          </a:lstStyle>
          <a:p>
            <a:r>
              <a:rPr lang="en-US" dirty="0" smtClean="0"/>
              <a:t>Click to Add Page Title</a:t>
            </a:r>
            <a:endParaRPr lang="en-US" dirty="0"/>
          </a:p>
        </p:txBody>
      </p:sp>
      <p:sp>
        <p:nvSpPr>
          <p:cNvPr id="7" name="SmartArt Placeholder 6"/>
          <p:cNvSpPr>
            <a:spLocks noGrp="1"/>
          </p:cNvSpPr>
          <p:nvPr>
            <p:ph type="dgm" sz="quarter" idx="11"/>
          </p:nvPr>
        </p:nvSpPr>
        <p:spPr>
          <a:xfrm>
            <a:off x="914400" y="1828800"/>
            <a:ext cx="7315200" cy="3886200"/>
          </a:xfrm>
          <a:prstGeom prst="rect">
            <a:avLst/>
          </a:prstGeom>
        </p:spPr>
        <p:txBody>
          <a:bodyPr/>
          <a:lstStyle/>
          <a:p>
            <a:endParaRPr lang="en-US"/>
          </a:p>
        </p:txBody>
      </p:sp>
      <p:sp>
        <p:nvSpPr>
          <p:cNvPr id="9" name="Slide Number Placeholder 6"/>
          <p:cNvSpPr>
            <a:spLocks noGrp="1"/>
          </p:cNvSpPr>
          <p:nvPr>
            <p:ph type="sldNum" sz="quarter" idx="4"/>
          </p:nvPr>
        </p:nvSpPr>
        <p:spPr>
          <a:xfrm>
            <a:off x="8229600" y="6172200"/>
            <a:ext cx="914400" cy="457200"/>
          </a:xfrm>
          <a:prstGeom prst="rect">
            <a:avLst/>
          </a:prstGeom>
        </p:spPr>
        <p:txBody>
          <a:bodyPr vert="horz" lIns="91440" tIns="45720" rIns="91440" bIns="45720" rtlCol="0" anchor="b" anchorCtr="0"/>
          <a:lstStyle>
            <a:lvl1pPr algn="ctr">
              <a:defRPr sz="1200">
                <a:solidFill>
                  <a:schemeClr val="tx1">
                    <a:tint val="75000"/>
                  </a:schemeClr>
                </a:solidFill>
              </a:defRPr>
            </a:lvl1pPr>
          </a:lstStyle>
          <a:p>
            <a:fld id="{52BD136E-1551-405C-8165-1C8132A013DC}" type="slidenum">
              <a:rPr lang="en-US" smtClean="0"/>
              <a:pPr/>
              <a:t>‹#›</a:t>
            </a:fld>
            <a:endParaRPr lang="en-US" dirty="0"/>
          </a:p>
        </p:txBody>
      </p:sp>
    </p:spTree>
    <p:extLst>
      <p:ext uri="{BB962C8B-B14F-4D97-AF65-F5344CB8AC3E}">
        <p14:creationId xmlns:p14="http://schemas.microsoft.com/office/powerpoint/2010/main" val="219395561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182880" y="685800"/>
            <a:ext cx="8046720" cy="274320"/>
          </a:xfrm>
          <a:prstGeom prst="rect">
            <a:avLst/>
          </a:prstGeom>
        </p:spPr>
        <p:txBody>
          <a:bodyPr anchor="ctr" anchorCtr="0"/>
          <a:lstStyle>
            <a:lvl1pPr marL="0" indent="0" algn="l">
              <a:buNone/>
              <a:defRPr sz="1800" cap="all" baseline="0">
                <a:solidFill>
                  <a:schemeClr val="bg1">
                    <a:lumMod val="6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Add Section Title</a:t>
            </a:r>
          </a:p>
        </p:txBody>
      </p:sp>
      <p:sp>
        <p:nvSpPr>
          <p:cNvPr id="5" name="Title 1"/>
          <p:cNvSpPr>
            <a:spLocks noGrp="1"/>
          </p:cNvSpPr>
          <p:nvPr>
            <p:ph type="title" hasCustomPrompt="1"/>
          </p:nvPr>
        </p:nvSpPr>
        <p:spPr>
          <a:xfrm>
            <a:off x="182880" y="960120"/>
            <a:ext cx="8046720" cy="640080"/>
          </a:xfrm>
          <a:prstGeom prst="rect">
            <a:avLst/>
          </a:prstGeom>
        </p:spPr>
        <p:txBody>
          <a:bodyPr anchor="ctr" anchorCtr="0"/>
          <a:lstStyle>
            <a:lvl1pPr algn="l">
              <a:defRPr sz="3600" b="0">
                <a:solidFill>
                  <a:srgbClr val="015A93"/>
                </a:solidFill>
              </a:defRPr>
            </a:lvl1pPr>
          </a:lstStyle>
          <a:p>
            <a:r>
              <a:rPr lang="en-US" dirty="0" smtClean="0"/>
              <a:t>Click to Add Page Title</a:t>
            </a:r>
            <a:endParaRPr lang="en-US" dirty="0"/>
          </a:p>
        </p:txBody>
      </p:sp>
      <p:sp>
        <p:nvSpPr>
          <p:cNvPr id="7" name="Media Placeholder 6"/>
          <p:cNvSpPr>
            <a:spLocks noGrp="1"/>
          </p:cNvSpPr>
          <p:nvPr>
            <p:ph type="media" sz="quarter" idx="11"/>
          </p:nvPr>
        </p:nvSpPr>
        <p:spPr>
          <a:xfrm>
            <a:off x="914400" y="1828800"/>
            <a:ext cx="7315200" cy="3886200"/>
          </a:xfrm>
          <a:prstGeom prst="rect">
            <a:avLst/>
          </a:prstGeom>
        </p:spPr>
        <p:txBody>
          <a:bodyPr/>
          <a:lstStyle/>
          <a:p>
            <a:endParaRPr lang="en-US" dirty="0"/>
          </a:p>
        </p:txBody>
      </p:sp>
      <p:sp>
        <p:nvSpPr>
          <p:cNvPr id="9" name="Slide Number Placeholder 6"/>
          <p:cNvSpPr>
            <a:spLocks noGrp="1"/>
          </p:cNvSpPr>
          <p:nvPr>
            <p:ph type="sldNum" sz="quarter" idx="4"/>
          </p:nvPr>
        </p:nvSpPr>
        <p:spPr>
          <a:xfrm>
            <a:off x="8229600" y="6172200"/>
            <a:ext cx="914400" cy="457200"/>
          </a:xfrm>
          <a:prstGeom prst="rect">
            <a:avLst/>
          </a:prstGeom>
        </p:spPr>
        <p:txBody>
          <a:bodyPr vert="horz" lIns="91440" tIns="45720" rIns="91440" bIns="45720" rtlCol="0" anchor="b" anchorCtr="0"/>
          <a:lstStyle>
            <a:lvl1pPr algn="ctr">
              <a:defRPr sz="1200">
                <a:solidFill>
                  <a:schemeClr val="tx1">
                    <a:tint val="75000"/>
                  </a:schemeClr>
                </a:solidFill>
              </a:defRPr>
            </a:lvl1pPr>
          </a:lstStyle>
          <a:p>
            <a:fld id="{52BD136E-1551-405C-8165-1C8132A013DC}" type="slidenum">
              <a:rPr lang="en-US" smtClean="0"/>
              <a:pPr/>
              <a:t>‹#›</a:t>
            </a:fld>
            <a:endParaRPr lang="en-US" dirty="0"/>
          </a:p>
        </p:txBody>
      </p:sp>
    </p:spTree>
    <p:extLst>
      <p:ext uri="{BB962C8B-B14F-4D97-AF65-F5344CB8AC3E}">
        <p14:creationId xmlns:p14="http://schemas.microsoft.com/office/powerpoint/2010/main" val="103474512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ip Ar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182880" y="685800"/>
            <a:ext cx="8046720" cy="274320"/>
          </a:xfrm>
          <a:prstGeom prst="rect">
            <a:avLst/>
          </a:prstGeom>
        </p:spPr>
        <p:txBody>
          <a:bodyPr anchor="ctr" anchorCtr="0"/>
          <a:lstStyle>
            <a:lvl1pPr marL="0" indent="0" algn="l">
              <a:buNone/>
              <a:defRPr sz="1800" cap="all" baseline="0">
                <a:solidFill>
                  <a:schemeClr val="bg1">
                    <a:lumMod val="6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Add Section Title</a:t>
            </a:r>
          </a:p>
        </p:txBody>
      </p:sp>
      <p:sp>
        <p:nvSpPr>
          <p:cNvPr id="5" name="Title 1"/>
          <p:cNvSpPr>
            <a:spLocks noGrp="1"/>
          </p:cNvSpPr>
          <p:nvPr>
            <p:ph type="title" hasCustomPrompt="1"/>
          </p:nvPr>
        </p:nvSpPr>
        <p:spPr>
          <a:xfrm>
            <a:off x="182880" y="960120"/>
            <a:ext cx="8046720" cy="640080"/>
          </a:xfrm>
          <a:prstGeom prst="rect">
            <a:avLst/>
          </a:prstGeom>
        </p:spPr>
        <p:txBody>
          <a:bodyPr anchor="ctr" anchorCtr="0"/>
          <a:lstStyle>
            <a:lvl1pPr algn="l">
              <a:defRPr sz="3600" b="0">
                <a:solidFill>
                  <a:srgbClr val="015A93"/>
                </a:solidFill>
              </a:defRPr>
            </a:lvl1pPr>
          </a:lstStyle>
          <a:p>
            <a:r>
              <a:rPr lang="en-US" dirty="0" smtClean="0"/>
              <a:t>Click to Add Page Title</a:t>
            </a:r>
            <a:endParaRPr lang="en-US" dirty="0"/>
          </a:p>
        </p:txBody>
      </p:sp>
      <p:sp>
        <p:nvSpPr>
          <p:cNvPr id="7" name="ClipArt Placeholder 6"/>
          <p:cNvSpPr>
            <a:spLocks noGrp="1"/>
          </p:cNvSpPr>
          <p:nvPr>
            <p:ph type="clipArt" sz="quarter" idx="11"/>
          </p:nvPr>
        </p:nvSpPr>
        <p:spPr>
          <a:xfrm>
            <a:off x="914400" y="1828800"/>
            <a:ext cx="7315200" cy="3886200"/>
          </a:xfrm>
          <a:prstGeom prst="rect">
            <a:avLst/>
          </a:prstGeom>
        </p:spPr>
        <p:txBody>
          <a:bodyPr/>
          <a:lstStyle/>
          <a:p>
            <a:endParaRPr lang="en-US" dirty="0"/>
          </a:p>
        </p:txBody>
      </p:sp>
      <p:sp>
        <p:nvSpPr>
          <p:cNvPr id="9" name="Slide Number Placeholder 6"/>
          <p:cNvSpPr>
            <a:spLocks noGrp="1"/>
          </p:cNvSpPr>
          <p:nvPr>
            <p:ph type="sldNum" sz="quarter" idx="4"/>
          </p:nvPr>
        </p:nvSpPr>
        <p:spPr>
          <a:xfrm>
            <a:off x="8229600" y="6172200"/>
            <a:ext cx="914400" cy="457200"/>
          </a:xfrm>
          <a:prstGeom prst="rect">
            <a:avLst/>
          </a:prstGeom>
        </p:spPr>
        <p:txBody>
          <a:bodyPr vert="horz" lIns="91440" tIns="45720" rIns="91440" bIns="45720" rtlCol="0" anchor="b" anchorCtr="0"/>
          <a:lstStyle>
            <a:lvl1pPr algn="ctr">
              <a:defRPr sz="1200">
                <a:solidFill>
                  <a:schemeClr val="tx1">
                    <a:tint val="75000"/>
                  </a:schemeClr>
                </a:solidFill>
              </a:defRPr>
            </a:lvl1pPr>
          </a:lstStyle>
          <a:p>
            <a:fld id="{52BD136E-1551-405C-8165-1C8132A013DC}" type="slidenum">
              <a:rPr lang="en-US" smtClean="0"/>
              <a:pPr/>
              <a:t>‹#›</a:t>
            </a:fld>
            <a:endParaRPr lang="en-US" dirty="0"/>
          </a:p>
        </p:txBody>
      </p:sp>
    </p:spTree>
    <p:extLst>
      <p:ext uri="{BB962C8B-B14F-4D97-AF65-F5344CB8AC3E}">
        <p14:creationId xmlns:p14="http://schemas.microsoft.com/office/powerpoint/2010/main" val="290097024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ing + Tex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182880" y="685800"/>
            <a:ext cx="8046720" cy="274320"/>
          </a:xfrm>
          <a:prstGeom prst="rect">
            <a:avLst/>
          </a:prstGeom>
        </p:spPr>
        <p:txBody>
          <a:bodyPr anchor="ctr" anchorCtr="0"/>
          <a:lstStyle>
            <a:lvl1pPr marL="0" indent="0" algn="l">
              <a:buNone/>
              <a:defRPr sz="1800" cap="all" baseline="0">
                <a:solidFill>
                  <a:schemeClr val="bg1">
                    <a:lumMod val="6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Add Section Title</a:t>
            </a:r>
          </a:p>
        </p:txBody>
      </p:sp>
      <p:sp>
        <p:nvSpPr>
          <p:cNvPr id="5" name="Title 1"/>
          <p:cNvSpPr>
            <a:spLocks noGrp="1"/>
          </p:cNvSpPr>
          <p:nvPr>
            <p:ph type="title" hasCustomPrompt="1"/>
          </p:nvPr>
        </p:nvSpPr>
        <p:spPr>
          <a:xfrm>
            <a:off x="182880" y="960120"/>
            <a:ext cx="8046720" cy="640080"/>
          </a:xfrm>
          <a:prstGeom prst="rect">
            <a:avLst/>
          </a:prstGeom>
        </p:spPr>
        <p:txBody>
          <a:bodyPr anchor="ctr" anchorCtr="0"/>
          <a:lstStyle>
            <a:lvl1pPr algn="l">
              <a:defRPr sz="3600" b="0">
                <a:solidFill>
                  <a:srgbClr val="015A93"/>
                </a:solidFill>
              </a:defRPr>
            </a:lvl1pPr>
          </a:lstStyle>
          <a:p>
            <a:r>
              <a:rPr lang="en-US" dirty="0" smtClean="0"/>
              <a:t>Click to Add Page Title</a:t>
            </a:r>
            <a:endParaRPr lang="en-US" dirty="0"/>
          </a:p>
        </p:txBody>
      </p:sp>
      <p:sp>
        <p:nvSpPr>
          <p:cNvPr id="7" name="Text Placeholder 6"/>
          <p:cNvSpPr>
            <a:spLocks noGrp="1"/>
          </p:cNvSpPr>
          <p:nvPr>
            <p:ph type="body" sz="quarter" idx="11" hasCustomPrompt="1"/>
          </p:nvPr>
        </p:nvSpPr>
        <p:spPr>
          <a:xfrm>
            <a:off x="914400" y="2286000"/>
            <a:ext cx="7315200" cy="3429000"/>
          </a:xfrm>
          <a:prstGeom prst="rect">
            <a:avLst/>
          </a:prstGeom>
        </p:spPr>
        <p:txBody>
          <a:bodyPr/>
          <a:lstStyle>
            <a:lvl1pPr marL="342900" indent="-342900">
              <a:lnSpc>
                <a:spcPct val="150000"/>
              </a:lnSpc>
              <a:buFont typeface="Segoe UI Symbol" pitchFamily="34" charset="0"/>
              <a:buChar char="❯"/>
              <a:defRPr sz="2400"/>
            </a:lvl1pPr>
            <a:lvl2pPr marL="684213" indent="-285750">
              <a:lnSpc>
                <a:spcPct val="100000"/>
              </a:lnSpc>
              <a:buFont typeface="Segoe UI Symbol" pitchFamily="34" charset="0"/>
              <a:buChar char="–"/>
              <a:defRPr sz="2000"/>
            </a:lvl2pPr>
            <a:lvl3pPr marL="1023938" indent="-228600">
              <a:lnSpc>
                <a:spcPct val="100000"/>
              </a:lnSpc>
              <a:buFont typeface="Segoe UI Symbol" pitchFamily="34" charset="0"/>
              <a:buChar char="•"/>
              <a:defRPr sz="2000"/>
            </a:lvl3pPr>
            <a:lvl4pPr marL="1377950" indent="-228600">
              <a:lnSpc>
                <a:spcPct val="100000"/>
              </a:lnSpc>
              <a:buFont typeface="Segoe UI Symbol" pitchFamily="34" charset="0"/>
              <a:buChar char="–"/>
              <a:defRPr sz="2000"/>
            </a:lvl4pPr>
            <a:lvl5pPr marL="1716088" indent="-228600">
              <a:lnSpc>
                <a:spcPct val="100000"/>
              </a:lnSpc>
              <a:buFont typeface="Segoe UI Symbol" pitchFamily="34" charset="0"/>
              <a:buChar char="∘"/>
              <a:defRPr sz="20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6"/>
          <p:cNvSpPr>
            <a:spLocks noGrp="1"/>
          </p:cNvSpPr>
          <p:nvPr>
            <p:ph type="sldNum" sz="quarter" idx="4"/>
          </p:nvPr>
        </p:nvSpPr>
        <p:spPr>
          <a:xfrm>
            <a:off x="8229600" y="6172200"/>
            <a:ext cx="914400" cy="457200"/>
          </a:xfrm>
          <a:prstGeom prst="rect">
            <a:avLst/>
          </a:prstGeom>
        </p:spPr>
        <p:txBody>
          <a:bodyPr vert="horz" lIns="91440" tIns="45720" rIns="91440" bIns="45720" rtlCol="0" anchor="b" anchorCtr="0"/>
          <a:lstStyle>
            <a:lvl1pPr algn="ctr">
              <a:defRPr sz="1200">
                <a:solidFill>
                  <a:schemeClr val="tx1">
                    <a:tint val="75000"/>
                  </a:schemeClr>
                </a:solidFill>
              </a:defRPr>
            </a:lvl1pPr>
          </a:lstStyle>
          <a:p>
            <a:fld id="{52BD136E-1551-405C-8165-1C8132A013DC}" type="slidenum">
              <a:rPr lang="en-US" smtClean="0"/>
              <a:pPr/>
              <a:t>‹#›</a:t>
            </a:fld>
            <a:endParaRPr lang="en-US" dirty="0"/>
          </a:p>
        </p:txBody>
      </p:sp>
      <p:sp>
        <p:nvSpPr>
          <p:cNvPr id="6" name="Text Placeholder 2"/>
          <p:cNvSpPr>
            <a:spLocks noGrp="1"/>
          </p:cNvSpPr>
          <p:nvPr>
            <p:ph type="body" idx="12" hasCustomPrompt="1"/>
          </p:nvPr>
        </p:nvSpPr>
        <p:spPr>
          <a:xfrm>
            <a:off x="914400" y="1828800"/>
            <a:ext cx="7315200" cy="457200"/>
          </a:xfrm>
          <a:prstGeom prst="rect">
            <a:avLst/>
          </a:prstGeom>
        </p:spPr>
        <p:txBody>
          <a:bodyPr anchor="ctr" anchorCtr="0"/>
          <a:lstStyle>
            <a:lvl1pPr marL="0" indent="0" algn="l">
              <a:buNone/>
              <a:defRPr sz="2400" b="1" cap="none" baseline="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Add Heading</a:t>
            </a:r>
          </a:p>
        </p:txBody>
      </p:sp>
    </p:spTree>
    <p:extLst>
      <p:ext uri="{BB962C8B-B14F-4D97-AF65-F5344CB8AC3E}">
        <p14:creationId xmlns:p14="http://schemas.microsoft.com/office/powerpoint/2010/main" val="130626454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lumns">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182880" y="685800"/>
            <a:ext cx="8046720" cy="274320"/>
          </a:xfrm>
          <a:prstGeom prst="rect">
            <a:avLst/>
          </a:prstGeom>
        </p:spPr>
        <p:txBody>
          <a:bodyPr anchor="ctr" anchorCtr="0"/>
          <a:lstStyle>
            <a:lvl1pPr marL="0" indent="0" algn="l">
              <a:buNone/>
              <a:defRPr sz="1800" cap="all" baseline="0">
                <a:solidFill>
                  <a:schemeClr val="bg1">
                    <a:lumMod val="6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Add Section Title</a:t>
            </a:r>
          </a:p>
        </p:txBody>
      </p:sp>
      <p:sp>
        <p:nvSpPr>
          <p:cNvPr id="5" name="Title 1"/>
          <p:cNvSpPr>
            <a:spLocks noGrp="1"/>
          </p:cNvSpPr>
          <p:nvPr>
            <p:ph type="title" hasCustomPrompt="1"/>
          </p:nvPr>
        </p:nvSpPr>
        <p:spPr>
          <a:xfrm>
            <a:off x="182880" y="960120"/>
            <a:ext cx="8046720" cy="640080"/>
          </a:xfrm>
          <a:prstGeom prst="rect">
            <a:avLst/>
          </a:prstGeom>
        </p:spPr>
        <p:txBody>
          <a:bodyPr anchor="ctr" anchorCtr="0"/>
          <a:lstStyle>
            <a:lvl1pPr algn="l">
              <a:defRPr sz="3600" b="0">
                <a:solidFill>
                  <a:srgbClr val="015A93"/>
                </a:solidFill>
              </a:defRPr>
            </a:lvl1pPr>
          </a:lstStyle>
          <a:p>
            <a:r>
              <a:rPr lang="en-US" dirty="0" smtClean="0"/>
              <a:t>Click to Add Page Title</a:t>
            </a:r>
            <a:endParaRPr lang="en-US" dirty="0"/>
          </a:p>
        </p:txBody>
      </p:sp>
      <p:sp>
        <p:nvSpPr>
          <p:cNvPr id="7" name="Text Placeholder 6"/>
          <p:cNvSpPr>
            <a:spLocks noGrp="1"/>
          </p:cNvSpPr>
          <p:nvPr>
            <p:ph type="body" sz="quarter" idx="11" hasCustomPrompt="1"/>
          </p:nvPr>
        </p:nvSpPr>
        <p:spPr>
          <a:xfrm>
            <a:off x="914400" y="1828800"/>
            <a:ext cx="3520440" cy="3886200"/>
          </a:xfrm>
          <a:prstGeom prst="rect">
            <a:avLst/>
          </a:prstGeom>
        </p:spPr>
        <p:txBody>
          <a:bodyPr/>
          <a:lstStyle>
            <a:lvl1pPr marL="342900" indent="-342900">
              <a:lnSpc>
                <a:spcPct val="150000"/>
              </a:lnSpc>
              <a:buFont typeface="Segoe UI Symbol" pitchFamily="34" charset="0"/>
              <a:buChar char="❯"/>
              <a:defRPr sz="2400"/>
            </a:lvl1pPr>
            <a:lvl2pPr marL="684213" indent="-285750">
              <a:lnSpc>
                <a:spcPct val="100000"/>
              </a:lnSpc>
              <a:buFont typeface="Segoe UI Symbol" pitchFamily="34" charset="0"/>
              <a:buChar char="–"/>
              <a:defRPr sz="2000" baseline="0"/>
            </a:lvl2pPr>
            <a:lvl3pPr marL="1143000" indent="-228600">
              <a:lnSpc>
                <a:spcPct val="150000"/>
              </a:lnSpc>
              <a:buFont typeface="Segoe UI Symbol" pitchFamily="34" charset="0"/>
              <a:buChar char="•"/>
              <a:defRPr sz="2400"/>
            </a:lvl3pPr>
            <a:lvl4pPr marL="1600200" indent="-228600">
              <a:lnSpc>
                <a:spcPct val="150000"/>
              </a:lnSpc>
              <a:buFont typeface="Segoe UI Symbol" pitchFamily="34" charset="0"/>
              <a:buChar char="–"/>
              <a:defRPr sz="2400"/>
            </a:lvl4pPr>
            <a:lvl5pPr marL="2057400" indent="-228600">
              <a:lnSpc>
                <a:spcPct val="150000"/>
              </a:lnSpc>
              <a:buFont typeface="Segoe UI Symbol" pitchFamily="34" charset="0"/>
              <a:buChar char="∘"/>
              <a:defRPr sz="2400"/>
            </a:lvl5pPr>
          </a:lstStyle>
          <a:p>
            <a:pPr lvl="0"/>
            <a:r>
              <a:rPr lang="en-US" dirty="0" smtClean="0"/>
              <a:t>Click to Add Text</a:t>
            </a:r>
          </a:p>
          <a:p>
            <a:pPr lvl="1"/>
            <a:r>
              <a:rPr lang="en-US" dirty="0" smtClean="0"/>
              <a:t>Second level</a:t>
            </a:r>
            <a:endParaRPr lang="en-US" dirty="0"/>
          </a:p>
        </p:txBody>
      </p:sp>
      <p:sp>
        <p:nvSpPr>
          <p:cNvPr id="9" name="Slide Number Placeholder 6"/>
          <p:cNvSpPr>
            <a:spLocks noGrp="1"/>
          </p:cNvSpPr>
          <p:nvPr>
            <p:ph type="sldNum" sz="quarter" idx="4"/>
          </p:nvPr>
        </p:nvSpPr>
        <p:spPr>
          <a:xfrm>
            <a:off x="8229600" y="6172200"/>
            <a:ext cx="914400" cy="457200"/>
          </a:xfrm>
          <a:prstGeom prst="rect">
            <a:avLst/>
          </a:prstGeom>
        </p:spPr>
        <p:txBody>
          <a:bodyPr vert="horz" lIns="91440" tIns="45720" rIns="91440" bIns="45720" rtlCol="0" anchor="b" anchorCtr="0"/>
          <a:lstStyle>
            <a:lvl1pPr algn="ctr">
              <a:defRPr sz="1200">
                <a:solidFill>
                  <a:schemeClr val="tx1">
                    <a:tint val="75000"/>
                  </a:schemeClr>
                </a:solidFill>
              </a:defRPr>
            </a:lvl1pPr>
          </a:lstStyle>
          <a:p>
            <a:fld id="{52BD136E-1551-405C-8165-1C8132A013DC}" type="slidenum">
              <a:rPr lang="en-US" smtClean="0"/>
              <a:pPr/>
              <a:t>‹#›</a:t>
            </a:fld>
            <a:endParaRPr lang="en-US" dirty="0"/>
          </a:p>
        </p:txBody>
      </p:sp>
      <p:sp>
        <p:nvSpPr>
          <p:cNvPr id="6" name="Text Placeholder 6"/>
          <p:cNvSpPr>
            <a:spLocks noGrp="1"/>
          </p:cNvSpPr>
          <p:nvPr>
            <p:ph type="body" sz="quarter" idx="12" hasCustomPrompt="1"/>
          </p:nvPr>
        </p:nvSpPr>
        <p:spPr>
          <a:xfrm>
            <a:off x="4709160" y="1828800"/>
            <a:ext cx="3520440" cy="3886200"/>
          </a:xfrm>
          <a:prstGeom prst="rect">
            <a:avLst/>
          </a:prstGeom>
        </p:spPr>
        <p:txBody>
          <a:bodyPr/>
          <a:lstStyle>
            <a:lvl1pPr marL="342900" indent="-342900">
              <a:lnSpc>
                <a:spcPct val="150000"/>
              </a:lnSpc>
              <a:buFont typeface="Segoe UI Symbol" pitchFamily="34" charset="0"/>
              <a:buChar char="❯"/>
              <a:defRPr sz="2400"/>
            </a:lvl1pPr>
            <a:lvl2pPr marL="684213" indent="-285750">
              <a:lnSpc>
                <a:spcPct val="100000"/>
              </a:lnSpc>
              <a:buFont typeface="Segoe UI Symbol" pitchFamily="34" charset="0"/>
              <a:buChar char="–"/>
              <a:defRPr sz="2000" baseline="0"/>
            </a:lvl2pPr>
            <a:lvl3pPr marL="1143000" indent="-228600">
              <a:lnSpc>
                <a:spcPct val="150000"/>
              </a:lnSpc>
              <a:buFont typeface="Segoe UI Symbol" pitchFamily="34" charset="0"/>
              <a:buChar char="•"/>
              <a:defRPr sz="2400"/>
            </a:lvl3pPr>
            <a:lvl4pPr marL="1600200" indent="-228600">
              <a:lnSpc>
                <a:spcPct val="150000"/>
              </a:lnSpc>
              <a:buFont typeface="Segoe UI Symbol" pitchFamily="34" charset="0"/>
              <a:buChar char="–"/>
              <a:defRPr sz="2400"/>
            </a:lvl4pPr>
            <a:lvl5pPr marL="2057400" indent="-228600">
              <a:lnSpc>
                <a:spcPct val="150000"/>
              </a:lnSpc>
              <a:buFont typeface="Segoe UI Symbol" pitchFamily="34" charset="0"/>
              <a:buChar char="∘"/>
              <a:defRPr sz="2400"/>
            </a:lvl5pPr>
          </a:lstStyle>
          <a:p>
            <a:pPr lvl="0"/>
            <a:r>
              <a:rPr lang="en-US" dirty="0" smtClean="0"/>
              <a:t>Click to Add Text</a:t>
            </a:r>
          </a:p>
          <a:p>
            <a:pPr lvl="1"/>
            <a:r>
              <a:rPr lang="en-US" dirty="0" smtClean="0"/>
              <a:t>Second level</a:t>
            </a:r>
            <a:endParaRPr lang="en-US" dirty="0"/>
          </a:p>
        </p:txBody>
      </p:sp>
    </p:spTree>
    <p:extLst>
      <p:ext uri="{BB962C8B-B14F-4D97-AF65-F5344CB8AC3E}">
        <p14:creationId xmlns:p14="http://schemas.microsoft.com/office/powerpoint/2010/main" val="159360924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ings + Columns">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182880" y="685800"/>
            <a:ext cx="8046720" cy="274320"/>
          </a:xfrm>
          <a:prstGeom prst="rect">
            <a:avLst/>
          </a:prstGeom>
        </p:spPr>
        <p:txBody>
          <a:bodyPr anchor="ctr" anchorCtr="0"/>
          <a:lstStyle>
            <a:lvl1pPr marL="0" indent="0" algn="l">
              <a:buNone/>
              <a:defRPr sz="1800" cap="all" baseline="0">
                <a:solidFill>
                  <a:schemeClr val="bg1">
                    <a:lumMod val="6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Add Section Title</a:t>
            </a:r>
          </a:p>
        </p:txBody>
      </p:sp>
      <p:sp>
        <p:nvSpPr>
          <p:cNvPr id="5" name="Title 1"/>
          <p:cNvSpPr>
            <a:spLocks noGrp="1"/>
          </p:cNvSpPr>
          <p:nvPr>
            <p:ph type="title" hasCustomPrompt="1"/>
          </p:nvPr>
        </p:nvSpPr>
        <p:spPr>
          <a:xfrm>
            <a:off x="182880" y="960120"/>
            <a:ext cx="8046720" cy="640080"/>
          </a:xfrm>
          <a:prstGeom prst="rect">
            <a:avLst/>
          </a:prstGeom>
        </p:spPr>
        <p:txBody>
          <a:bodyPr anchor="ctr" anchorCtr="0"/>
          <a:lstStyle>
            <a:lvl1pPr algn="l">
              <a:defRPr sz="3600" b="0">
                <a:solidFill>
                  <a:srgbClr val="015A93"/>
                </a:solidFill>
              </a:defRPr>
            </a:lvl1pPr>
          </a:lstStyle>
          <a:p>
            <a:r>
              <a:rPr lang="en-US" dirty="0" smtClean="0"/>
              <a:t>Click to Add Page Title</a:t>
            </a:r>
            <a:endParaRPr lang="en-US" dirty="0"/>
          </a:p>
        </p:txBody>
      </p:sp>
      <p:sp>
        <p:nvSpPr>
          <p:cNvPr id="7" name="Text Placeholder 6"/>
          <p:cNvSpPr>
            <a:spLocks noGrp="1"/>
          </p:cNvSpPr>
          <p:nvPr>
            <p:ph type="body" sz="quarter" idx="11" hasCustomPrompt="1"/>
          </p:nvPr>
        </p:nvSpPr>
        <p:spPr>
          <a:xfrm>
            <a:off x="914400" y="2286000"/>
            <a:ext cx="3520440" cy="3429000"/>
          </a:xfrm>
          <a:prstGeom prst="rect">
            <a:avLst/>
          </a:prstGeom>
        </p:spPr>
        <p:txBody>
          <a:bodyPr/>
          <a:lstStyle>
            <a:lvl1pPr marL="342900" indent="-342900">
              <a:lnSpc>
                <a:spcPct val="150000"/>
              </a:lnSpc>
              <a:buFont typeface="Segoe UI Symbol" pitchFamily="34" charset="0"/>
              <a:buChar char="❯"/>
              <a:defRPr sz="2400"/>
            </a:lvl1pPr>
            <a:lvl2pPr marL="684213" indent="-285750">
              <a:lnSpc>
                <a:spcPct val="100000"/>
              </a:lnSpc>
              <a:buFont typeface="Segoe UI Symbol" pitchFamily="34" charset="0"/>
              <a:buChar char="–"/>
              <a:defRPr sz="2000" baseline="0"/>
            </a:lvl2pPr>
            <a:lvl3pPr marL="1143000" indent="-228600">
              <a:lnSpc>
                <a:spcPct val="150000"/>
              </a:lnSpc>
              <a:buFont typeface="Segoe UI Symbol" pitchFamily="34" charset="0"/>
              <a:buChar char="•"/>
              <a:defRPr sz="2400"/>
            </a:lvl3pPr>
            <a:lvl4pPr marL="1600200" indent="-228600">
              <a:lnSpc>
                <a:spcPct val="150000"/>
              </a:lnSpc>
              <a:buFont typeface="Segoe UI Symbol" pitchFamily="34" charset="0"/>
              <a:buChar char="–"/>
              <a:defRPr sz="2400"/>
            </a:lvl4pPr>
            <a:lvl5pPr marL="2057400" indent="-228600">
              <a:lnSpc>
                <a:spcPct val="150000"/>
              </a:lnSpc>
              <a:buFont typeface="Segoe UI Symbol" pitchFamily="34" charset="0"/>
              <a:buChar char="∘"/>
              <a:defRPr sz="2400"/>
            </a:lvl5pPr>
          </a:lstStyle>
          <a:p>
            <a:pPr lvl="0"/>
            <a:r>
              <a:rPr lang="en-US" dirty="0" smtClean="0"/>
              <a:t>Click to Add Text</a:t>
            </a:r>
          </a:p>
          <a:p>
            <a:pPr lvl="1"/>
            <a:r>
              <a:rPr lang="en-US" dirty="0" smtClean="0"/>
              <a:t>Second level</a:t>
            </a:r>
            <a:endParaRPr lang="en-US" dirty="0"/>
          </a:p>
        </p:txBody>
      </p:sp>
      <p:sp>
        <p:nvSpPr>
          <p:cNvPr id="9" name="Slide Number Placeholder 6"/>
          <p:cNvSpPr>
            <a:spLocks noGrp="1"/>
          </p:cNvSpPr>
          <p:nvPr>
            <p:ph type="sldNum" sz="quarter" idx="4"/>
          </p:nvPr>
        </p:nvSpPr>
        <p:spPr>
          <a:xfrm>
            <a:off x="8229600" y="6172200"/>
            <a:ext cx="914400" cy="457200"/>
          </a:xfrm>
          <a:prstGeom prst="rect">
            <a:avLst/>
          </a:prstGeom>
        </p:spPr>
        <p:txBody>
          <a:bodyPr vert="horz" lIns="91440" tIns="45720" rIns="91440" bIns="45720" rtlCol="0" anchor="b" anchorCtr="0"/>
          <a:lstStyle>
            <a:lvl1pPr algn="ctr">
              <a:defRPr sz="1200">
                <a:solidFill>
                  <a:schemeClr val="tx1">
                    <a:tint val="75000"/>
                  </a:schemeClr>
                </a:solidFill>
              </a:defRPr>
            </a:lvl1pPr>
          </a:lstStyle>
          <a:p>
            <a:fld id="{52BD136E-1551-405C-8165-1C8132A013DC}" type="slidenum">
              <a:rPr lang="en-US" smtClean="0"/>
              <a:pPr/>
              <a:t>‹#›</a:t>
            </a:fld>
            <a:endParaRPr lang="en-US" dirty="0"/>
          </a:p>
        </p:txBody>
      </p:sp>
      <p:sp>
        <p:nvSpPr>
          <p:cNvPr id="6" name="Text Placeholder 6"/>
          <p:cNvSpPr>
            <a:spLocks noGrp="1"/>
          </p:cNvSpPr>
          <p:nvPr>
            <p:ph type="body" sz="quarter" idx="12" hasCustomPrompt="1"/>
          </p:nvPr>
        </p:nvSpPr>
        <p:spPr>
          <a:xfrm>
            <a:off x="4709160" y="2286000"/>
            <a:ext cx="3520440" cy="3429000"/>
          </a:xfrm>
          <a:prstGeom prst="rect">
            <a:avLst/>
          </a:prstGeom>
        </p:spPr>
        <p:txBody>
          <a:bodyPr/>
          <a:lstStyle>
            <a:lvl1pPr marL="342900" indent="-342900">
              <a:lnSpc>
                <a:spcPct val="150000"/>
              </a:lnSpc>
              <a:buFont typeface="Segoe UI Symbol" pitchFamily="34" charset="0"/>
              <a:buChar char="❯"/>
              <a:defRPr sz="2400"/>
            </a:lvl1pPr>
            <a:lvl2pPr marL="684213" indent="-285750">
              <a:lnSpc>
                <a:spcPct val="100000"/>
              </a:lnSpc>
              <a:buFont typeface="Segoe UI Symbol" pitchFamily="34" charset="0"/>
              <a:buChar char="–"/>
              <a:defRPr sz="2000" baseline="0"/>
            </a:lvl2pPr>
            <a:lvl3pPr marL="1143000" indent="-228600">
              <a:lnSpc>
                <a:spcPct val="150000"/>
              </a:lnSpc>
              <a:buFont typeface="Segoe UI Symbol" pitchFamily="34" charset="0"/>
              <a:buChar char="•"/>
              <a:defRPr sz="2400"/>
            </a:lvl3pPr>
            <a:lvl4pPr marL="1600200" indent="-228600">
              <a:lnSpc>
                <a:spcPct val="150000"/>
              </a:lnSpc>
              <a:buFont typeface="Segoe UI Symbol" pitchFamily="34" charset="0"/>
              <a:buChar char="–"/>
              <a:defRPr sz="2400"/>
            </a:lvl4pPr>
            <a:lvl5pPr marL="2057400" indent="-228600">
              <a:lnSpc>
                <a:spcPct val="150000"/>
              </a:lnSpc>
              <a:buFont typeface="Segoe UI Symbol" pitchFamily="34" charset="0"/>
              <a:buChar char="∘"/>
              <a:defRPr sz="2400"/>
            </a:lvl5pPr>
          </a:lstStyle>
          <a:p>
            <a:pPr lvl="0"/>
            <a:r>
              <a:rPr lang="en-US" dirty="0" smtClean="0"/>
              <a:t>Click to Add Text</a:t>
            </a:r>
          </a:p>
          <a:p>
            <a:pPr lvl="1"/>
            <a:r>
              <a:rPr lang="en-US" dirty="0" smtClean="0"/>
              <a:t>Second level</a:t>
            </a:r>
            <a:endParaRPr lang="en-US" dirty="0"/>
          </a:p>
        </p:txBody>
      </p:sp>
      <p:sp>
        <p:nvSpPr>
          <p:cNvPr id="8" name="Text Placeholder 2"/>
          <p:cNvSpPr>
            <a:spLocks noGrp="1"/>
          </p:cNvSpPr>
          <p:nvPr>
            <p:ph type="body" idx="13" hasCustomPrompt="1"/>
          </p:nvPr>
        </p:nvSpPr>
        <p:spPr>
          <a:xfrm>
            <a:off x="914400" y="1828800"/>
            <a:ext cx="3520440" cy="457200"/>
          </a:xfrm>
          <a:prstGeom prst="rect">
            <a:avLst/>
          </a:prstGeom>
        </p:spPr>
        <p:txBody>
          <a:bodyPr anchor="ctr" anchorCtr="0"/>
          <a:lstStyle>
            <a:lvl1pPr marL="0" indent="0" algn="l">
              <a:buNone/>
              <a:defRPr sz="2400" b="1" cap="none" baseline="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Add Heading</a:t>
            </a:r>
          </a:p>
        </p:txBody>
      </p:sp>
      <p:sp>
        <p:nvSpPr>
          <p:cNvPr id="10" name="Text Placeholder 2"/>
          <p:cNvSpPr>
            <a:spLocks noGrp="1"/>
          </p:cNvSpPr>
          <p:nvPr>
            <p:ph type="body" idx="14" hasCustomPrompt="1"/>
          </p:nvPr>
        </p:nvSpPr>
        <p:spPr>
          <a:xfrm>
            <a:off x="4709160" y="1828800"/>
            <a:ext cx="3520440" cy="457200"/>
          </a:xfrm>
          <a:prstGeom prst="rect">
            <a:avLst/>
          </a:prstGeom>
        </p:spPr>
        <p:txBody>
          <a:bodyPr anchor="ctr" anchorCtr="0"/>
          <a:lstStyle>
            <a:lvl1pPr marL="0" indent="0" algn="l">
              <a:buNone/>
              <a:defRPr sz="2400" b="1" cap="none" baseline="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Add Heading</a:t>
            </a:r>
          </a:p>
        </p:txBody>
      </p:sp>
    </p:spTree>
    <p:extLst>
      <p:ext uri="{BB962C8B-B14F-4D97-AF65-F5344CB8AC3E}">
        <p14:creationId xmlns:p14="http://schemas.microsoft.com/office/powerpoint/2010/main" val="40886631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7" name="Oval 6"/>
          <p:cNvSpPr/>
          <p:nvPr userDrawn="1"/>
        </p:nvSpPr>
        <p:spPr bwMode="auto">
          <a:xfrm>
            <a:off x="1755648" y="4261104"/>
            <a:ext cx="143930" cy="143930"/>
          </a:xfrm>
          <a:prstGeom prst="ellipse">
            <a:avLst/>
          </a:prstGeom>
          <a:solidFill>
            <a:srgbClr val="015A93"/>
          </a:solidFill>
          <a:ln w="28575" cap="flat" cmpd="sng" algn="ctr">
            <a:solidFill>
              <a:srgbClr val="015A9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pitchFamily="-111" charset="-128"/>
            </a:endParaRPr>
          </a:p>
        </p:txBody>
      </p:sp>
      <p:sp>
        <p:nvSpPr>
          <p:cNvPr id="8" name="Text Placeholder 2"/>
          <p:cNvSpPr>
            <a:spLocks noGrp="1"/>
          </p:cNvSpPr>
          <p:nvPr>
            <p:ph type="body" idx="1" hasCustomPrompt="1"/>
          </p:nvPr>
        </p:nvSpPr>
        <p:spPr>
          <a:xfrm>
            <a:off x="182880" y="2514600"/>
            <a:ext cx="8046720" cy="274320"/>
          </a:xfrm>
          <a:prstGeom prst="rect">
            <a:avLst/>
          </a:prstGeom>
        </p:spPr>
        <p:txBody>
          <a:bodyPr anchor="ctr" anchorCtr="0"/>
          <a:lstStyle>
            <a:lvl1pPr marL="0" indent="0" algn="l">
              <a:buNone/>
              <a:defRPr sz="1800" cap="all" baseline="0">
                <a:solidFill>
                  <a:schemeClr val="bg1">
                    <a:lumMod val="8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Add Presentation Title</a:t>
            </a:r>
          </a:p>
        </p:txBody>
      </p:sp>
      <p:sp>
        <p:nvSpPr>
          <p:cNvPr id="9" name="Title 1"/>
          <p:cNvSpPr>
            <a:spLocks noGrp="1"/>
          </p:cNvSpPr>
          <p:nvPr>
            <p:ph type="title" hasCustomPrompt="1"/>
          </p:nvPr>
        </p:nvSpPr>
        <p:spPr>
          <a:xfrm>
            <a:off x="182880" y="2788920"/>
            <a:ext cx="8046720" cy="640080"/>
          </a:xfrm>
          <a:prstGeom prst="rect">
            <a:avLst/>
          </a:prstGeom>
        </p:spPr>
        <p:txBody>
          <a:bodyPr anchor="ctr" anchorCtr="0"/>
          <a:lstStyle>
            <a:lvl1pPr algn="l">
              <a:defRPr sz="3600" b="0">
                <a:solidFill>
                  <a:schemeClr val="bg1"/>
                </a:solidFill>
              </a:defRPr>
            </a:lvl1pPr>
          </a:lstStyle>
          <a:p>
            <a:r>
              <a:rPr lang="en-US" dirty="0" smtClean="0"/>
              <a:t>Click to Add Section Title</a:t>
            </a:r>
            <a:endParaRPr lang="en-US" dirty="0"/>
          </a:p>
        </p:txBody>
      </p:sp>
    </p:spTree>
    <p:extLst>
      <p:ext uri="{BB962C8B-B14F-4D97-AF65-F5344CB8AC3E}">
        <p14:creationId xmlns:p14="http://schemas.microsoft.com/office/powerpoint/2010/main" val="60455319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ros + Cons">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182880" y="685800"/>
            <a:ext cx="8046720" cy="274320"/>
          </a:xfrm>
          <a:prstGeom prst="rect">
            <a:avLst/>
          </a:prstGeom>
        </p:spPr>
        <p:txBody>
          <a:bodyPr anchor="ctr" anchorCtr="0"/>
          <a:lstStyle>
            <a:lvl1pPr marL="0" indent="0" algn="l">
              <a:buNone/>
              <a:defRPr sz="1800" cap="all" baseline="0">
                <a:solidFill>
                  <a:schemeClr val="bg1">
                    <a:lumMod val="6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Add Section Title</a:t>
            </a:r>
          </a:p>
        </p:txBody>
      </p:sp>
      <p:sp>
        <p:nvSpPr>
          <p:cNvPr id="5" name="Title 1"/>
          <p:cNvSpPr>
            <a:spLocks noGrp="1"/>
          </p:cNvSpPr>
          <p:nvPr>
            <p:ph type="title" hasCustomPrompt="1"/>
          </p:nvPr>
        </p:nvSpPr>
        <p:spPr>
          <a:xfrm>
            <a:off x="182880" y="960120"/>
            <a:ext cx="8046720" cy="640080"/>
          </a:xfrm>
          <a:prstGeom prst="rect">
            <a:avLst/>
          </a:prstGeom>
        </p:spPr>
        <p:txBody>
          <a:bodyPr anchor="ctr" anchorCtr="0"/>
          <a:lstStyle>
            <a:lvl1pPr algn="l">
              <a:defRPr sz="3600" b="0">
                <a:solidFill>
                  <a:srgbClr val="015A93"/>
                </a:solidFill>
              </a:defRPr>
            </a:lvl1pPr>
          </a:lstStyle>
          <a:p>
            <a:r>
              <a:rPr lang="en-US" dirty="0" smtClean="0"/>
              <a:t>Click to Add Page Title</a:t>
            </a:r>
            <a:endParaRPr lang="en-US" dirty="0"/>
          </a:p>
        </p:txBody>
      </p:sp>
      <p:sp>
        <p:nvSpPr>
          <p:cNvPr id="6" name="Text Placeholder 2"/>
          <p:cNvSpPr>
            <a:spLocks noGrp="1"/>
          </p:cNvSpPr>
          <p:nvPr>
            <p:ph type="body" idx="11" hasCustomPrompt="1"/>
          </p:nvPr>
        </p:nvSpPr>
        <p:spPr>
          <a:xfrm>
            <a:off x="914400" y="1828800"/>
            <a:ext cx="3520440" cy="457200"/>
          </a:xfrm>
          <a:prstGeom prst="rect">
            <a:avLst/>
          </a:prstGeom>
        </p:spPr>
        <p:txBody>
          <a:bodyPr anchor="ctr" anchorCtr="0"/>
          <a:lstStyle>
            <a:lvl1pPr marL="0" indent="0" algn="l">
              <a:buNone/>
              <a:defRPr sz="2400" b="1" cap="none" baseline="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Add Heading</a:t>
            </a:r>
          </a:p>
        </p:txBody>
      </p:sp>
      <p:sp>
        <p:nvSpPr>
          <p:cNvPr id="7" name="Text Placeholder 2"/>
          <p:cNvSpPr>
            <a:spLocks noGrp="1"/>
          </p:cNvSpPr>
          <p:nvPr>
            <p:ph type="body" idx="15" hasCustomPrompt="1"/>
          </p:nvPr>
        </p:nvSpPr>
        <p:spPr>
          <a:xfrm>
            <a:off x="4709160" y="1828800"/>
            <a:ext cx="3520440" cy="457200"/>
          </a:xfrm>
          <a:prstGeom prst="rect">
            <a:avLst/>
          </a:prstGeom>
        </p:spPr>
        <p:txBody>
          <a:bodyPr anchor="ctr" anchorCtr="0"/>
          <a:lstStyle>
            <a:lvl1pPr marL="0" indent="0" algn="l">
              <a:buNone/>
              <a:defRPr sz="2400" b="1" cap="none" baseline="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Add Heading</a:t>
            </a:r>
          </a:p>
        </p:txBody>
      </p:sp>
      <p:sp>
        <p:nvSpPr>
          <p:cNvPr id="9" name="Text Placeholder 8"/>
          <p:cNvSpPr>
            <a:spLocks noGrp="1"/>
          </p:cNvSpPr>
          <p:nvPr>
            <p:ph type="body" sz="quarter" idx="16" hasCustomPrompt="1"/>
          </p:nvPr>
        </p:nvSpPr>
        <p:spPr>
          <a:xfrm>
            <a:off x="914400" y="2286000"/>
            <a:ext cx="3520440" cy="3429000"/>
          </a:xfrm>
          <a:prstGeom prst="rect">
            <a:avLst/>
          </a:prstGeom>
        </p:spPr>
        <p:txBody>
          <a:bodyPr/>
          <a:lstStyle>
            <a:lvl1pPr marL="342900" indent="-342900">
              <a:lnSpc>
                <a:spcPct val="150000"/>
              </a:lnSpc>
              <a:buClr>
                <a:srgbClr val="5AA180"/>
              </a:buClr>
              <a:buFont typeface="Segoe UI Symbol" pitchFamily="34" charset="0"/>
              <a:buChar char="✔"/>
              <a:defRPr sz="2400" baseline="0"/>
            </a:lvl1pPr>
            <a:lvl2pPr>
              <a:defRPr sz="2000"/>
            </a:lvl2pPr>
            <a:lvl3pPr>
              <a:defRPr sz="2000"/>
            </a:lvl3pPr>
            <a:lvl4pPr>
              <a:defRPr sz="2000"/>
            </a:lvl4pPr>
            <a:lvl5pPr>
              <a:defRPr sz="2000"/>
            </a:lvl5pPr>
          </a:lstStyle>
          <a:p>
            <a:pPr lvl="0"/>
            <a:r>
              <a:rPr lang="en-US" dirty="0" smtClean="0"/>
              <a:t>Click to Add Pros</a:t>
            </a:r>
          </a:p>
          <a:p>
            <a:pPr lvl="0"/>
            <a:r>
              <a:rPr lang="en-US" dirty="0" smtClean="0"/>
              <a:t>List item #2</a:t>
            </a:r>
          </a:p>
          <a:p>
            <a:pPr lvl="0"/>
            <a:r>
              <a:rPr lang="en-US" dirty="0" smtClean="0"/>
              <a:t>List item #3</a:t>
            </a:r>
          </a:p>
          <a:p>
            <a:pPr lvl="0"/>
            <a:r>
              <a:rPr lang="en-US" dirty="0" smtClean="0"/>
              <a:t>List item #4</a:t>
            </a:r>
          </a:p>
          <a:p>
            <a:pPr lvl="0"/>
            <a:r>
              <a:rPr lang="en-US" dirty="0" smtClean="0"/>
              <a:t>List item #5</a:t>
            </a:r>
            <a:endParaRPr lang="en-US" dirty="0"/>
          </a:p>
        </p:txBody>
      </p:sp>
      <p:sp>
        <p:nvSpPr>
          <p:cNvPr id="10" name="Text Placeholder 8"/>
          <p:cNvSpPr>
            <a:spLocks noGrp="1"/>
          </p:cNvSpPr>
          <p:nvPr>
            <p:ph type="body" sz="quarter" idx="17" hasCustomPrompt="1"/>
          </p:nvPr>
        </p:nvSpPr>
        <p:spPr>
          <a:xfrm>
            <a:off x="4709160" y="2286000"/>
            <a:ext cx="3520440" cy="3429000"/>
          </a:xfrm>
          <a:prstGeom prst="rect">
            <a:avLst/>
          </a:prstGeom>
        </p:spPr>
        <p:txBody>
          <a:bodyPr/>
          <a:lstStyle>
            <a:lvl1pPr marL="342900" indent="-342900">
              <a:lnSpc>
                <a:spcPct val="150000"/>
              </a:lnSpc>
              <a:buClr>
                <a:srgbClr val="C00000"/>
              </a:buClr>
              <a:buFont typeface="Segoe UI Symbol" pitchFamily="34" charset="0"/>
              <a:buChar char="✘"/>
              <a:defRPr sz="2400" baseline="0"/>
            </a:lvl1pPr>
            <a:lvl2pPr>
              <a:defRPr sz="2000"/>
            </a:lvl2pPr>
            <a:lvl3pPr>
              <a:defRPr sz="2000"/>
            </a:lvl3pPr>
            <a:lvl4pPr>
              <a:defRPr sz="2000"/>
            </a:lvl4pPr>
            <a:lvl5pPr>
              <a:defRPr sz="2000"/>
            </a:lvl5pPr>
          </a:lstStyle>
          <a:p>
            <a:pPr lvl="0"/>
            <a:r>
              <a:rPr lang="en-US" dirty="0" smtClean="0"/>
              <a:t>Click to Add Cons</a:t>
            </a:r>
          </a:p>
          <a:p>
            <a:pPr lvl="0"/>
            <a:r>
              <a:rPr lang="en-US" dirty="0" smtClean="0"/>
              <a:t>List item #2</a:t>
            </a:r>
          </a:p>
          <a:p>
            <a:pPr lvl="0"/>
            <a:r>
              <a:rPr lang="en-US" dirty="0" smtClean="0"/>
              <a:t>List item #3</a:t>
            </a:r>
          </a:p>
          <a:p>
            <a:pPr lvl="0"/>
            <a:r>
              <a:rPr lang="en-US" dirty="0" smtClean="0"/>
              <a:t>List item #4</a:t>
            </a:r>
          </a:p>
          <a:p>
            <a:pPr lvl="0"/>
            <a:r>
              <a:rPr lang="en-US" dirty="0" smtClean="0"/>
              <a:t>List item #5</a:t>
            </a:r>
            <a:endParaRPr lang="en-US" dirty="0"/>
          </a:p>
        </p:txBody>
      </p:sp>
      <p:sp>
        <p:nvSpPr>
          <p:cNvPr id="13" name="Slide Number Placeholder 6"/>
          <p:cNvSpPr>
            <a:spLocks noGrp="1"/>
          </p:cNvSpPr>
          <p:nvPr>
            <p:ph type="sldNum" sz="quarter" idx="4"/>
          </p:nvPr>
        </p:nvSpPr>
        <p:spPr>
          <a:xfrm>
            <a:off x="8229600" y="6172200"/>
            <a:ext cx="914400" cy="457200"/>
          </a:xfrm>
          <a:prstGeom prst="rect">
            <a:avLst/>
          </a:prstGeom>
        </p:spPr>
        <p:txBody>
          <a:bodyPr vert="horz" lIns="91440" tIns="45720" rIns="91440" bIns="45720" rtlCol="0" anchor="b" anchorCtr="0"/>
          <a:lstStyle>
            <a:lvl1pPr algn="ctr">
              <a:defRPr sz="1200">
                <a:solidFill>
                  <a:schemeClr val="tx1">
                    <a:tint val="75000"/>
                  </a:schemeClr>
                </a:solidFill>
              </a:defRPr>
            </a:lvl1pPr>
          </a:lstStyle>
          <a:p>
            <a:fld id="{52BD136E-1551-405C-8165-1C8132A013DC}" type="slidenum">
              <a:rPr lang="en-US" smtClean="0"/>
              <a:pPr/>
              <a:t>‹#›</a:t>
            </a:fld>
            <a:endParaRPr lang="en-US" dirty="0"/>
          </a:p>
        </p:txBody>
      </p:sp>
    </p:spTree>
    <p:extLst>
      <p:ext uri="{BB962C8B-B14F-4D97-AF65-F5344CB8AC3E}">
        <p14:creationId xmlns:p14="http://schemas.microsoft.com/office/powerpoint/2010/main" val="343939425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ortrai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182880" y="685800"/>
            <a:ext cx="8046720" cy="274320"/>
          </a:xfrm>
          <a:prstGeom prst="rect">
            <a:avLst/>
          </a:prstGeom>
        </p:spPr>
        <p:txBody>
          <a:bodyPr anchor="ctr" anchorCtr="0"/>
          <a:lstStyle>
            <a:lvl1pPr marL="0" indent="0" algn="l">
              <a:buNone/>
              <a:defRPr sz="1800" cap="all" baseline="0">
                <a:solidFill>
                  <a:schemeClr val="bg1">
                    <a:lumMod val="6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Add Section Title</a:t>
            </a:r>
          </a:p>
        </p:txBody>
      </p:sp>
      <p:sp>
        <p:nvSpPr>
          <p:cNvPr id="5" name="Title 1"/>
          <p:cNvSpPr>
            <a:spLocks noGrp="1"/>
          </p:cNvSpPr>
          <p:nvPr>
            <p:ph type="title" hasCustomPrompt="1"/>
          </p:nvPr>
        </p:nvSpPr>
        <p:spPr>
          <a:xfrm>
            <a:off x="182880" y="960120"/>
            <a:ext cx="8046720" cy="640080"/>
          </a:xfrm>
          <a:prstGeom prst="rect">
            <a:avLst/>
          </a:prstGeom>
        </p:spPr>
        <p:txBody>
          <a:bodyPr anchor="ctr" anchorCtr="0"/>
          <a:lstStyle>
            <a:lvl1pPr algn="l">
              <a:defRPr sz="3600" b="0">
                <a:solidFill>
                  <a:srgbClr val="015A93"/>
                </a:solidFill>
              </a:defRPr>
            </a:lvl1pPr>
          </a:lstStyle>
          <a:p>
            <a:r>
              <a:rPr lang="en-US" dirty="0" smtClean="0"/>
              <a:t>Click to Add Page Title</a:t>
            </a:r>
            <a:endParaRPr lang="en-US" dirty="0"/>
          </a:p>
        </p:txBody>
      </p:sp>
      <p:sp>
        <p:nvSpPr>
          <p:cNvPr id="9" name="Picture Placeholder 8"/>
          <p:cNvSpPr>
            <a:spLocks noGrp="1"/>
          </p:cNvSpPr>
          <p:nvPr>
            <p:ph type="pic" sz="quarter" idx="18"/>
          </p:nvPr>
        </p:nvSpPr>
        <p:spPr>
          <a:xfrm>
            <a:off x="914400" y="1828800"/>
            <a:ext cx="3520440" cy="3886200"/>
          </a:xfrm>
          <a:prstGeom prst="rect">
            <a:avLst/>
          </a:prstGeom>
        </p:spPr>
        <p:txBody>
          <a:bodyPr/>
          <a:lstStyle/>
          <a:p>
            <a:endParaRPr lang="en-US"/>
          </a:p>
        </p:txBody>
      </p:sp>
      <p:sp>
        <p:nvSpPr>
          <p:cNvPr id="11" name="Slide Number Placeholder 6"/>
          <p:cNvSpPr>
            <a:spLocks noGrp="1"/>
          </p:cNvSpPr>
          <p:nvPr>
            <p:ph type="sldNum" sz="quarter" idx="4"/>
          </p:nvPr>
        </p:nvSpPr>
        <p:spPr>
          <a:xfrm>
            <a:off x="8229600" y="6172200"/>
            <a:ext cx="914400" cy="457200"/>
          </a:xfrm>
          <a:prstGeom prst="rect">
            <a:avLst/>
          </a:prstGeom>
        </p:spPr>
        <p:txBody>
          <a:bodyPr vert="horz" lIns="91440" tIns="45720" rIns="91440" bIns="45720" rtlCol="0" anchor="b" anchorCtr="0"/>
          <a:lstStyle>
            <a:lvl1pPr algn="ctr">
              <a:defRPr sz="1200">
                <a:solidFill>
                  <a:schemeClr val="tx1">
                    <a:tint val="75000"/>
                  </a:schemeClr>
                </a:solidFill>
              </a:defRPr>
            </a:lvl1pPr>
          </a:lstStyle>
          <a:p>
            <a:fld id="{52BD136E-1551-405C-8165-1C8132A013DC}" type="slidenum">
              <a:rPr lang="en-US" smtClean="0"/>
              <a:pPr/>
              <a:t>‹#›</a:t>
            </a:fld>
            <a:endParaRPr lang="en-US" dirty="0"/>
          </a:p>
        </p:txBody>
      </p:sp>
      <p:sp>
        <p:nvSpPr>
          <p:cNvPr id="8" name="Text Placeholder 6"/>
          <p:cNvSpPr>
            <a:spLocks noGrp="1"/>
          </p:cNvSpPr>
          <p:nvPr>
            <p:ph type="body" sz="quarter" idx="12" hasCustomPrompt="1"/>
          </p:nvPr>
        </p:nvSpPr>
        <p:spPr>
          <a:xfrm>
            <a:off x="4709160" y="1828800"/>
            <a:ext cx="3520440" cy="3886200"/>
          </a:xfrm>
          <a:prstGeom prst="rect">
            <a:avLst/>
          </a:prstGeom>
        </p:spPr>
        <p:txBody>
          <a:bodyPr/>
          <a:lstStyle>
            <a:lvl1pPr marL="342900" indent="-342900">
              <a:lnSpc>
                <a:spcPct val="150000"/>
              </a:lnSpc>
              <a:buFont typeface="Segoe UI Symbol" pitchFamily="34" charset="0"/>
              <a:buChar char="❯"/>
              <a:defRPr sz="2400"/>
            </a:lvl1pPr>
            <a:lvl2pPr marL="684213" indent="-285750">
              <a:lnSpc>
                <a:spcPct val="100000"/>
              </a:lnSpc>
              <a:buFont typeface="Segoe UI Symbol" pitchFamily="34" charset="0"/>
              <a:buChar char="–"/>
              <a:defRPr sz="2000" baseline="0"/>
            </a:lvl2pPr>
            <a:lvl3pPr marL="1143000" indent="-228600">
              <a:lnSpc>
                <a:spcPct val="150000"/>
              </a:lnSpc>
              <a:buFont typeface="Segoe UI Symbol" pitchFamily="34" charset="0"/>
              <a:buChar char="•"/>
              <a:defRPr sz="2400"/>
            </a:lvl3pPr>
            <a:lvl4pPr marL="1600200" indent="-228600">
              <a:lnSpc>
                <a:spcPct val="150000"/>
              </a:lnSpc>
              <a:buFont typeface="Segoe UI Symbol" pitchFamily="34" charset="0"/>
              <a:buChar char="–"/>
              <a:defRPr sz="2400"/>
            </a:lvl4pPr>
            <a:lvl5pPr marL="2057400" indent="-228600">
              <a:lnSpc>
                <a:spcPct val="150000"/>
              </a:lnSpc>
              <a:buFont typeface="Segoe UI Symbol" pitchFamily="34" charset="0"/>
              <a:buChar char="∘"/>
              <a:defRPr sz="2400"/>
            </a:lvl5pPr>
          </a:lstStyle>
          <a:p>
            <a:pPr lvl="0"/>
            <a:r>
              <a:rPr lang="en-US" dirty="0" smtClean="0"/>
              <a:t>Click to Add Text</a:t>
            </a:r>
          </a:p>
          <a:p>
            <a:pPr lvl="1"/>
            <a:r>
              <a:rPr lang="en-US" dirty="0" smtClean="0"/>
              <a:t>Second level</a:t>
            </a:r>
            <a:endParaRPr lang="en-US" dirty="0"/>
          </a:p>
        </p:txBody>
      </p:sp>
    </p:spTree>
    <p:extLst>
      <p:ext uri="{BB962C8B-B14F-4D97-AF65-F5344CB8AC3E}">
        <p14:creationId xmlns:p14="http://schemas.microsoft.com/office/powerpoint/2010/main" val="252877713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ndscape">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182880" y="685800"/>
            <a:ext cx="8046720" cy="274320"/>
          </a:xfrm>
          <a:prstGeom prst="rect">
            <a:avLst/>
          </a:prstGeom>
        </p:spPr>
        <p:txBody>
          <a:bodyPr anchor="ctr" anchorCtr="0"/>
          <a:lstStyle>
            <a:lvl1pPr marL="0" indent="0" algn="l">
              <a:buNone/>
              <a:defRPr sz="1800" cap="all" baseline="0">
                <a:solidFill>
                  <a:schemeClr val="bg1">
                    <a:lumMod val="6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Add Section Title</a:t>
            </a:r>
          </a:p>
        </p:txBody>
      </p:sp>
      <p:sp>
        <p:nvSpPr>
          <p:cNvPr id="5" name="Title 1"/>
          <p:cNvSpPr>
            <a:spLocks noGrp="1"/>
          </p:cNvSpPr>
          <p:nvPr>
            <p:ph type="title" hasCustomPrompt="1"/>
          </p:nvPr>
        </p:nvSpPr>
        <p:spPr>
          <a:xfrm>
            <a:off x="182880" y="960120"/>
            <a:ext cx="8046720" cy="640080"/>
          </a:xfrm>
          <a:prstGeom prst="rect">
            <a:avLst/>
          </a:prstGeom>
        </p:spPr>
        <p:txBody>
          <a:bodyPr anchor="ctr" anchorCtr="0"/>
          <a:lstStyle>
            <a:lvl1pPr algn="l">
              <a:defRPr sz="3600" b="0">
                <a:solidFill>
                  <a:srgbClr val="015A93"/>
                </a:solidFill>
              </a:defRPr>
            </a:lvl1pPr>
          </a:lstStyle>
          <a:p>
            <a:r>
              <a:rPr lang="en-US" dirty="0" smtClean="0"/>
              <a:t>Click to Add Page Title</a:t>
            </a:r>
            <a:endParaRPr lang="en-US" dirty="0"/>
          </a:p>
        </p:txBody>
      </p:sp>
      <p:sp>
        <p:nvSpPr>
          <p:cNvPr id="7" name="Text Placeholder 8"/>
          <p:cNvSpPr>
            <a:spLocks noGrp="1"/>
          </p:cNvSpPr>
          <p:nvPr>
            <p:ph type="body" sz="quarter" idx="17" hasCustomPrompt="1"/>
          </p:nvPr>
        </p:nvSpPr>
        <p:spPr>
          <a:xfrm>
            <a:off x="4709160" y="1828800"/>
            <a:ext cx="3520440" cy="1371600"/>
          </a:xfrm>
          <a:prstGeom prst="rect">
            <a:avLst/>
          </a:prstGeom>
        </p:spPr>
        <p:txBody>
          <a:bodyPr/>
          <a:lstStyle>
            <a:lvl1pPr marL="342900" indent="-342900">
              <a:lnSpc>
                <a:spcPct val="150000"/>
              </a:lnSpc>
              <a:buClrTx/>
              <a:buFont typeface="Segoe UI Symbol" pitchFamily="34" charset="0"/>
              <a:buChar char="❯"/>
              <a:defRPr sz="2400" baseline="0"/>
            </a:lvl1pPr>
            <a:lvl2pPr>
              <a:defRPr sz="2000"/>
            </a:lvl2pPr>
            <a:lvl3pPr>
              <a:defRPr sz="2000"/>
            </a:lvl3pPr>
            <a:lvl4pPr>
              <a:defRPr sz="2000"/>
            </a:lvl4pPr>
            <a:lvl5pPr>
              <a:defRPr sz="2000"/>
            </a:lvl5pPr>
          </a:lstStyle>
          <a:p>
            <a:pPr lvl="0"/>
            <a:r>
              <a:rPr lang="en-US" dirty="0" smtClean="0"/>
              <a:t>Click to Add Text</a:t>
            </a:r>
          </a:p>
          <a:p>
            <a:pPr lvl="0"/>
            <a:r>
              <a:rPr lang="en-US" dirty="0" smtClean="0"/>
              <a:t>List item #2</a:t>
            </a:r>
            <a:endParaRPr lang="en-US" dirty="0"/>
          </a:p>
        </p:txBody>
      </p:sp>
      <p:sp>
        <p:nvSpPr>
          <p:cNvPr id="9" name="Picture Placeholder 8"/>
          <p:cNvSpPr>
            <a:spLocks noGrp="1"/>
          </p:cNvSpPr>
          <p:nvPr>
            <p:ph type="pic" sz="quarter" idx="18"/>
          </p:nvPr>
        </p:nvSpPr>
        <p:spPr>
          <a:xfrm>
            <a:off x="914400" y="3429000"/>
            <a:ext cx="7315200" cy="2286000"/>
          </a:xfrm>
          <a:prstGeom prst="rect">
            <a:avLst/>
          </a:prstGeom>
        </p:spPr>
        <p:txBody>
          <a:bodyPr/>
          <a:lstStyle/>
          <a:p>
            <a:endParaRPr lang="en-US" dirty="0"/>
          </a:p>
        </p:txBody>
      </p:sp>
      <p:sp>
        <p:nvSpPr>
          <p:cNvPr id="8" name="Text Placeholder 8"/>
          <p:cNvSpPr>
            <a:spLocks noGrp="1"/>
          </p:cNvSpPr>
          <p:nvPr>
            <p:ph type="body" sz="quarter" idx="19" hasCustomPrompt="1"/>
          </p:nvPr>
        </p:nvSpPr>
        <p:spPr>
          <a:xfrm>
            <a:off x="914400" y="1828800"/>
            <a:ext cx="3520440" cy="1371600"/>
          </a:xfrm>
          <a:prstGeom prst="rect">
            <a:avLst/>
          </a:prstGeom>
        </p:spPr>
        <p:txBody>
          <a:bodyPr/>
          <a:lstStyle>
            <a:lvl1pPr marL="342900" indent="-342900">
              <a:lnSpc>
                <a:spcPct val="150000"/>
              </a:lnSpc>
              <a:buClrTx/>
              <a:buFont typeface="Segoe UI Symbol" pitchFamily="34" charset="0"/>
              <a:buChar char="❯"/>
              <a:defRPr sz="2400" baseline="0"/>
            </a:lvl1pPr>
            <a:lvl2pPr>
              <a:defRPr sz="2000"/>
            </a:lvl2pPr>
            <a:lvl3pPr>
              <a:defRPr sz="2000"/>
            </a:lvl3pPr>
            <a:lvl4pPr>
              <a:defRPr sz="2000"/>
            </a:lvl4pPr>
            <a:lvl5pPr>
              <a:defRPr sz="2000"/>
            </a:lvl5pPr>
          </a:lstStyle>
          <a:p>
            <a:pPr lvl="0"/>
            <a:r>
              <a:rPr lang="en-US" dirty="0" smtClean="0"/>
              <a:t>Click to Add Text</a:t>
            </a:r>
          </a:p>
          <a:p>
            <a:pPr lvl="0"/>
            <a:r>
              <a:rPr lang="en-US" dirty="0" smtClean="0"/>
              <a:t>List item #2</a:t>
            </a:r>
            <a:endParaRPr lang="en-US" dirty="0"/>
          </a:p>
        </p:txBody>
      </p:sp>
      <p:sp>
        <p:nvSpPr>
          <p:cNvPr id="12" name="Slide Number Placeholder 6"/>
          <p:cNvSpPr>
            <a:spLocks noGrp="1"/>
          </p:cNvSpPr>
          <p:nvPr>
            <p:ph type="sldNum" sz="quarter" idx="4"/>
          </p:nvPr>
        </p:nvSpPr>
        <p:spPr>
          <a:xfrm>
            <a:off x="8229600" y="6172200"/>
            <a:ext cx="914400" cy="457200"/>
          </a:xfrm>
          <a:prstGeom prst="rect">
            <a:avLst/>
          </a:prstGeom>
        </p:spPr>
        <p:txBody>
          <a:bodyPr vert="horz" lIns="91440" tIns="45720" rIns="91440" bIns="45720" rtlCol="0" anchor="b" anchorCtr="0"/>
          <a:lstStyle>
            <a:lvl1pPr algn="ctr">
              <a:defRPr sz="1200">
                <a:solidFill>
                  <a:schemeClr val="tx1">
                    <a:tint val="75000"/>
                  </a:schemeClr>
                </a:solidFill>
              </a:defRPr>
            </a:lvl1pPr>
          </a:lstStyle>
          <a:p>
            <a:fld id="{52BD136E-1551-405C-8165-1C8132A013DC}" type="slidenum">
              <a:rPr lang="en-US" smtClean="0"/>
              <a:pPr/>
              <a:t>‹#›</a:t>
            </a:fld>
            <a:endParaRPr lang="en-US" dirty="0"/>
          </a:p>
        </p:txBody>
      </p:sp>
    </p:spTree>
    <p:extLst>
      <p:ext uri="{BB962C8B-B14F-4D97-AF65-F5344CB8AC3E}">
        <p14:creationId xmlns:p14="http://schemas.microsoft.com/office/powerpoint/2010/main" val="200218318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shot + Quote">
    <p:spTree>
      <p:nvGrpSpPr>
        <p:cNvPr id="1" name=""/>
        <p:cNvGrpSpPr/>
        <p:nvPr/>
      </p:nvGrpSpPr>
      <p:grpSpPr>
        <a:xfrm>
          <a:off x="0" y="0"/>
          <a:ext cx="0" cy="0"/>
          <a:chOff x="0" y="0"/>
          <a:chExt cx="0" cy="0"/>
        </a:xfrm>
      </p:grpSpPr>
      <p:sp>
        <p:nvSpPr>
          <p:cNvPr id="3" name="Text Placeholder 11"/>
          <p:cNvSpPr>
            <a:spLocks noGrp="1"/>
          </p:cNvSpPr>
          <p:nvPr>
            <p:ph type="body" sz="quarter" idx="10" hasCustomPrompt="1"/>
          </p:nvPr>
        </p:nvSpPr>
        <p:spPr>
          <a:xfrm>
            <a:off x="2971800" y="1828800"/>
            <a:ext cx="5257800" cy="3429000"/>
          </a:xfrm>
          <a:prstGeom prst="rect">
            <a:avLst/>
          </a:prstGeom>
        </p:spPr>
        <p:txBody>
          <a:bodyPr anchor="b"/>
          <a:lstStyle>
            <a:lvl1pPr marL="548640" indent="-548640" algn="l">
              <a:lnSpc>
                <a:spcPct val="100000"/>
              </a:lnSpc>
              <a:spcBef>
                <a:spcPts val="900"/>
              </a:spcBef>
              <a:buClr>
                <a:srgbClr val="015A93"/>
              </a:buClr>
              <a:buSzPct val="200000"/>
              <a:buFont typeface="Arial Black"/>
              <a:buChar char="“"/>
              <a:defRPr sz="2800" b="0" i="1" u="none" cap="none" normalizeH="0" baseline="0">
                <a:solidFill>
                  <a:schemeClr val="tx1">
                    <a:lumMod val="75000"/>
                    <a:lumOff val="25000"/>
                  </a:schemeClr>
                </a:solidFill>
              </a:defRPr>
            </a:lvl1pPr>
          </a:lstStyle>
          <a:p>
            <a:pPr lvl="0"/>
            <a:r>
              <a:rPr lang="en-US" dirty="0" smtClean="0"/>
              <a:t>Click to Add Quote</a:t>
            </a:r>
          </a:p>
        </p:txBody>
      </p:sp>
      <p:sp>
        <p:nvSpPr>
          <p:cNvPr id="4" name="Text Placeholder 15"/>
          <p:cNvSpPr>
            <a:spLocks noGrp="1"/>
          </p:cNvSpPr>
          <p:nvPr>
            <p:ph type="body" sz="quarter" idx="11" hasCustomPrompt="1"/>
          </p:nvPr>
        </p:nvSpPr>
        <p:spPr>
          <a:xfrm>
            <a:off x="914400" y="5257800"/>
            <a:ext cx="7315200" cy="457200"/>
          </a:xfrm>
          <a:prstGeom prst="rect">
            <a:avLst/>
          </a:prstGeom>
        </p:spPr>
        <p:txBody>
          <a:bodyPr anchor="ctr" anchorCtr="0"/>
          <a:lstStyle>
            <a:lvl1pPr marL="0" indent="-274320" algn="r">
              <a:buClr>
                <a:schemeClr val="bg1">
                  <a:lumMod val="50000"/>
                </a:schemeClr>
              </a:buClr>
              <a:buFont typeface="Lucida Grande"/>
              <a:buChar char="—"/>
              <a:defRPr sz="1600" baseline="0">
                <a:solidFill>
                  <a:schemeClr val="tx1">
                    <a:lumMod val="75000"/>
                    <a:lumOff val="25000"/>
                  </a:schemeClr>
                </a:solidFill>
              </a:defRPr>
            </a:lvl1pPr>
          </a:lstStyle>
          <a:p>
            <a:pPr lvl="0"/>
            <a:r>
              <a:rPr lang="en-US" dirty="0" smtClean="0"/>
              <a:t>Click to Add Speaker, Title, and/or Company</a:t>
            </a:r>
            <a:endParaRPr lang="en-US" dirty="0"/>
          </a:p>
        </p:txBody>
      </p:sp>
      <p:sp>
        <p:nvSpPr>
          <p:cNvPr id="8" name="Text Placeholder 2"/>
          <p:cNvSpPr>
            <a:spLocks noGrp="1"/>
          </p:cNvSpPr>
          <p:nvPr>
            <p:ph type="body" idx="1" hasCustomPrompt="1"/>
          </p:nvPr>
        </p:nvSpPr>
        <p:spPr>
          <a:xfrm>
            <a:off x="182880" y="685800"/>
            <a:ext cx="8046720" cy="274320"/>
          </a:xfrm>
          <a:prstGeom prst="rect">
            <a:avLst/>
          </a:prstGeom>
        </p:spPr>
        <p:txBody>
          <a:bodyPr anchor="ctr" anchorCtr="0"/>
          <a:lstStyle>
            <a:lvl1pPr marL="0" indent="0" algn="l">
              <a:buNone/>
              <a:defRPr sz="1800" cap="all" baseline="0">
                <a:solidFill>
                  <a:schemeClr val="bg1">
                    <a:lumMod val="6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Add Section Title</a:t>
            </a:r>
          </a:p>
        </p:txBody>
      </p:sp>
      <p:sp>
        <p:nvSpPr>
          <p:cNvPr id="9" name="Title 1"/>
          <p:cNvSpPr>
            <a:spLocks noGrp="1"/>
          </p:cNvSpPr>
          <p:nvPr>
            <p:ph type="title" hasCustomPrompt="1"/>
          </p:nvPr>
        </p:nvSpPr>
        <p:spPr>
          <a:xfrm>
            <a:off x="182880" y="960120"/>
            <a:ext cx="8046720" cy="640080"/>
          </a:xfrm>
          <a:prstGeom prst="rect">
            <a:avLst/>
          </a:prstGeom>
        </p:spPr>
        <p:txBody>
          <a:bodyPr anchor="ctr" anchorCtr="0"/>
          <a:lstStyle>
            <a:lvl1pPr algn="l">
              <a:defRPr sz="3600" b="0">
                <a:solidFill>
                  <a:srgbClr val="015A93"/>
                </a:solidFill>
              </a:defRPr>
            </a:lvl1pPr>
          </a:lstStyle>
          <a:p>
            <a:r>
              <a:rPr lang="en-US" dirty="0" smtClean="0"/>
              <a:t>Click to Add Page Title</a:t>
            </a:r>
            <a:endParaRPr lang="en-US" dirty="0"/>
          </a:p>
        </p:txBody>
      </p:sp>
      <p:sp>
        <p:nvSpPr>
          <p:cNvPr id="11" name="Slide Number Placeholder 6"/>
          <p:cNvSpPr>
            <a:spLocks noGrp="1"/>
          </p:cNvSpPr>
          <p:nvPr>
            <p:ph type="sldNum" sz="quarter" idx="4"/>
          </p:nvPr>
        </p:nvSpPr>
        <p:spPr>
          <a:xfrm>
            <a:off x="8229600" y="6172200"/>
            <a:ext cx="914400" cy="457200"/>
          </a:xfrm>
          <a:prstGeom prst="rect">
            <a:avLst/>
          </a:prstGeom>
        </p:spPr>
        <p:txBody>
          <a:bodyPr vert="horz" lIns="91440" tIns="45720" rIns="91440" bIns="45720" rtlCol="0" anchor="b" anchorCtr="0"/>
          <a:lstStyle>
            <a:lvl1pPr algn="ctr">
              <a:defRPr sz="1200">
                <a:solidFill>
                  <a:schemeClr val="tx1">
                    <a:tint val="75000"/>
                  </a:schemeClr>
                </a:solidFill>
              </a:defRPr>
            </a:lvl1pPr>
          </a:lstStyle>
          <a:p>
            <a:fld id="{52BD136E-1551-405C-8165-1C8132A013DC}" type="slidenum">
              <a:rPr lang="en-US" smtClean="0"/>
              <a:pPr/>
              <a:t>‹#›</a:t>
            </a:fld>
            <a:endParaRPr lang="en-US" dirty="0"/>
          </a:p>
        </p:txBody>
      </p:sp>
      <p:sp>
        <p:nvSpPr>
          <p:cNvPr id="2" name="TextBox 1"/>
          <p:cNvSpPr txBox="1"/>
          <p:nvPr userDrawn="1"/>
        </p:nvSpPr>
        <p:spPr>
          <a:xfrm>
            <a:off x="8046720" y="4709160"/>
            <a:ext cx="548640" cy="548640"/>
          </a:xfrm>
          <a:prstGeom prst="rect">
            <a:avLst/>
          </a:prstGeom>
          <a:noFill/>
        </p:spPr>
        <p:txBody>
          <a:bodyPr wrap="none" rtlCol="0">
            <a:spAutoFit/>
          </a:bodyPr>
          <a:lstStyle/>
          <a:p>
            <a:r>
              <a:rPr lang="en-US" sz="5600" dirty="0" smtClean="0">
                <a:solidFill>
                  <a:srgbClr val="015A93"/>
                </a:solidFill>
                <a:latin typeface="Arial Black" pitchFamily="34" charset="0"/>
              </a:rPr>
              <a:t>”</a:t>
            </a:r>
            <a:endParaRPr lang="en-US" sz="5600" dirty="0">
              <a:solidFill>
                <a:srgbClr val="015A93"/>
              </a:solidFill>
              <a:latin typeface="Arial Black" pitchFamily="34" charset="0"/>
            </a:endParaRPr>
          </a:p>
        </p:txBody>
      </p:sp>
      <p:sp>
        <p:nvSpPr>
          <p:cNvPr id="6" name="Picture Placeholder 5"/>
          <p:cNvSpPr>
            <a:spLocks noGrp="1"/>
          </p:cNvSpPr>
          <p:nvPr>
            <p:ph type="pic" sz="quarter" idx="12"/>
          </p:nvPr>
        </p:nvSpPr>
        <p:spPr>
          <a:xfrm>
            <a:off x="914400" y="2514600"/>
            <a:ext cx="1828800" cy="2743200"/>
          </a:xfrm>
          <a:prstGeom prst="rect">
            <a:avLst/>
          </a:prstGeom>
        </p:spPr>
        <p:txBody>
          <a:bodyPr/>
          <a:lstStyle/>
          <a:p>
            <a:endParaRPr lang="en-US"/>
          </a:p>
        </p:txBody>
      </p:sp>
    </p:spTree>
    <p:extLst>
      <p:ext uri="{BB962C8B-B14F-4D97-AF65-F5344CB8AC3E}">
        <p14:creationId xmlns:p14="http://schemas.microsoft.com/office/powerpoint/2010/main" val="2750407569"/>
      </p:ext>
    </p:extLst>
  </p:cSld>
  <p:clrMapOvr>
    <a:masterClrMapping/>
  </p:clrMapOvr>
  <p:timing>
    <p:tnLst>
      <p:par>
        <p:cTn id="1" dur="indefinite" restart="never" nodeType="tmRoot"/>
      </p:par>
    </p:tnLst>
  </p:timing>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ext Placeholder 11"/>
          <p:cNvSpPr>
            <a:spLocks noGrp="1"/>
          </p:cNvSpPr>
          <p:nvPr>
            <p:ph type="body" sz="quarter" idx="10" hasCustomPrompt="1"/>
          </p:nvPr>
        </p:nvSpPr>
        <p:spPr>
          <a:xfrm>
            <a:off x="914400" y="1828800"/>
            <a:ext cx="7315200" cy="3429000"/>
          </a:xfrm>
          <a:prstGeom prst="rect">
            <a:avLst/>
          </a:prstGeom>
        </p:spPr>
        <p:txBody>
          <a:bodyPr anchor="b"/>
          <a:lstStyle>
            <a:lvl1pPr marL="548640" indent="-548640" algn="l">
              <a:lnSpc>
                <a:spcPct val="100000"/>
              </a:lnSpc>
              <a:spcBef>
                <a:spcPts val="900"/>
              </a:spcBef>
              <a:buClr>
                <a:srgbClr val="015A93"/>
              </a:buClr>
              <a:buSzPct val="200000"/>
              <a:buFont typeface="Arial Black"/>
              <a:buChar char="“"/>
              <a:defRPr sz="2800" b="0" i="1" u="none" cap="none" normalizeH="0" baseline="0">
                <a:solidFill>
                  <a:schemeClr val="tx1">
                    <a:lumMod val="75000"/>
                    <a:lumOff val="25000"/>
                  </a:schemeClr>
                </a:solidFill>
              </a:defRPr>
            </a:lvl1pPr>
          </a:lstStyle>
          <a:p>
            <a:pPr lvl="0"/>
            <a:r>
              <a:rPr lang="en-US" dirty="0" smtClean="0"/>
              <a:t>Click to Add Quote</a:t>
            </a:r>
          </a:p>
        </p:txBody>
      </p:sp>
      <p:sp>
        <p:nvSpPr>
          <p:cNvPr id="4" name="Text Placeholder 15"/>
          <p:cNvSpPr>
            <a:spLocks noGrp="1"/>
          </p:cNvSpPr>
          <p:nvPr>
            <p:ph type="body" sz="quarter" idx="11" hasCustomPrompt="1"/>
          </p:nvPr>
        </p:nvSpPr>
        <p:spPr>
          <a:xfrm>
            <a:off x="914400" y="5257800"/>
            <a:ext cx="7315200" cy="457200"/>
          </a:xfrm>
          <a:prstGeom prst="rect">
            <a:avLst/>
          </a:prstGeom>
        </p:spPr>
        <p:txBody>
          <a:bodyPr anchor="ctr" anchorCtr="0"/>
          <a:lstStyle>
            <a:lvl1pPr marL="0" indent="-274320" algn="r">
              <a:buClr>
                <a:schemeClr val="bg1">
                  <a:lumMod val="50000"/>
                </a:schemeClr>
              </a:buClr>
              <a:buFont typeface="Lucida Grande"/>
              <a:buChar char="—"/>
              <a:defRPr sz="1600" baseline="0">
                <a:solidFill>
                  <a:schemeClr val="tx1">
                    <a:lumMod val="75000"/>
                    <a:lumOff val="25000"/>
                  </a:schemeClr>
                </a:solidFill>
              </a:defRPr>
            </a:lvl1pPr>
          </a:lstStyle>
          <a:p>
            <a:pPr lvl="0"/>
            <a:r>
              <a:rPr lang="en-US" dirty="0" smtClean="0"/>
              <a:t>Click to Add Speaker, Title, and/or Company</a:t>
            </a:r>
            <a:endParaRPr lang="en-US" dirty="0"/>
          </a:p>
        </p:txBody>
      </p:sp>
      <p:sp>
        <p:nvSpPr>
          <p:cNvPr id="8" name="Text Placeholder 2"/>
          <p:cNvSpPr>
            <a:spLocks noGrp="1"/>
          </p:cNvSpPr>
          <p:nvPr>
            <p:ph type="body" idx="1" hasCustomPrompt="1"/>
          </p:nvPr>
        </p:nvSpPr>
        <p:spPr>
          <a:xfrm>
            <a:off x="182880" y="685800"/>
            <a:ext cx="8046720" cy="274320"/>
          </a:xfrm>
          <a:prstGeom prst="rect">
            <a:avLst/>
          </a:prstGeom>
        </p:spPr>
        <p:txBody>
          <a:bodyPr anchor="ctr" anchorCtr="0"/>
          <a:lstStyle>
            <a:lvl1pPr marL="0" indent="0" algn="l">
              <a:buNone/>
              <a:defRPr sz="1800" cap="all" baseline="0">
                <a:solidFill>
                  <a:schemeClr val="bg1">
                    <a:lumMod val="6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Add Section Title</a:t>
            </a:r>
          </a:p>
        </p:txBody>
      </p:sp>
      <p:sp>
        <p:nvSpPr>
          <p:cNvPr id="9" name="Title 1"/>
          <p:cNvSpPr>
            <a:spLocks noGrp="1"/>
          </p:cNvSpPr>
          <p:nvPr>
            <p:ph type="title" hasCustomPrompt="1"/>
          </p:nvPr>
        </p:nvSpPr>
        <p:spPr>
          <a:xfrm>
            <a:off x="182880" y="960120"/>
            <a:ext cx="8046720" cy="640080"/>
          </a:xfrm>
          <a:prstGeom prst="rect">
            <a:avLst/>
          </a:prstGeom>
        </p:spPr>
        <p:txBody>
          <a:bodyPr anchor="ctr" anchorCtr="0"/>
          <a:lstStyle>
            <a:lvl1pPr algn="l">
              <a:defRPr sz="3600" b="0">
                <a:solidFill>
                  <a:srgbClr val="015A93"/>
                </a:solidFill>
              </a:defRPr>
            </a:lvl1pPr>
          </a:lstStyle>
          <a:p>
            <a:r>
              <a:rPr lang="en-US" dirty="0" smtClean="0"/>
              <a:t>Click to Add Page Title</a:t>
            </a:r>
            <a:endParaRPr lang="en-US" dirty="0"/>
          </a:p>
        </p:txBody>
      </p:sp>
      <p:sp>
        <p:nvSpPr>
          <p:cNvPr id="11" name="Slide Number Placeholder 6"/>
          <p:cNvSpPr>
            <a:spLocks noGrp="1"/>
          </p:cNvSpPr>
          <p:nvPr>
            <p:ph type="sldNum" sz="quarter" idx="4"/>
          </p:nvPr>
        </p:nvSpPr>
        <p:spPr>
          <a:xfrm>
            <a:off x="8229600" y="6172200"/>
            <a:ext cx="914400" cy="457200"/>
          </a:xfrm>
          <a:prstGeom prst="rect">
            <a:avLst/>
          </a:prstGeom>
        </p:spPr>
        <p:txBody>
          <a:bodyPr vert="horz" lIns="91440" tIns="45720" rIns="91440" bIns="45720" rtlCol="0" anchor="b" anchorCtr="0"/>
          <a:lstStyle>
            <a:lvl1pPr algn="ctr">
              <a:defRPr sz="1200">
                <a:solidFill>
                  <a:schemeClr val="tx1">
                    <a:tint val="75000"/>
                  </a:schemeClr>
                </a:solidFill>
              </a:defRPr>
            </a:lvl1pPr>
          </a:lstStyle>
          <a:p>
            <a:fld id="{52BD136E-1551-405C-8165-1C8132A013DC}" type="slidenum">
              <a:rPr lang="en-US" smtClean="0"/>
              <a:pPr/>
              <a:t>‹#›</a:t>
            </a:fld>
            <a:endParaRPr lang="en-US" dirty="0"/>
          </a:p>
        </p:txBody>
      </p:sp>
      <p:sp>
        <p:nvSpPr>
          <p:cNvPr id="2" name="TextBox 1"/>
          <p:cNvSpPr txBox="1"/>
          <p:nvPr userDrawn="1"/>
        </p:nvSpPr>
        <p:spPr>
          <a:xfrm>
            <a:off x="8046720" y="4709160"/>
            <a:ext cx="548640" cy="548640"/>
          </a:xfrm>
          <a:prstGeom prst="rect">
            <a:avLst/>
          </a:prstGeom>
          <a:noFill/>
        </p:spPr>
        <p:txBody>
          <a:bodyPr wrap="none" rtlCol="0">
            <a:spAutoFit/>
          </a:bodyPr>
          <a:lstStyle/>
          <a:p>
            <a:r>
              <a:rPr lang="en-US" sz="5600" dirty="0" smtClean="0">
                <a:solidFill>
                  <a:srgbClr val="015A93"/>
                </a:solidFill>
                <a:latin typeface="Arial Black" pitchFamily="34" charset="0"/>
              </a:rPr>
              <a:t>”</a:t>
            </a:r>
            <a:endParaRPr lang="en-US" sz="5600" dirty="0">
              <a:solidFill>
                <a:srgbClr val="015A93"/>
              </a:solidFill>
              <a:latin typeface="Arial Black" pitchFamily="34" charset="0"/>
            </a:endParaRPr>
          </a:p>
        </p:txBody>
      </p:sp>
    </p:spTree>
    <p:extLst>
      <p:ext uri="{BB962C8B-B14F-4D97-AF65-F5344CB8AC3E}">
        <p14:creationId xmlns:p14="http://schemas.microsoft.com/office/powerpoint/2010/main" val="2207996676"/>
      </p:ext>
    </p:extLst>
  </p:cSld>
  <p:clrMapOvr>
    <a:masterClrMapping/>
  </p:clrMapOvr>
  <p:timing>
    <p:tnLst>
      <p:par>
        <p:cTn id="1" dur="indefinite" restart="never" nodeType="tmRoot"/>
      </p:par>
    </p:tnLst>
  </p:timing>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allery">
    <p:spTree>
      <p:nvGrpSpPr>
        <p:cNvPr id="1" name=""/>
        <p:cNvGrpSpPr/>
        <p:nvPr/>
      </p:nvGrpSpPr>
      <p:grpSpPr>
        <a:xfrm>
          <a:off x="0" y="0"/>
          <a:ext cx="0" cy="0"/>
          <a:chOff x="0" y="0"/>
          <a:chExt cx="0" cy="0"/>
        </a:xfrm>
      </p:grpSpPr>
      <p:sp>
        <p:nvSpPr>
          <p:cNvPr id="21" name="Picture Placeholder 20"/>
          <p:cNvSpPr>
            <a:spLocks noGrp="1"/>
          </p:cNvSpPr>
          <p:nvPr>
            <p:ph type="pic" sz="quarter" idx="17"/>
          </p:nvPr>
        </p:nvSpPr>
        <p:spPr>
          <a:xfrm>
            <a:off x="914400" y="1828800"/>
            <a:ext cx="2286000" cy="1828800"/>
          </a:xfrm>
          <a:prstGeom prst="rect">
            <a:avLst/>
          </a:prstGeom>
          <a:ln>
            <a:solidFill>
              <a:srgbClr val="404040">
                <a:alpha val="74902"/>
              </a:srgbClr>
            </a:solidFill>
          </a:ln>
        </p:spPr>
        <p:txBody>
          <a:bodyPr/>
          <a:lstStyle/>
          <a:p>
            <a:endParaRPr lang="en-US" dirty="0"/>
          </a:p>
        </p:txBody>
      </p:sp>
      <p:sp>
        <p:nvSpPr>
          <p:cNvPr id="18" name="Text Placeholder 2"/>
          <p:cNvSpPr>
            <a:spLocks noGrp="1"/>
          </p:cNvSpPr>
          <p:nvPr>
            <p:ph type="body" idx="16" hasCustomPrompt="1"/>
          </p:nvPr>
        </p:nvSpPr>
        <p:spPr>
          <a:xfrm>
            <a:off x="182880" y="685800"/>
            <a:ext cx="8046720" cy="274320"/>
          </a:xfrm>
          <a:prstGeom prst="rect">
            <a:avLst/>
          </a:prstGeom>
        </p:spPr>
        <p:txBody>
          <a:bodyPr anchor="ctr" anchorCtr="0"/>
          <a:lstStyle>
            <a:lvl1pPr marL="0" indent="0" algn="l">
              <a:buNone/>
              <a:defRPr sz="1800" cap="all" baseline="0">
                <a:solidFill>
                  <a:schemeClr val="bg1">
                    <a:lumMod val="6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Add Section Title</a:t>
            </a:r>
          </a:p>
        </p:txBody>
      </p:sp>
      <p:sp>
        <p:nvSpPr>
          <p:cNvPr id="19" name="Title 1"/>
          <p:cNvSpPr>
            <a:spLocks noGrp="1"/>
          </p:cNvSpPr>
          <p:nvPr>
            <p:ph type="title" hasCustomPrompt="1"/>
          </p:nvPr>
        </p:nvSpPr>
        <p:spPr>
          <a:xfrm>
            <a:off x="182880" y="960120"/>
            <a:ext cx="8046720" cy="640080"/>
          </a:xfrm>
          <a:prstGeom prst="rect">
            <a:avLst/>
          </a:prstGeom>
        </p:spPr>
        <p:txBody>
          <a:bodyPr anchor="ctr" anchorCtr="0"/>
          <a:lstStyle>
            <a:lvl1pPr algn="l">
              <a:defRPr sz="3600" b="0">
                <a:solidFill>
                  <a:srgbClr val="015A93"/>
                </a:solidFill>
              </a:defRPr>
            </a:lvl1pPr>
          </a:lstStyle>
          <a:p>
            <a:r>
              <a:rPr lang="en-US" dirty="0" smtClean="0"/>
              <a:t>Click to Add Page Title</a:t>
            </a:r>
            <a:endParaRPr lang="en-US" dirty="0"/>
          </a:p>
        </p:txBody>
      </p:sp>
      <p:sp>
        <p:nvSpPr>
          <p:cNvPr id="22" name="Picture Placeholder 20"/>
          <p:cNvSpPr>
            <a:spLocks noGrp="1"/>
          </p:cNvSpPr>
          <p:nvPr>
            <p:ph type="pic" sz="quarter" idx="18"/>
          </p:nvPr>
        </p:nvSpPr>
        <p:spPr>
          <a:xfrm>
            <a:off x="3429000" y="1828800"/>
            <a:ext cx="2286000" cy="1828800"/>
          </a:xfrm>
          <a:prstGeom prst="rect">
            <a:avLst/>
          </a:prstGeom>
          <a:ln>
            <a:solidFill>
              <a:srgbClr val="404040">
                <a:alpha val="74902"/>
              </a:srgbClr>
            </a:solidFill>
          </a:ln>
        </p:spPr>
        <p:txBody>
          <a:bodyPr/>
          <a:lstStyle/>
          <a:p>
            <a:endParaRPr lang="en-US" dirty="0"/>
          </a:p>
        </p:txBody>
      </p:sp>
      <p:sp>
        <p:nvSpPr>
          <p:cNvPr id="23" name="Picture Placeholder 20"/>
          <p:cNvSpPr>
            <a:spLocks noGrp="1"/>
          </p:cNvSpPr>
          <p:nvPr>
            <p:ph type="pic" sz="quarter" idx="19"/>
          </p:nvPr>
        </p:nvSpPr>
        <p:spPr>
          <a:xfrm>
            <a:off x="5943600" y="1828800"/>
            <a:ext cx="2286000" cy="1828800"/>
          </a:xfrm>
          <a:prstGeom prst="rect">
            <a:avLst/>
          </a:prstGeom>
          <a:ln>
            <a:solidFill>
              <a:srgbClr val="404040">
                <a:alpha val="74902"/>
              </a:srgbClr>
            </a:solidFill>
          </a:ln>
        </p:spPr>
        <p:txBody>
          <a:bodyPr/>
          <a:lstStyle/>
          <a:p>
            <a:endParaRPr lang="en-US" dirty="0"/>
          </a:p>
        </p:txBody>
      </p:sp>
      <p:sp>
        <p:nvSpPr>
          <p:cNvPr id="24" name="Picture Placeholder 20"/>
          <p:cNvSpPr>
            <a:spLocks noGrp="1"/>
          </p:cNvSpPr>
          <p:nvPr>
            <p:ph type="pic" sz="quarter" idx="20"/>
          </p:nvPr>
        </p:nvSpPr>
        <p:spPr>
          <a:xfrm>
            <a:off x="914400" y="3886200"/>
            <a:ext cx="2286000" cy="1828800"/>
          </a:xfrm>
          <a:prstGeom prst="rect">
            <a:avLst/>
          </a:prstGeom>
          <a:ln>
            <a:solidFill>
              <a:srgbClr val="404040">
                <a:alpha val="74902"/>
              </a:srgbClr>
            </a:solidFill>
          </a:ln>
        </p:spPr>
        <p:txBody>
          <a:bodyPr/>
          <a:lstStyle/>
          <a:p>
            <a:endParaRPr lang="en-US" dirty="0"/>
          </a:p>
        </p:txBody>
      </p:sp>
      <p:sp>
        <p:nvSpPr>
          <p:cNvPr id="25" name="Picture Placeholder 20"/>
          <p:cNvSpPr>
            <a:spLocks noGrp="1"/>
          </p:cNvSpPr>
          <p:nvPr>
            <p:ph type="pic" sz="quarter" idx="21"/>
          </p:nvPr>
        </p:nvSpPr>
        <p:spPr>
          <a:xfrm>
            <a:off x="3429000" y="3886200"/>
            <a:ext cx="2286000" cy="1828800"/>
          </a:xfrm>
          <a:prstGeom prst="rect">
            <a:avLst/>
          </a:prstGeom>
          <a:ln>
            <a:solidFill>
              <a:srgbClr val="404040">
                <a:alpha val="74902"/>
              </a:srgbClr>
            </a:solidFill>
          </a:ln>
        </p:spPr>
        <p:txBody>
          <a:bodyPr/>
          <a:lstStyle/>
          <a:p>
            <a:endParaRPr lang="en-US" dirty="0"/>
          </a:p>
        </p:txBody>
      </p:sp>
      <p:sp>
        <p:nvSpPr>
          <p:cNvPr id="26" name="Picture Placeholder 20"/>
          <p:cNvSpPr>
            <a:spLocks noGrp="1"/>
          </p:cNvSpPr>
          <p:nvPr>
            <p:ph type="pic" sz="quarter" idx="22"/>
          </p:nvPr>
        </p:nvSpPr>
        <p:spPr>
          <a:xfrm>
            <a:off x="5943600" y="3886200"/>
            <a:ext cx="2286000" cy="1828800"/>
          </a:xfrm>
          <a:prstGeom prst="rect">
            <a:avLst/>
          </a:prstGeom>
          <a:ln>
            <a:solidFill>
              <a:srgbClr val="404040">
                <a:alpha val="74902"/>
              </a:srgbClr>
            </a:solidFill>
          </a:ln>
        </p:spPr>
        <p:txBody>
          <a:bodyPr/>
          <a:lstStyle/>
          <a:p>
            <a:endParaRPr lang="en-US" dirty="0"/>
          </a:p>
        </p:txBody>
      </p:sp>
      <p:sp>
        <p:nvSpPr>
          <p:cNvPr id="12" name="Text Placeholder 2"/>
          <p:cNvSpPr>
            <a:spLocks noGrp="1"/>
          </p:cNvSpPr>
          <p:nvPr>
            <p:ph type="body" idx="1" hasCustomPrompt="1"/>
          </p:nvPr>
        </p:nvSpPr>
        <p:spPr>
          <a:xfrm>
            <a:off x="914400" y="3291840"/>
            <a:ext cx="2286000" cy="365760"/>
          </a:xfrm>
          <a:prstGeom prst="rect">
            <a:avLst/>
          </a:prstGeom>
          <a:solidFill>
            <a:srgbClr val="404040">
              <a:alpha val="74902"/>
            </a:srgbClr>
          </a:solidFill>
        </p:spPr>
        <p:txBody>
          <a:bodyPr anchor="ctr" anchorCtr="0"/>
          <a:lstStyle>
            <a:lvl1pPr marL="0" indent="0" algn="l">
              <a:buNone/>
              <a:defRPr sz="1800" cap="all" baseline="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Caption</a:t>
            </a:r>
          </a:p>
        </p:txBody>
      </p:sp>
      <p:sp>
        <p:nvSpPr>
          <p:cNvPr id="31" name="Text Placeholder 2"/>
          <p:cNvSpPr>
            <a:spLocks noGrp="1"/>
          </p:cNvSpPr>
          <p:nvPr>
            <p:ph type="body" idx="23" hasCustomPrompt="1"/>
          </p:nvPr>
        </p:nvSpPr>
        <p:spPr>
          <a:xfrm>
            <a:off x="3429000" y="3291840"/>
            <a:ext cx="2286000" cy="365760"/>
          </a:xfrm>
          <a:prstGeom prst="rect">
            <a:avLst/>
          </a:prstGeom>
          <a:solidFill>
            <a:srgbClr val="404040">
              <a:alpha val="74902"/>
            </a:srgbClr>
          </a:solidFill>
          <a:ln>
            <a:noFill/>
          </a:ln>
        </p:spPr>
        <p:txBody>
          <a:bodyPr anchor="ctr" anchorCtr="0"/>
          <a:lstStyle>
            <a:lvl1pPr marL="0" indent="0" algn="l">
              <a:buNone/>
              <a:defRPr sz="1800" cap="all" baseline="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Caption</a:t>
            </a:r>
          </a:p>
        </p:txBody>
      </p:sp>
      <p:sp>
        <p:nvSpPr>
          <p:cNvPr id="34" name="Text Placeholder 2"/>
          <p:cNvSpPr>
            <a:spLocks noGrp="1"/>
          </p:cNvSpPr>
          <p:nvPr>
            <p:ph type="body" idx="24" hasCustomPrompt="1"/>
          </p:nvPr>
        </p:nvSpPr>
        <p:spPr>
          <a:xfrm>
            <a:off x="5943600" y="3291840"/>
            <a:ext cx="2286000" cy="365760"/>
          </a:xfrm>
          <a:prstGeom prst="rect">
            <a:avLst/>
          </a:prstGeom>
          <a:solidFill>
            <a:srgbClr val="404040">
              <a:alpha val="74902"/>
            </a:srgbClr>
          </a:solidFill>
        </p:spPr>
        <p:txBody>
          <a:bodyPr anchor="ctr" anchorCtr="0"/>
          <a:lstStyle>
            <a:lvl1pPr marL="0" indent="0" algn="l">
              <a:buNone/>
              <a:defRPr sz="1800" cap="all" baseline="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Caption</a:t>
            </a:r>
          </a:p>
        </p:txBody>
      </p:sp>
      <p:sp>
        <p:nvSpPr>
          <p:cNvPr id="37" name="Text Placeholder 2"/>
          <p:cNvSpPr>
            <a:spLocks noGrp="1"/>
          </p:cNvSpPr>
          <p:nvPr>
            <p:ph type="body" idx="25" hasCustomPrompt="1"/>
          </p:nvPr>
        </p:nvSpPr>
        <p:spPr>
          <a:xfrm>
            <a:off x="914400" y="5349240"/>
            <a:ext cx="2286000" cy="365760"/>
          </a:xfrm>
          <a:prstGeom prst="rect">
            <a:avLst/>
          </a:prstGeom>
          <a:solidFill>
            <a:srgbClr val="404040">
              <a:alpha val="74902"/>
            </a:srgbClr>
          </a:solidFill>
        </p:spPr>
        <p:txBody>
          <a:bodyPr anchor="ctr" anchorCtr="0"/>
          <a:lstStyle>
            <a:lvl1pPr marL="0" indent="0" algn="l">
              <a:buNone/>
              <a:defRPr sz="1800" cap="all" baseline="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Caption</a:t>
            </a:r>
          </a:p>
        </p:txBody>
      </p:sp>
      <p:sp>
        <p:nvSpPr>
          <p:cNvPr id="40" name="Text Placeholder 2"/>
          <p:cNvSpPr>
            <a:spLocks noGrp="1"/>
          </p:cNvSpPr>
          <p:nvPr>
            <p:ph type="body" idx="26" hasCustomPrompt="1"/>
          </p:nvPr>
        </p:nvSpPr>
        <p:spPr>
          <a:xfrm>
            <a:off x="3429000" y="5349240"/>
            <a:ext cx="2286000" cy="365760"/>
          </a:xfrm>
          <a:prstGeom prst="rect">
            <a:avLst/>
          </a:prstGeom>
          <a:solidFill>
            <a:srgbClr val="404040">
              <a:alpha val="74902"/>
            </a:srgbClr>
          </a:solidFill>
        </p:spPr>
        <p:txBody>
          <a:bodyPr anchor="ctr" anchorCtr="0"/>
          <a:lstStyle>
            <a:lvl1pPr marL="0" indent="0" algn="l">
              <a:buNone/>
              <a:defRPr sz="1800" cap="all" baseline="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Caption</a:t>
            </a:r>
          </a:p>
        </p:txBody>
      </p:sp>
      <p:sp>
        <p:nvSpPr>
          <p:cNvPr id="43" name="Text Placeholder 2"/>
          <p:cNvSpPr>
            <a:spLocks noGrp="1"/>
          </p:cNvSpPr>
          <p:nvPr>
            <p:ph type="body" idx="27" hasCustomPrompt="1"/>
          </p:nvPr>
        </p:nvSpPr>
        <p:spPr>
          <a:xfrm>
            <a:off x="5943600" y="5349240"/>
            <a:ext cx="2286000" cy="365760"/>
          </a:xfrm>
          <a:prstGeom prst="rect">
            <a:avLst/>
          </a:prstGeom>
          <a:solidFill>
            <a:srgbClr val="404040">
              <a:alpha val="74902"/>
            </a:srgbClr>
          </a:solidFill>
        </p:spPr>
        <p:txBody>
          <a:bodyPr anchor="ctr" anchorCtr="0"/>
          <a:lstStyle>
            <a:lvl1pPr marL="0" indent="0" algn="l">
              <a:buNone/>
              <a:defRPr sz="1800" cap="all" baseline="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Caption</a:t>
            </a:r>
          </a:p>
        </p:txBody>
      </p:sp>
      <p:sp>
        <p:nvSpPr>
          <p:cNvPr id="17" name="Slide Number Placeholder 6"/>
          <p:cNvSpPr>
            <a:spLocks noGrp="1"/>
          </p:cNvSpPr>
          <p:nvPr>
            <p:ph type="sldNum" sz="quarter" idx="4"/>
          </p:nvPr>
        </p:nvSpPr>
        <p:spPr>
          <a:xfrm>
            <a:off x="8229600" y="6172200"/>
            <a:ext cx="914400" cy="457200"/>
          </a:xfrm>
          <a:prstGeom prst="rect">
            <a:avLst/>
          </a:prstGeom>
        </p:spPr>
        <p:txBody>
          <a:bodyPr vert="horz" lIns="91440" tIns="45720" rIns="91440" bIns="45720" rtlCol="0" anchor="b" anchorCtr="0"/>
          <a:lstStyle>
            <a:lvl1pPr algn="ctr">
              <a:defRPr sz="1200">
                <a:solidFill>
                  <a:schemeClr val="tx1">
                    <a:tint val="75000"/>
                  </a:schemeClr>
                </a:solidFill>
              </a:defRPr>
            </a:lvl1pPr>
          </a:lstStyle>
          <a:p>
            <a:fld id="{52BD136E-1551-405C-8165-1C8132A013DC}" type="slidenum">
              <a:rPr lang="en-US" smtClean="0"/>
              <a:pPr/>
              <a:t>‹#›</a:t>
            </a:fld>
            <a:endParaRPr lang="en-US" dirty="0"/>
          </a:p>
        </p:txBody>
      </p:sp>
    </p:spTree>
    <p:extLst>
      <p:ext uri="{BB962C8B-B14F-4D97-AF65-F5344CB8AC3E}">
        <p14:creationId xmlns:p14="http://schemas.microsoft.com/office/powerpoint/2010/main" val="39989128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3" name="Oval 2"/>
          <p:cNvSpPr/>
          <p:nvPr userDrawn="1"/>
        </p:nvSpPr>
        <p:spPr bwMode="auto">
          <a:xfrm>
            <a:off x="2670048" y="4261104"/>
            <a:ext cx="143930" cy="143930"/>
          </a:xfrm>
          <a:prstGeom prst="ellipse">
            <a:avLst/>
          </a:prstGeom>
          <a:solidFill>
            <a:srgbClr val="015A93"/>
          </a:solidFill>
          <a:ln w="28575" cap="flat" cmpd="sng" algn="ctr">
            <a:solidFill>
              <a:srgbClr val="015A9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pitchFamily="-111" charset="-128"/>
            </a:endParaRPr>
          </a:p>
        </p:txBody>
      </p:sp>
      <p:sp>
        <p:nvSpPr>
          <p:cNvPr id="4" name="Text Placeholder 2"/>
          <p:cNvSpPr>
            <a:spLocks noGrp="1"/>
          </p:cNvSpPr>
          <p:nvPr>
            <p:ph type="body" idx="1" hasCustomPrompt="1"/>
          </p:nvPr>
        </p:nvSpPr>
        <p:spPr>
          <a:xfrm>
            <a:off x="182880" y="2514600"/>
            <a:ext cx="8046720" cy="274320"/>
          </a:xfrm>
          <a:prstGeom prst="rect">
            <a:avLst/>
          </a:prstGeom>
        </p:spPr>
        <p:txBody>
          <a:bodyPr anchor="ctr" anchorCtr="0"/>
          <a:lstStyle>
            <a:lvl1pPr marL="0" indent="0" algn="l">
              <a:buNone/>
              <a:defRPr sz="1800" cap="all" baseline="0">
                <a:solidFill>
                  <a:schemeClr val="bg1">
                    <a:lumMod val="8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Add Presentation Title</a:t>
            </a:r>
          </a:p>
        </p:txBody>
      </p:sp>
      <p:sp>
        <p:nvSpPr>
          <p:cNvPr id="5" name="Title 1"/>
          <p:cNvSpPr>
            <a:spLocks noGrp="1"/>
          </p:cNvSpPr>
          <p:nvPr>
            <p:ph type="title" hasCustomPrompt="1"/>
          </p:nvPr>
        </p:nvSpPr>
        <p:spPr>
          <a:xfrm>
            <a:off x="182880" y="2788920"/>
            <a:ext cx="8046720" cy="640080"/>
          </a:xfrm>
          <a:prstGeom prst="rect">
            <a:avLst/>
          </a:prstGeom>
        </p:spPr>
        <p:txBody>
          <a:bodyPr anchor="ctr" anchorCtr="0"/>
          <a:lstStyle>
            <a:lvl1pPr algn="l">
              <a:defRPr sz="3600" b="0">
                <a:solidFill>
                  <a:schemeClr val="bg1"/>
                </a:solidFill>
              </a:defRPr>
            </a:lvl1pPr>
          </a:lstStyle>
          <a:p>
            <a:r>
              <a:rPr lang="en-US" dirty="0" smtClean="0"/>
              <a:t>Click to Add Section Title</a:t>
            </a:r>
            <a:endParaRPr lang="en-US" dirty="0"/>
          </a:p>
        </p:txBody>
      </p:sp>
    </p:spTree>
    <p:extLst>
      <p:ext uri="{BB962C8B-B14F-4D97-AF65-F5344CB8AC3E}">
        <p14:creationId xmlns:p14="http://schemas.microsoft.com/office/powerpoint/2010/main" val="317830350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3" name="Oval 2"/>
          <p:cNvSpPr/>
          <p:nvPr userDrawn="1"/>
        </p:nvSpPr>
        <p:spPr bwMode="auto">
          <a:xfrm>
            <a:off x="3584448" y="4261104"/>
            <a:ext cx="143930" cy="143930"/>
          </a:xfrm>
          <a:prstGeom prst="ellipse">
            <a:avLst/>
          </a:prstGeom>
          <a:solidFill>
            <a:srgbClr val="015A93"/>
          </a:solidFill>
          <a:ln w="28575" cap="flat" cmpd="sng" algn="ctr">
            <a:solidFill>
              <a:srgbClr val="015A9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pitchFamily="-111" charset="-128"/>
            </a:endParaRPr>
          </a:p>
        </p:txBody>
      </p:sp>
      <p:sp>
        <p:nvSpPr>
          <p:cNvPr id="4" name="Text Placeholder 2"/>
          <p:cNvSpPr>
            <a:spLocks noGrp="1"/>
          </p:cNvSpPr>
          <p:nvPr>
            <p:ph type="body" idx="1" hasCustomPrompt="1"/>
          </p:nvPr>
        </p:nvSpPr>
        <p:spPr>
          <a:xfrm>
            <a:off x="182880" y="2514600"/>
            <a:ext cx="8046720" cy="274320"/>
          </a:xfrm>
          <a:prstGeom prst="rect">
            <a:avLst/>
          </a:prstGeom>
        </p:spPr>
        <p:txBody>
          <a:bodyPr anchor="ctr" anchorCtr="0"/>
          <a:lstStyle>
            <a:lvl1pPr marL="0" indent="0" algn="l">
              <a:buNone/>
              <a:defRPr sz="1800" cap="all" baseline="0">
                <a:solidFill>
                  <a:schemeClr val="bg1">
                    <a:lumMod val="8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Add Presentation Title</a:t>
            </a:r>
          </a:p>
        </p:txBody>
      </p:sp>
      <p:sp>
        <p:nvSpPr>
          <p:cNvPr id="5" name="Title 1"/>
          <p:cNvSpPr>
            <a:spLocks noGrp="1"/>
          </p:cNvSpPr>
          <p:nvPr>
            <p:ph type="title" hasCustomPrompt="1"/>
          </p:nvPr>
        </p:nvSpPr>
        <p:spPr>
          <a:xfrm>
            <a:off x="182880" y="2788920"/>
            <a:ext cx="8046720" cy="640080"/>
          </a:xfrm>
          <a:prstGeom prst="rect">
            <a:avLst/>
          </a:prstGeom>
        </p:spPr>
        <p:txBody>
          <a:bodyPr anchor="ctr" anchorCtr="0"/>
          <a:lstStyle>
            <a:lvl1pPr algn="l">
              <a:defRPr sz="3600" b="0">
                <a:solidFill>
                  <a:schemeClr val="bg1"/>
                </a:solidFill>
              </a:defRPr>
            </a:lvl1pPr>
          </a:lstStyle>
          <a:p>
            <a:r>
              <a:rPr lang="en-US" dirty="0" smtClean="0"/>
              <a:t>Click to Add Section Title</a:t>
            </a:r>
            <a:endParaRPr lang="en-US" dirty="0"/>
          </a:p>
        </p:txBody>
      </p:sp>
    </p:spTree>
    <p:extLst>
      <p:ext uri="{BB962C8B-B14F-4D97-AF65-F5344CB8AC3E}">
        <p14:creationId xmlns:p14="http://schemas.microsoft.com/office/powerpoint/2010/main" val="13568116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3" name="Oval 2"/>
          <p:cNvSpPr/>
          <p:nvPr userDrawn="1"/>
        </p:nvSpPr>
        <p:spPr bwMode="auto">
          <a:xfrm>
            <a:off x="4498848" y="4261104"/>
            <a:ext cx="143930" cy="143930"/>
          </a:xfrm>
          <a:prstGeom prst="ellipse">
            <a:avLst/>
          </a:prstGeom>
          <a:solidFill>
            <a:srgbClr val="015A93"/>
          </a:solidFill>
          <a:ln w="28575" cap="flat" cmpd="sng" algn="ctr">
            <a:solidFill>
              <a:srgbClr val="015A9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pitchFamily="-111" charset="-128"/>
            </a:endParaRPr>
          </a:p>
        </p:txBody>
      </p:sp>
      <p:sp>
        <p:nvSpPr>
          <p:cNvPr id="4" name="Text Placeholder 2"/>
          <p:cNvSpPr>
            <a:spLocks noGrp="1"/>
          </p:cNvSpPr>
          <p:nvPr>
            <p:ph type="body" idx="1" hasCustomPrompt="1"/>
          </p:nvPr>
        </p:nvSpPr>
        <p:spPr>
          <a:xfrm>
            <a:off x="182880" y="2514600"/>
            <a:ext cx="8046720" cy="274320"/>
          </a:xfrm>
          <a:prstGeom prst="rect">
            <a:avLst/>
          </a:prstGeom>
        </p:spPr>
        <p:txBody>
          <a:bodyPr anchor="ctr" anchorCtr="0"/>
          <a:lstStyle>
            <a:lvl1pPr marL="0" indent="0" algn="l">
              <a:buNone/>
              <a:defRPr sz="1800" cap="all" baseline="0">
                <a:solidFill>
                  <a:schemeClr val="bg1">
                    <a:lumMod val="8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Add Presentation Title</a:t>
            </a:r>
          </a:p>
        </p:txBody>
      </p:sp>
      <p:sp>
        <p:nvSpPr>
          <p:cNvPr id="5" name="Title 1"/>
          <p:cNvSpPr>
            <a:spLocks noGrp="1"/>
          </p:cNvSpPr>
          <p:nvPr>
            <p:ph type="title" hasCustomPrompt="1"/>
          </p:nvPr>
        </p:nvSpPr>
        <p:spPr>
          <a:xfrm>
            <a:off x="182880" y="2788920"/>
            <a:ext cx="8046720" cy="640080"/>
          </a:xfrm>
          <a:prstGeom prst="rect">
            <a:avLst/>
          </a:prstGeom>
        </p:spPr>
        <p:txBody>
          <a:bodyPr anchor="ctr" anchorCtr="0"/>
          <a:lstStyle>
            <a:lvl1pPr algn="l">
              <a:defRPr sz="3600" b="0">
                <a:solidFill>
                  <a:schemeClr val="bg1"/>
                </a:solidFill>
              </a:defRPr>
            </a:lvl1pPr>
          </a:lstStyle>
          <a:p>
            <a:r>
              <a:rPr lang="en-US" dirty="0" smtClean="0"/>
              <a:t>Click to Add Section Title</a:t>
            </a:r>
            <a:endParaRPr lang="en-US" dirty="0"/>
          </a:p>
        </p:txBody>
      </p:sp>
    </p:spTree>
    <p:extLst>
      <p:ext uri="{BB962C8B-B14F-4D97-AF65-F5344CB8AC3E}">
        <p14:creationId xmlns:p14="http://schemas.microsoft.com/office/powerpoint/2010/main" val="49555217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3" name="Oval 2"/>
          <p:cNvSpPr/>
          <p:nvPr userDrawn="1"/>
        </p:nvSpPr>
        <p:spPr bwMode="auto">
          <a:xfrm>
            <a:off x="5413248" y="4261104"/>
            <a:ext cx="143930" cy="143930"/>
          </a:xfrm>
          <a:prstGeom prst="ellipse">
            <a:avLst/>
          </a:prstGeom>
          <a:solidFill>
            <a:srgbClr val="015A93"/>
          </a:solidFill>
          <a:ln w="28575" cap="flat" cmpd="sng" algn="ctr">
            <a:solidFill>
              <a:srgbClr val="015A9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pitchFamily="-111" charset="-128"/>
            </a:endParaRPr>
          </a:p>
        </p:txBody>
      </p:sp>
      <p:sp>
        <p:nvSpPr>
          <p:cNvPr id="4" name="Text Placeholder 2"/>
          <p:cNvSpPr>
            <a:spLocks noGrp="1"/>
          </p:cNvSpPr>
          <p:nvPr>
            <p:ph type="body" idx="1" hasCustomPrompt="1"/>
          </p:nvPr>
        </p:nvSpPr>
        <p:spPr>
          <a:xfrm>
            <a:off x="182880" y="2514600"/>
            <a:ext cx="8046720" cy="274320"/>
          </a:xfrm>
          <a:prstGeom prst="rect">
            <a:avLst/>
          </a:prstGeom>
        </p:spPr>
        <p:txBody>
          <a:bodyPr anchor="ctr" anchorCtr="0"/>
          <a:lstStyle>
            <a:lvl1pPr marL="0" indent="0" algn="l">
              <a:buNone/>
              <a:defRPr sz="1800" cap="all" baseline="0">
                <a:solidFill>
                  <a:schemeClr val="bg1">
                    <a:lumMod val="8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Add Presentation Title</a:t>
            </a:r>
          </a:p>
        </p:txBody>
      </p:sp>
      <p:sp>
        <p:nvSpPr>
          <p:cNvPr id="5" name="Title 1"/>
          <p:cNvSpPr>
            <a:spLocks noGrp="1"/>
          </p:cNvSpPr>
          <p:nvPr>
            <p:ph type="title" hasCustomPrompt="1"/>
          </p:nvPr>
        </p:nvSpPr>
        <p:spPr>
          <a:xfrm>
            <a:off x="182880" y="2788920"/>
            <a:ext cx="8046720" cy="640080"/>
          </a:xfrm>
          <a:prstGeom prst="rect">
            <a:avLst/>
          </a:prstGeom>
        </p:spPr>
        <p:txBody>
          <a:bodyPr anchor="ctr" anchorCtr="0"/>
          <a:lstStyle>
            <a:lvl1pPr algn="l">
              <a:defRPr sz="3600" b="0">
                <a:solidFill>
                  <a:schemeClr val="bg1"/>
                </a:solidFill>
              </a:defRPr>
            </a:lvl1pPr>
          </a:lstStyle>
          <a:p>
            <a:r>
              <a:rPr lang="en-US" dirty="0" smtClean="0"/>
              <a:t>Click to Add Section Title</a:t>
            </a:r>
            <a:endParaRPr lang="en-US" dirty="0"/>
          </a:p>
        </p:txBody>
      </p:sp>
    </p:spTree>
    <p:extLst>
      <p:ext uri="{BB962C8B-B14F-4D97-AF65-F5344CB8AC3E}">
        <p14:creationId xmlns:p14="http://schemas.microsoft.com/office/powerpoint/2010/main" val="291176084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6">
    <p:spTree>
      <p:nvGrpSpPr>
        <p:cNvPr id="1" name=""/>
        <p:cNvGrpSpPr/>
        <p:nvPr/>
      </p:nvGrpSpPr>
      <p:grpSpPr>
        <a:xfrm>
          <a:off x="0" y="0"/>
          <a:ext cx="0" cy="0"/>
          <a:chOff x="0" y="0"/>
          <a:chExt cx="0" cy="0"/>
        </a:xfrm>
      </p:grpSpPr>
      <p:sp>
        <p:nvSpPr>
          <p:cNvPr id="3" name="Oval 2"/>
          <p:cNvSpPr/>
          <p:nvPr userDrawn="1"/>
        </p:nvSpPr>
        <p:spPr bwMode="auto">
          <a:xfrm>
            <a:off x="6327648" y="4261104"/>
            <a:ext cx="143930" cy="143930"/>
          </a:xfrm>
          <a:prstGeom prst="ellipse">
            <a:avLst/>
          </a:prstGeom>
          <a:solidFill>
            <a:srgbClr val="015A93"/>
          </a:solidFill>
          <a:ln w="28575" cap="flat" cmpd="sng" algn="ctr">
            <a:solidFill>
              <a:srgbClr val="015A9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pitchFamily="-111" charset="-128"/>
            </a:endParaRPr>
          </a:p>
        </p:txBody>
      </p:sp>
      <p:sp>
        <p:nvSpPr>
          <p:cNvPr id="4" name="Text Placeholder 2"/>
          <p:cNvSpPr>
            <a:spLocks noGrp="1"/>
          </p:cNvSpPr>
          <p:nvPr>
            <p:ph type="body" idx="1" hasCustomPrompt="1"/>
          </p:nvPr>
        </p:nvSpPr>
        <p:spPr>
          <a:xfrm>
            <a:off x="182880" y="2514600"/>
            <a:ext cx="8046720" cy="274320"/>
          </a:xfrm>
          <a:prstGeom prst="rect">
            <a:avLst/>
          </a:prstGeom>
        </p:spPr>
        <p:txBody>
          <a:bodyPr anchor="ctr" anchorCtr="0"/>
          <a:lstStyle>
            <a:lvl1pPr marL="0" indent="0" algn="l">
              <a:buNone/>
              <a:defRPr sz="1800" cap="all" baseline="0">
                <a:solidFill>
                  <a:schemeClr val="bg1">
                    <a:lumMod val="8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Add Presentation Title</a:t>
            </a:r>
          </a:p>
        </p:txBody>
      </p:sp>
      <p:sp>
        <p:nvSpPr>
          <p:cNvPr id="5" name="Title 1"/>
          <p:cNvSpPr>
            <a:spLocks noGrp="1"/>
          </p:cNvSpPr>
          <p:nvPr>
            <p:ph type="title" hasCustomPrompt="1"/>
          </p:nvPr>
        </p:nvSpPr>
        <p:spPr>
          <a:xfrm>
            <a:off x="182880" y="2788920"/>
            <a:ext cx="8046720" cy="640080"/>
          </a:xfrm>
          <a:prstGeom prst="rect">
            <a:avLst/>
          </a:prstGeom>
        </p:spPr>
        <p:txBody>
          <a:bodyPr anchor="ctr" anchorCtr="0"/>
          <a:lstStyle>
            <a:lvl1pPr algn="l">
              <a:defRPr sz="3600" b="0">
                <a:solidFill>
                  <a:schemeClr val="bg1"/>
                </a:solidFill>
              </a:defRPr>
            </a:lvl1pPr>
          </a:lstStyle>
          <a:p>
            <a:r>
              <a:rPr lang="en-US" dirty="0" smtClean="0"/>
              <a:t>Click to Add Section Title</a:t>
            </a:r>
            <a:endParaRPr lang="en-US" dirty="0"/>
          </a:p>
        </p:txBody>
      </p:sp>
    </p:spTree>
    <p:extLst>
      <p:ext uri="{BB962C8B-B14F-4D97-AF65-F5344CB8AC3E}">
        <p14:creationId xmlns:p14="http://schemas.microsoft.com/office/powerpoint/2010/main" val="207723655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7">
    <p:spTree>
      <p:nvGrpSpPr>
        <p:cNvPr id="1" name=""/>
        <p:cNvGrpSpPr/>
        <p:nvPr/>
      </p:nvGrpSpPr>
      <p:grpSpPr>
        <a:xfrm>
          <a:off x="0" y="0"/>
          <a:ext cx="0" cy="0"/>
          <a:chOff x="0" y="0"/>
          <a:chExt cx="0" cy="0"/>
        </a:xfrm>
      </p:grpSpPr>
      <p:sp>
        <p:nvSpPr>
          <p:cNvPr id="3" name="Oval 2"/>
          <p:cNvSpPr/>
          <p:nvPr userDrawn="1"/>
        </p:nvSpPr>
        <p:spPr bwMode="auto">
          <a:xfrm>
            <a:off x="7242048" y="4261104"/>
            <a:ext cx="143930" cy="143930"/>
          </a:xfrm>
          <a:prstGeom prst="ellipse">
            <a:avLst/>
          </a:prstGeom>
          <a:solidFill>
            <a:srgbClr val="015A93"/>
          </a:solidFill>
          <a:ln w="28575" cap="flat" cmpd="sng" algn="ctr">
            <a:solidFill>
              <a:srgbClr val="015A9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pitchFamily="-111" charset="-128"/>
            </a:endParaRPr>
          </a:p>
        </p:txBody>
      </p:sp>
      <p:sp>
        <p:nvSpPr>
          <p:cNvPr id="4" name="Text Placeholder 2"/>
          <p:cNvSpPr>
            <a:spLocks noGrp="1"/>
          </p:cNvSpPr>
          <p:nvPr>
            <p:ph type="body" idx="1" hasCustomPrompt="1"/>
          </p:nvPr>
        </p:nvSpPr>
        <p:spPr>
          <a:xfrm>
            <a:off x="182880" y="2514600"/>
            <a:ext cx="8046720" cy="274320"/>
          </a:xfrm>
          <a:prstGeom prst="rect">
            <a:avLst/>
          </a:prstGeom>
        </p:spPr>
        <p:txBody>
          <a:bodyPr anchor="ctr" anchorCtr="0"/>
          <a:lstStyle>
            <a:lvl1pPr marL="0" indent="0" algn="l">
              <a:buNone/>
              <a:defRPr sz="1800" cap="all" baseline="0">
                <a:solidFill>
                  <a:schemeClr val="bg1">
                    <a:lumMod val="8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Add Presentation Title</a:t>
            </a:r>
          </a:p>
        </p:txBody>
      </p:sp>
      <p:sp>
        <p:nvSpPr>
          <p:cNvPr id="5" name="Title 1"/>
          <p:cNvSpPr>
            <a:spLocks noGrp="1"/>
          </p:cNvSpPr>
          <p:nvPr>
            <p:ph type="title" hasCustomPrompt="1"/>
          </p:nvPr>
        </p:nvSpPr>
        <p:spPr>
          <a:xfrm>
            <a:off x="182880" y="2788920"/>
            <a:ext cx="8046720" cy="640080"/>
          </a:xfrm>
          <a:prstGeom prst="rect">
            <a:avLst/>
          </a:prstGeom>
        </p:spPr>
        <p:txBody>
          <a:bodyPr anchor="ctr" anchorCtr="0"/>
          <a:lstStyle>
            <a:lvl1pPr algn="l">
              <a:defRPr sz="3600" b="0">
                <a:solidFill>
                  <a:schemeClr val="bg1"/>
                </a:solidFill>
              </a:defRPr>
            </a:lvl1pPr>
          </a:lstStyle>
          <a:p>
            <a:r>
              <a:rPr lang="en-US" dirty="0" smtClean="0"/>
              <a:t>Click to Add Section Title</a:t>
            </a:r>
            <a:endParaRPr lang="en-US" dirty="0"/>
          </a:p>
        </p:txBody>
      </p:sp>
    </p:spTree>
    <p:extLst>
      <p:ext uri="{BB962C8B-B14F-4D97-AF65-F5344CB8AC3E}">
        <p14:creationId xmlns:p14="http://schemas.microsoft.com/office/powerpoint/2010/main" val="27298596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13" Type="http://schemas.openxmlformats.org/officeDocument/2006/relationships/image" Target="../media/image6.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5.png"/><Relationship Id="rId2" Type="http://schemas.openxmlformats.org/officeDocument/2006/relationships/slideLayout" Target="../slideLayouts/slideLayout13.xml"/><Relationship Id="rId16"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4.png"/><Relationship Id="rId5" Type="http://schemas.openxmlformats.org/officeDocument/2006/relationships/slideLayout" Target="../slideLayouts/slideLayout16.xml"/><Relationship Id="rId1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image" Target="../media/image2.png"/><Relationship Id="rId14" Type="http://schemas.openxmlformats.org/officeDocument/2006/relationships/image" Target="../media/image7.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theme" Target="../theme/theme5.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image" Target="../media/image1.png"/><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7" name="Straight Connector 6"/>
          <p:cNvCxnSpPr/>
          <p:nvPr userDrawn="1"/>
        </p:nvCxnSpPr>
        <p:spPr bwMode="auto">
          <a:xfrm>
            <a:off x="0" y="6793992"/>
            <a:ext cx="9144000" cy="0"/>
          </a:xfrm>
          <a:prstGeom prst="line">
            <a:avLst/>
          </a:prstGeom>
          <a:solidFill>
            <a:schemeClr val="accent1"/>
          </a:solidFill>
          <a:ln w="127000" cap="flat" cmpd="sng" algn="ctr">
            <a:solidFill>
              <a:srgbClr val="015A93"/>
            </a:solidFill>
            <a:prstDash val="solid"/>
            <a:round/>
            <a:headEnd type="none" w="med" len="med"/>
            <a:tailEnd type="none" w="med" len="med"/>
          </a:ln>
          <a:effectLst/>
        </p:spPr>
      </p:cxnSp>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2881" y="5943600"/>
            <a:ext cx="1144613" cy="640080"/>
          </a:xfrm>
          <a:prstGeom prst="rect">
            <a:avLst/>
          </a:prstGeom>
        </p:spPr>
      </p:pic>
    </p:spTree>
    <p:extLst>
      <p:ext uri="{BB962C8B-B14F-4D97-AF65-F5344CB8AC3E}">
        <p14:creationId xmlns:p14="http://schemas.microsoft.com/office/powerpoint/2010/main" val="2365510735"/>
      </p:ext>
    </p:extLst>
  </p:cSld>
  <p:clrMap bg1="lt1" tx1="dk1" bg2="lt2" tx2="dk2" accent1="accent1" accent2="accent2" accent3="accent3" accent4="accent4" accent5="accent5" accent6="accent6" hlink="hlink" folHlink="folHlink"/>
  <p:sldLayoutIdLst>
    <p:sldLayoutId id="2147483652" r:id="rId1"/>
    <p:sldLayoutId id="2147483703" r:id="rId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7" name="Straight Connector 6"/>
          <p:cNvCxnSpPr/>
          <p:nvPr userDrawn="1"/>
        </p:nvCxnSpPr>
        <p:spPr bwMode="auto">
          <a:xfrm>
            <a:off x="0" y="6793992"/>
            <a:ext cx="9144000" cy="0"/>
          </a:xfrm>
          <a:prstGeom prst="line">
            <a:avLst/>
          </a:prstGeom>
          <a:solidFill>
            <a:schemeClr val="accent1"/>
          </a:solidFill>
          <a:ln w="127000" cap="flat" cmpd="sng" algn="ctr">
            <a:solidFill>
              <a:srgbClr val="015A93"/>
            </a:solidFill>
            <a:prstDash val="solid"/>
            <a:round/>
            <a:headEnd type="none" w="med" len="med"/>
            <a:tailEnd type="none" w="med" len="med"/>
          </a:ln>
          <a:effectLst/>
        </p:spPr>
      </p:cxnSp>
      <p:sp>
        <p:nvSpPr>
          <p:cNvPr id="9" name="Oval 8"/>
          <p:cNvSpPr/>
          <p:nvPr userDrawn="1"/>
        </p:nvSpPr>
        <p:spPr bwMode="auto">
          <a:xfrm>
            <a:off x="3583160" y="4261104"/>
            <a:ext cx="143930" cy="143930"/>
          </a:xfrm>
          <a:prstGeom prst="ellipse">
            <a:avLst/>
          </a:prstGeom>
          <a:noFill/>
          <a:ln w="28575"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pitchFamily="-111" charset="-128"/>
            </a:endParaRPr>
          </a:p>
        </p:txBody>
      </p:sp>
      <p:sp>
        <p:nvSpPr>
          <p:cNvPr id="10" name="Oval 9"/>
          <p:cNvSpPr/>
          <p:nvPr userDrawn="1"/>
        </p:nvSpPr>
        <p:spPr bwMode="auto">
          <a:xfrm>
            <a:off x="7242048" y="4261104"/>
            <a:ext cx="143930" cy="143930"/>
          </a:xfrm>
          <a:prstGeom prst="ellipse">
            <a:avLst/>
          </a:prstGeom>
          <a:noFill/>
          <a:ln w="28575"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pitchFamily="-111" charset="-128"/>
            </a:endParaRPr>
          </a:p>
        </p:txBody>
      </p:sp>
      <p:sp>
        <p:nvSpPr>
          <p:cNvPr id="11" name="Oval 10"/>
          <p:cNvSpPr/>
          <p:nvPr userDrawn="1"/>
        </p:nvSpPr>
        <p:spPr bwMode="auto">
          <a:xfrm>
            <a:off x="5413248" y="4261104"/>
            <a:ext cx="143930" cy="143930"/>
          </a:xfrm>
          <a:prstGeom prst="ellipse">
            <a:avLst/>
          </a:prstGeom>
          <a:noFill/>
          <a:ln w="28575"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pitchFamily="-111" charset="-128"/>
            </a:endParaRPr>
          </a:p>
        </p:txBody>
      </p:sp>
      <p:sp>
        <p:nvSpPr>
          <p:cNvPr id="12" name="Oval 11"/>
          <p:cNvSpPr/>
          <p:nvPr userDrawn="1"/>
        </p:nvSpPr>
        <p:spPr bwMode="auto">
          <a:xfrm>
            <a:off x="2670048" y="4261104"/>
            <a:ext cx="143930" cy="143930"/>
          </a:xfrm>
          <a:prstGeom prst="ellipse">
            <a:avLst/>
          </a:prstGeom>
          <a:noFill/>
          <a:ln w="28575"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pitchFamily="-111" charset="-128"/>
            </a:endParaRPr>
          </a:p>
        </p:txBody>
      </p:sp>
      <p:sp>
        <p:nvSpPr>
          <p:cNvPr id="13" name="Oval 12"/>
          <p:cNvSpPr/>
          <p:nvPr userDrawn="1"/>
        </p:nvSpPr>
        <p:spPr bwMode="auto">
          <a:xfrm>
            <a:off x="6327648" y="4261104"/>
            <a:ext cx="143930" cy="143930"/>
          </a:xfrm>
          <a:prstGeom prst="ellipse">
            <a:avLst/>
          </a:prstGeom>
          <a:noFill/>
          <a:ln w="28575"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pitchFamily="-111" charset="-128"/>
            </a:endParaRPr>
          </a:p>
        </p:txBody>
      </p:sp>
      <p:sp>
        <p:nvSpPr>
          <p:cNvPr id="14" name="Oval 13"/>
          <p:cNvSpPr/>
          <p:nvPr userDrawn="1"/>
        </p:nvSpPr>
        <p:spPr bwMode="auto">
          <a:xfrm>
            <a:off x="4498848" y="4261104"/>
            <a:ext cx="143930" cy="143930"/>
          </a:xfrm>
          <a:prstGeom prst="ellipse">
            <a:avLst/>
          </a:prstGeom>
          <a:noFill/>
          <a:ln w="28575"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pitchFamily="-111" charset="-128"/>
            </a:endParaRPr>
          </a:p>
        </p:txBody>
      </p:sp>
      <p:sp>
        <p:nvSpPr>
          <p:cNvPr id="15" name="Oval 14"/>
          <p:cNvSpPr/>
          <p:nvPr userDrawn="1"/>
        </p:nvSpPr>
        <p:spPr bwMode="auto">
          <a:xfrm>
            <a:off x="1755648" y="4261104"/>
            <a:ext cx="143930" cy="143930"/>
          </a:xfrm>
          <a:prstGeom prst="ellipse">
            <a:avLst/>
          </a:prstGeom>
          <a:noFill/>
          <a:ln w="28575"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pitchFamily="-111" charset="-128"/>
            </a:endParaRPr>
          </a:p>
        </p:txBody>
      </p:sp>
      <p:sp>
        <p:nvSpPr>
          <p:cNvPr id="16" name="Rectangle 15"/>
          <p:cNvSpPr/>
          <p:nvPr userDrawn="1"/>
        </p:nvSpPr>
        <p:spPr bwMode="auto">
          <a:xfrm>
            <a:off x="0" y="2057400"/>
            <a:ext cx="8229600" cy="1371600"/>
          </a:xfrm>
          <a:prstGeom prst="rect">
            <a:avLst/>
          </a:prstGeom>
          <a:solidFill>
            <a:srgbClr val="015A9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pitchFamily="-111" charset="-128"/>
            </a:endParaRPr>
          </a:p>
        </p:txBody>
      </p:sp>
      <p:pic>
        <p:nvPicPr>
          <p:cNvPr id="18" name="Picture 17"/>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82881" y="5943600"/>
            <a:ext cx="1144613" cy="640080"/>
          </a:xfrm>
          <a:prstGeom prst="rect">
            <a:avLst/>
          </a:prstGeom>
        </p:spPr>
      </p:pic>
    </p:spTree>
    <p:extLst>
      <p:ext uri="{BB962C8B-B14F-4D97-AF65-F5344CB8AC3E}">
        <p14:creationId xmlns:p14="http://schemas.microsoft.com/office/powerpoint/2010/main" val="2901891526"/>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7" name="Straight Connector 6"/>
          <p:cNvCxnSpPr/>
          <p:nvPr userDrawn="1"/>
        </p:nvCxnSpPr>
        <p:spPr bwMode="auto">
          <a:xfrm>
            <a:off x="0" y="6793992"/>
            <a:ext cx="9144000" cy="0"/>
          </a:xfrm>
          <a:prstGeom prst="line">
            <a:avLst/>
          </a:prstGeom>
          <a:solidFill>
            <a:schemeClr val="accent1"/>
          </a:solidFill>
          <a:ln w="127000" cap="flat" cmpd="sng" algn="ctr">
            <a:solidFill>
              <a:srgbClr val="015A93"/>
            </a:solidFill>
            <a:prstDash val="solid"/>
            <a:round/>
            <a:headEnd type="none" w="med" len="med"/>
            <a:tailEnd type="none" w="med" len="med"/>
          </a:ln>
          <a:effectLst/>
        </p:spPr>
      </p:cxnSp>
      <p:sp>
        <p:nvSpPr>
          <p:cNvPr id="9" name="Rectangle 8"/>
          <p:cNvSpPr/>
          <p:nvPr userDrawn="1"/>
        </p:nvSpPr>
        <p:spPr>
          <a:xfrm>
            <a:off x="914400" y="685800"/>
            <a:ext cx="2286000" cy="1828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3429000" y="685800"/>
            <a:ext cx="2286000" cy="1828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943600" y="685800"/>
            <a:ext cx="2286000" cy="1828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914400" y="2743200"/>
            <a:ext cx="2286000" cy="1828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3429000" y="2743200"/>
            <a:ext cx="2286000" cy="1828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5943600" y="2743200"/>
            <a:ext cx="2286000" cy="1828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2881" y="5943600"/>
            <a:ext cx="1144613" cy="640080"/>
          </a:xfrm>
          <a:prstGeom prst="rect">
            <a:avLst/>
          </a:prstGeom>
        </p:spPr>
      </p:pic>
    </p:spTree>
    <p:extLst>
      <p:ext uri="{BB962C8B-B14F-4D97-AF65-F5344CB8AC3E}">
        <p14:creationId xmlns:p14="http://schemas.microsoft.com/office/powerpoint/2010/main" val="4020554199"/>
      </p:ext>
    </p:extLst>
  </p:cSld>
  <p:clrMap bg1="lt1" tx1="dk1" bg2="lt2" tx2="dk2" accent1="accent1" accent2="accent2" accent3="accent3" accent4="accent4" accent5="accent5" accent6="accent6" hlink="hlink" folHlink="folHlink"/>
  <p:sldLayoutIdLst>
    <p:sldLayoutId id="2147483664" r:id="rId1"/>
    <p:sldLayoutId id="2147483694" r:id="rId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7" name="Straight Connector 6"/>
          <p:cNvCxnSpPr/>
          <p:nvPr userDrawn="1"/>
        </p:nvCxnSpPr>
        <p:spPr bwMode="auto">
          <a:xfrm>
            <a:off x="0" y="6793992"/>
            <a:ext cx="9144000" cy="0"/>
          </a:xfrm>
          <a:prstGeom prst="line">
            <a:avLst/>
          </a:prstGeom>
          <a:solidFill>
            <a:schemeClr val="accent1"/>
          </a:solidFill>
          <a:ln w="127000" cap="flat" cmpd="sng" algn="ctr">
            <a:solidFill>
              <a:srgbClr val="015A93"/>
            </a:solidFill>
            <a:prstDash val="solid"/>
            <a:round/>
            <a:headEnd type="none" w="med" len="med"/>
            <a:tailEnd type="none" w="med" len="med"/>
          </a:ln>
          <a:effectLst/>
        </p:spPr>
      </p:cxnSp>
      <p:sp>
        <p:nvSpPr>
          <p:cNvPr id="9" name="Rectangle 8"/>
          <p:cNvSpPr/>
          <p:nvPr userDrawn="1"/>
        </p:nvSpPr>
        <p:spPr bwMode="auto">
          <a:xfrm>
            <a:off x="0" y="2057400"/>
            <a:ext cx="8229600" cy="1371600"/>
          </a:xfrm>
          <a:prstGeom prst="rect">
            <a:avLst/>
          </a:prstGeom>
          <a:solidFill>
            <a:srgbClr val="015A9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pitchFamily="-111" charset="-128"/>
            </a:endParaRPr>
          </a:p>
        </p:txBody>
      </p:sp>
      <p:sp>
        <p:nvSpPr>
          <p:cNvPr id="10" name="Oval 9"/>
          <p:cNvSpPr>
            <a:spLocks noChangeAspect="1"/>
          </p:cNvSpPr>
          <p:nvPr userDrawn="1"/>
        </p:nvSpPr>
        <p:spPr bwMode="auto">
          <a:xfrm>
            <a:off x="3337560" y="4023360"/>
            <a:ext cx="640080" cy="640080"/>
          </a:xfrm>
          <a:prstGeom prst="ellipse">
            <a:avLst/>
          </a:prstGeom>
          <a:noFill/>
          <a:ln w="28575"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pitchFamily="-111" charset="-128"/>
            </a:endParaRPr>
          </a:p>
        </p:txBody>
      </p:sp>
      <p:sp>
        <p:nvSpPr>
          <p:cNvPr id="11" name="Oval 10"/>
          <p:cNvSpPr>
            <a:spLocks noChangeAspect="1"/>
          </p:cNvSpPr>
          <p:nvPr userDrawn="1"/>
        </p:nvSpPr>
        <p:spPr bwMode="auto">
          <a:xfrm>
            <a:off x="6995160" y="4023360"/>
            <a:ext cx="640080" cy="640080"/>
          </a:xfrm>
          <a:prstGeom prst="ellipse">
            <a:avLst/>
          </a:prstGeom>
          <a:noFill/>
          <a:ln w="28575"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pitchFamily="-111" charset="-128"/>
            </a:endParaRPr>
          </a:p>
        </p:txBody>
      </p:sp>
      <p:sp>
        <p:nvSpPr>
          <p:cNvPr id="12" name="Oval 11"/>
          <p:cNvSpPr>
            <a:spLocks noChangeAspect="1"/>
          </p:cNvSpPr>
          <p:nvPr userDrawn="1"/>
        </p:nvSpPr>
        <p:spPr bwMode="auto">
          <a:xfrm>
            <a:off x="5166360" y="4023360"/>
            <a:ext cx="640080" cy="640080"/>
          </a:xfrm>
          <a:prstGeom prst="ellipse">
            <a:avLst/>
          </a:prstGeom>
          <a:noFill/>
          <a:ln w="28575"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pitchFamily="-111" charset="-128"/>
            </a:endParaRPr>
          </a:p>
        </p:txBody>
      </p:sp>
      <p:sp>
        <p:nvSpPr>
          <p:cNvPr id="13" name="Oval 12"/>
          <p:cNvSpPr>
            <a:spLocks noChangeAspect="1"/>
          </p:cNvSpPr>
          <p:nvPr userDrawn="1"/>
        </p:nvSpPr>
        <p:spPr bwMode="auto">
          <a:xfrm>
            <a:off x="2423160" y="4023360"/>
            <a:ext cx="640080" cy="640080"/>
          </a:xfrm>
          <a:prstGeom prst="ellipse">
            <a:avLst/>
          </a:prstGeom>
          <a:noFill/>
          <a:ln w="28575"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pitchFamily="-111" charset="-128"/>
            </a:endParaRPr>
          </a:p>
        </p:txBody>
      </p:sp>
      <p:sp>
        <p:nvSpPr>
          <p:cNvPr id="14" name="Oval 13"/>
          <p:cNvSpPr>
            <a:spLocks noChangeAspect="1"/>
          </p:cNvSpPr>
          <p:nvPr userDrawn="1"/>
        </p:nvSpPr>
        <p:spPr bwMode="auto">
          <a:xfrm>
            <a:off x="4251960" y="4023360"/>
            <a:ext cx="640080" cy="640080"/>
          </a:xfrm>
          <a:prstGeom prst="ellipse">
            <a:avLst/>
          </a:prstGeom>
          <a:noFill/>
          <a:ln w="28575"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pitchFamily="-111" charset="-128"/>
            </a:endParaRPr>
          </a:p>
        </p:txBody>
      </p:sp>
      <p:sp>
        <p:nvSpPr>
          <p:cNvPr id="15" name="Oval 14"/>
          <p:cNvSpPr>
            <a:spLocks noChangeAspect="1"/>
          </p:cNvSpPr>
          <p:nvPr userDrawn="1"/>
        </p:nvSpPr>
        <p:spPr bwMode="auto">
          <a:xfrm>
            <a:off x="6080760" y="4023360"/>
            <a:ext cx="640080" cy="640080"/>
          </a:xfrm>
          <a:prstGeom prst="ellipse">
            <a:avLst/>
          </a:prstGeom>
          <a:noFill/>
          <a:ln w="28575"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pitchFamily="-111" charset="-128"/>
            </a:endParaRPr>
          </a:p>
        </p:txBody>
      </p:sp>
      <p:pic>
        <p:nvPicPr>
          <p:cNvPr id="16" name="Picture 15"/>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479772" y="4160520"/>
            <a:ext cx="355656" cy="365760"/>
          </a:xfrm>
          <a:prstGeom prst="rect">
            <a:avLst/>
          </a:prstGeom>
        </p:spPr>
      </p:pic>
      <p:pic>
        <p:nvPicPr>
          <p:cNvPr id="17" name="Picture 1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2560320" y="4160520"/>
            <a:ext cx="365760" cy="365760"/>
          </a:xfrm>
          <a:prstGeom prst="rect">
            <a:avLst/>
          </a:prstGeom>
        </p:spPr>
      </p:pic>
      <p:pic>
        <p:nvPicPr>
          <p:cNvPr id="18" name="Picture 1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132320" y="4210487"/>
            <a:ext cx="365760" cy="265826"/>
          </a:xfrm>
          <a:prstGeom prst="rect">
            <a:avLst/>
          </a:prstGeom>
        </p:spPr>
      </p:pic>
      <p:pic>
        <p:nvPicPr>
          <p:cNvPr id="19" name="Picture 1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389120" y="4174115"/>
            <a:ext cx="365760" cy="338570"/>
          </a:xfrm>
          <a:prstGeom prst="rect">
            <a:avLst/>
          </a:prstGeom>
        </p:spPr>
      </p:pic>
      <p:pic>
        <p:nvPicPr>
          <p:cNvPr id="20" name="Picture 1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5320185" y="4160520"/>
            <a:ext cx="332430" cy="365760"/>
          </a:xfrm>
          <a:prstGeom prst="rect">
            <a:avLst/>
          </a:prstGeom>
        </p:spPr>
      </p:pic>
      <p:pic>
        <p:nvPicPr>
          <p:cNvPr id="21" name="Picture 20"/>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6256513" y="4174115"/>
            <a:ext cx="288574" cy="365760"/>
          </a:xfrm>
          <a:prstGeom prst="rect">
            <a:avLst/>
          </a:prstGeom>
        </p:spPr>
      </p:pic>
      <p:pic>
        <p:nvPicPr>
          <p:cNvPr id="23" name="Picture 22"/>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726615" y="4160520"/>
            <a:ext cx="204370" cy="365760"/>
          </a:xfrm>
          <a:prstGeom prst="rect">
            <a:avLst/>
          </a:prstGeom>
        </p:spPr>
      </p:pic>
      <p:sp>
        <p:nvSpPr>
          <p:cNvPr id="24" name="Oval 23"/>
          <p:cNvSpPr>
            <a:spLocks noChangeAspect="1"/>
          </p:cNvSpPr>
          <p:nvPr userDrawn="1"/>
        </p:nvSpPr>
        <p:spPr bwMode="auto">
          <a:xfrm>
            <a:off x="1508760" y="4023360"/>
            <a:ext cx="640080" cy="640080"/>
          </a:xfrm>
          <a:prstGeom prst="ellipse">
            <a:avLst/>
          </a:prstGeom>
          <a:noFill/>
          <a:ln w="28575"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pitchFamily="-111" charset="-128"/>
            </a:endParaRPr>
          </a:p>
        </p:txBody>
      </p:sp>
      <p:pic>
        <p:nvPicPr>
          <p:cNvPr id="25" name="Picture 24"/>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82881" y="5943600"/>
            <a:ext cx="1144613" cy="640080"/>
          </a:xfrm>
          <a:prstGeom prst="rect">
            <a:avLst/>
          </a:prstGeom>
        </p:spPr>
      </p:pic>
    </p:spTree>
    <p:extLst>
      <p:ext uri="{BB962C8B-B14F-4D97-AF65-F5344CB8AC3E}">
        <p14:creationId xmlns:p14="http://schemas.microsoft.com/office/powerpoint/2010/main" val="599276800"/>
      </p:ext>
    </p:extLst>
  </p:cSld>
  <p:clrMap bg1="lt1" tx1="dk1" bg2="lt2" tx2="dk2" accent1="accent1" accent2="accent2" accent3="accent3" accent4="accent4" accent5="accent5" accent6="accent6" hlink="hlink" folHlink="folHlink"/>
  <p:sldLayoutIdLst>
    <p:sldLayoutId id="2147483689" r:id="rId1"/>
    <p:sldLayoutId id="2147483672" r:id="rId2"/>
    <p:sldLayoutId id="2147483673" r:id="rId3"/>
    <p:sldLayoutId id="2147483674" r:id="rId4"/>
    <p:sldLayoutId id="2147483675" r:id="rId5"/>
    <p:sldLayoutId id="2147483676" r:id="rId6"/>
    <p:sldLayoutId id="2147483677" r:id="rId7"/>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7" name="Straight Connector 6"/>
          <p:cNvCxnSpPr/>
          <p:nvPr userDrawn="1"/>
        </p:nvCxnSpPr>
        <p:spPr bwMode="auto">
          <a:xfrm>
            <a:off x="0" y="6793992"/>
            <a:ext cx="9144000" cy="0"/>
          </a:xfrm>
          <a:prstGeom prst="line">
            <a:avLst/>
          </a:prstGeom>
          <a:solidFill>
            <a:schemeClr val="accent1"/>
          </a:solidFill>
          <a:ln w="127000" cap="flat" cmpd="sng" algn="ctr">
            <a:solidFill>
              <a:srgbClr val="015A93"/>
            </a:solidFill>
            <a:prstDash val="solid"/>
            <a:round/>
            <a:headEnd type="none" w="med" len="med"/>
            <a:tailEnd type="none" w="med" len="med"/>
          </a:ln>
          <a:effectLst/>
        </p:spPr>
      </p:cxnSp>
      <p:cxnSp>
        <p:nvCxnSpPr>
          <p:cNvPr id="10" name="Straight Connector 9"/>
          <p:cNvCxnSpPr/>
          <p:nvPr userDrawn="1"/>
        </p:nvCxnSpPr>
        <p:spPr bwMode="auto">
          <a:xfrm rot="5400000">
            <a:off x="-402336" y="1143000"/>
            <a:ext cx="914400" cy="0"/>
          </a:xfrm>
          <a:prstGeom prst="line">
            <a:avLst/>
          </a:prstGeom>
          <a:solidFill>
            <a:schemeClr val="accent1"/>
          </a:solidFill>
          <a:ln w="127000" cap="flat" cmpd="sng" algn="ctr">
            <a:solidFill>
              <a:srgbClr val="015A93"/>
            </a:solidFill>
            <a:prstDash val="solid"/>
            <a:round/>
            <a:headEnd type="none" w="med" len="med"/>
            <a:tailEnd type="none" w="med" len="med"/>
          </a:ln>
          <a:effectLst/>
        </p:spPr>
      </p:cxnSp>
      <p:pic>
        <p:nvPicPr>
          <p:cNvPr id="5" name="Picture 4"/>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82881" y="5943600"/>
            <a:ext cx="1144613" cy="640080"/>
          </a:xfrm>
          <a:prstGeom prst="rect">
            <a:avLst/>
          </a:prstGeom>
        </p:spPr>
      </p:pic>
    </p:spTree>
    <p:extLst>
      <p:ext uri="{BB962C8B-B14F-4D97-AF65-F5344CB8AC3E}">
        <p14:creationId xmlns:p14="http://schemas.microsoft.com/office/powerpoint/2010/main" val="163648272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98" r:id="rId9"/>
    <p:sldLayoutId id="2147483700" r:id="rId10"/>
    <p:sldLayoutId id="2147483701" r:id="rId11"/>
    <p:sldLayoutId id="2147483687" r:id="rId12"/>
    <p:sldLayoutId id="2147483688" r:id="rId13"/>
    <p:sldLayoutId id="2147483691" r:id="rId14"/>
    <p:sldLayoutId id="2147483653" r:id="rId15"/>
    <p:sldLayoutId id="2147483699" r:id="rId16"/>
    <p:sldLayoutId id="2147483690" r:id="rId17"/>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babiec@talla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hyperlink" Target="http://msdn.microsoft.com/en-us/data/tools.aspx" TargetMode="External"/><Relationship Id="rId2" Type="http://schemas.openxmlformats.org/officeDocument/2006/relationships/hyperlink" Target="mailto:ababiec@tallan.com" TargetMode="External"/><Relationship Id="rId1" Type="http://schemas.openxmlformats.org/officeDocument/2006/relationships/slideLayout" Target="../slideLayouts/slideLayout20.xml"/><Relationship Id="rId4" Type="http://schemas.openxmlformats.org/officeDocument/2006/relationships/hyperlink" Target="http://sdrv.ms/1cF8Cl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Boston Code Camp – October 2013</a:t>
            </a:r>
            <a:endParaRPr lang="en-US" dirty="0"/>
          </a:p>
        </p:txBody>
      </p:sp>
      <p:sp>
        <p:nvSpPr>
          <p:cNvPr id="3" name="Title 2"/>
          <p:cNvSpPr>
            <a:spLocks noGrp="1"/>
          </p:cNvSpPr>
          <p:nvPr>
            <p:ph type="title"/>
          </p:nvPr>
        </p:nvSpPr>
        <p:spPr/>
        <p:txBody>
          <a:bodyPr/>
          <a:lstStyle/>
          <a:p>
            <a:r>
              <a:rPr lang="en-US" dirty="0" smtClean="0"/>
              <a:t>Database Change Management</a:t>
            </a:r>
            <a:endParaRPr lang="en-US" dirty="0"/>
          </a:p>
        </p:txBody>
      </p:sp>
      <p:sp>
        <p:nvSpPr>
          <p:cNvPr id="4" name="TextBox 3"/>
          <p:cNvSpPr txBox="1"/>
          <p:nvPr/>
        </p:nvSpPr>
        <p:spPr>
          <a:xfrm>
            <a:off x="3810000" y="4419600"/>
            <a:ext cx="4343400" cy="1200329"/>
          </a:xfrm>
          <a:prstGeom prst="rect">
            <a:avLst/>
          </a:prstGeom>
          <a:noFill/>
        </p:spPr>
        <p:txBody>
          <a:bodyPr wrap="square" rtlCol="0">
            <a:spAutoFit/>
          </a:bodyPr>
          <a:lstStyle/>
          <a:p>
            <a:pPr algn="r"/>
            <a:r>
              <a:rPr lang="en-US" dirty="0" smtClean="0"/>
              <a:t>Andrew Babiec</a:t>
            </a:r>
          </a:p>
          <a:p>
            <a:pPr algn="r"/>
            <a:r>
              <a:rPr lang="en-US" dirty="0" smtClean="0">
                <a:hlinkClick r:id="rId2"/>
              </a:rPr>
              <a:t>ababiec@tallan.com</a:t>
            </a:r>
            <a:endParaRPr lang="en-US" dirty="0" smtClean="0"/>
          </a:p>
          <a:p>
            <a:pPr algn="r"/>
            <a:endParaRPr lang="en-US" dirty="0" smtClean="0"/>
          </a:p>
          <a:p>
            <a:pPr algn="r"/>
            <a:r>
              <a:rPr lang="en-US" dirty="0" smtClean="0"/>
              <a:t>2013-10-19</a:t>
            </a:r>
            <a:endParaRPr lang="en-US" dirty="0"/>
          </a:p>
        </p:txBody>
      </p:sp>
    </p:spTree>
    <p:extLst>
      <p:ext uri="{BB962C8B-B14F-4D97-AF65-F5344CB8AC3E}">
        <p14:creationId xmlns:p14="http://schemas.microsoft.com/office/powerpoint/2010/main" val="2226475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smtClean="0"/>
              <a:t>Schema Compare</a:t>
            </a:r>
            <a:endParaRPr lang="en-US" dirty="0"/>
          </a:p>
        </p:txBody>
      </p:sp>
      <p:sp>
        <p:nvSpPr>
          <p:cNvPr id="4" name="Text Placeholder 3"/>
          <p:cNvSpPr>
            <a:spLocks noGrp="1"/>
          </p:cNvSpPr>
          <p:nvPr>
            <p:ph type="body" sz="quarter" idx="11"/>
          </p:nvPr>
        </p:nvSpPr>
        <p:spPr/>
        <p:txBody>
          <a:bodyPr/>
          <a:lstStyle/>
          <a:p>
            <a:r>
              <a:rPr lang="en-US" dirty="0" smtClean="0"/>
              <a:t>Source or Target can be Project or Database or DACPAC</a:t>
            </a:r>
          </a:p>
          <a:p>
            <a:r>
              <a:rPr lang="en-US" dirty="0" smtClean="0"/>
              <a:t>Group results by Action, Schema or Type</a:t>
            </a:r>
          </a:p>
          <a:p>
            <a:r>
              <a:rPr lang="en-US" dirty="0" smtClean="0"/>
              <a:t>Can update Target or create SQL Script</a:t>
            </a:r>
            <a:endParaRPr lang="en-US" dirty="0"/>
          </a:p>
        </p:txBody>
      </p:sp>
      <p:sp>
        <p:nvSpPr>
          <p:cNvPr id="5" name="Slide Number Placeholder 4"/>
          <p:cNvSpPr>
            <a:spLocks noGrp="1"/>
          </p:cNvSpPr>
          <p:nvPr>
            <p:ph type="sldNum" sz="quarter" idx="4"/>
          </p:nvPr>
        </p:nvSpPr>
        <p:spPr/>
        <p:txBody>
          <a:bodyPr/>
          <a:lstStyle/>
          <a:p>
            <a:fld id="{52BD136E-1551-405C-8165-1C8132A013DC}" type="slidenum">
              <a:rPr lang="en-US" smtClean="0"/>
              <a:pPr/>
              <a:t>10</a:t>
            </a:fld>
            <a:endParaRPr lang="en-US" dirty="0"/>
          </a:p>
        </p:txBody>
      </p:sp>
    </p:spTree>
    <p:extLst>
      <p:ext uri="{BB962C8B-B14F-4D97-AF65-F5344CB8AC3E}">
        <p14:creationId xmlns:p14="http://schemas.microsoft.com/office/powerpoint/2010/main" val="1316992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smtClean="0"/>
              <a:t>Deployment Options</a:t>
            </a:r>
            <a:endParaRPr lang="en-US" dirty="0"/>
          </a:p>
        </p:txBody>
      </p:sp>
      <p:sp>
        <p:nvSpPr>
          <p:cNvPr id="4" name="Text Placeholder 3"/>
          <p:cNvSpPr>
            <a:spLocks noGrp="1"/>
          </p:cNvSpPr>
          <p:nvPr>
            <p:ph type="body" sz="quarter" idx="11"/>
          </p:nvPr>
        </p:nvSpPr>
        <p:spPr/>
        <p:txBody>
          <a:bodyPr/>
          <a:lstStyle/>
          <a:p>
            <a:r>
              <a:rPr lang="en-US" dirty="0" smtClean="0"/>
              <a:t>From Visual Studio project</a:t>
            </a:r>
          </a:p>
          <a:p>
            <a:r>
              <a:rPr lang="en-US" dirty="0" smtClean="0"/>
              <a:t>Using SQL Server Object Explorer</a:t>
            </a:r>
          </a:p>
          <a:p>
            <a:r>
              <a:rPr lang="en-US" dirty="0" err="1" smtClean="0"/>
              <a:t>MSDeploy</a:t>
            </a:r>
            <a:endParaRPr lang="en-US" dirty="0" smtClean="0"/>
          </a:p>
          <a:p>
            <a:r>
              <a:rPr lang="en-US" dirty="0" smtClean="0"/>
              <a:t>Command line: SQLPackage.exe</a:t>
            </a:r>
          </a:p>
          <a:p>
            <a:pPr lvl="1"/>
            <a:r>
              <a:rPr lang="en-US" dirty="0" smtClean="0"/>
              <a:t>Publish Profile and saved settings</a:t>
            </a:r>
          </a:p>
          <a:p>
            <a:r>
              <a:rPr lang="en-US" dirty="0" smtClean="0"/>
              <a:t>SQL Script (with the corresponding pros and cons)</a:t>
            </a:r>
          </a:p>
        </p:txBody>
      </p:sp>
      <p:sp>
        <p:nvSpPr>
          <p:cNvPr id="5" name="Slide Number Placeholder 4"/>
          <p:cNvSpPr>
            <a:spLocks noGrp="1"/>
          </p:cNvSpPr>
          <p:nvPr>
            <p:ph type="sldNum" sz="quarter" idx="4"/>
          </p:nvPr>
        </p:nvSpPr>
        <p:spPr/>
        <p:txBody>
          <a:bodyPr/>
          <a:lstStyle/>
          <a:p>
            <a:fld id="{52BD136E-1551-405C-8165-1C8132A013DC}" type="slidenum">
              <a:rPr lang="en-US" smtClean="0"/>
              <a:pPr/>
              <a:t>11</a:t>
            </a:fld>
            <a:endParaRPr lang="en-US" dirty="0"/>
          </a:p>
        </p:txBody>
      </p:sp>
    </p:spTree>
    <p:extLst>
      <p:ext uri="{BB962C8B-B14F-4D97-AF65-F5344CB8AC3E}">
        <p14:creationId xmlns:p14="http://schemas.microsoft.com/office/powerpoint/2010/main" val="3897797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smtClean="0"/>
              <a:t>Deployment Topics</a:t>
            </a:r>
            <a:endParaRPr lang="en-US" dirty="0"/>
          </a:p>
        </p:txBody>
      </p:sp>
      <p:sp>
        <p:nvSpPr>
          <p:cNvPr id="4" name="Text Placeholder 3"/>
          <p:cNvSpPr>
            <a:spLocks noGrp="1"/>
          </p:cNvSpPr>
          <p:nvPr>
            <p:ph type="body" sz="quarter" idx="11"/>
          </p:nvPr>
        </p:nvSpPr>
        <p:spPr/>
        <p:txBody>
          <a:bodyPr/>
          <a:lstStyle/>
          <a:p>
            <a:r>
              <a:rPr lang="en-US" dirty="0"/>
              <a:t>Handling Rollbacks</a:t>
            </a:r>
          </a:p>
          <a:p>
            <a:r>
              <a:rPr lang="en-US" dirty="0"/>
              <a:t>Drift Detection</a:t>
            </a:r>
          </a:p>
          <a:p>
            <a:r>
              <a:rPr lang="en-US" dirty="0"/>
              <a:t>Versioning</a:t>
            </a:r>
          </a:p>
          <a:p>
            <a:r>
              <a:rPr lang="en-US" dirty="0"/>
              <a:t>Pre-deploy and post-deploy scripts</a:t>
            </a:r>
            <a:endParaRPr lang="en-US" dirty="0"/>
          </a:p>
        </p:txBody>
      </p:sp>
      <p:sp>
        <p:nvSpPr>
          <p:cNvPr id="5" name="Slide Number Placeholder 4"/>
          <p:cNvSpPr>
            <a:spLocks noGrp="1"/>
          </p:cNvSpPr>
          <p:nvPr>
            <p:ph type="sldNum" sz="quarter" idx="4"/>
          </p:nvPr>
        </p:nvSpPr>
        <p:spPr/>
        <p:txBody>
          <a:bodyPr/>
          <a:lstStyle/>
          <a:p>
            <a:fld id="{52BD136E-1551-405C-8165-1C8132A013DC}" type="slidenum">
              <a:rPr lang="en-US" smtClean="0"/>
              <a:pPr/>
              <a:t>12</a:t>
            </a:fld>
            <a:endParaRPr lang="en-US" dirty="0"/>
          </a:p>
        </p:txBody>
      </p:sp>
    </p:spTree>
    <p:extLst>
      <p:ext uri="{BB962C8B-B14F-4D97-AF65-F5344CB8AC3E}">
        <p14:creationId xmlns:p14="http://schemas.microsoft.com/office/powerpoint/2010/main" val="989085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smtClean="0"/>
              <a:t>Other Features</a:t>
            </a:r>
            <a:endParaRPr lang="en-US" dirty="0"/>
          </a:p>
        </p:txBody>
      </p:sp>
      <p:sp>
        <p:nvSpPr>
          <p:cNvPr id="4" name="Text Placeholder 3"/>
          <p:cNvSpPr>
            <a:spLocks noGrp="1"/>
          </p:cNvSpPr>
          <p:nvPr>
            <p:ph type="body" sz="quarter" idx="11"/>
          </p:nvPr>
        </p:nvSpPr>
        <p:spPr/>
        <p:txBody>
          <a:bodyPr/>
          <a:lstStyle/>
          <a:p>
            <a:r>
              <a:rPr lang="en-US" dirty="0" smtClean="0"/>
              <a:t>Server-level objects</a:t>
            </a:r>
          </a:p>
          <a:p>
            <a:r>
              <a:rPr lang="en-US" dirty="0" smtClean="0"/>
              <a:t>Database References and Linked Servers</a:t>
            </a:r>
          </a:p>
          <a:p>
            <a:pPr lvl="1"/>
            <a:r>
              <a:rPr lang="en-US" dirty="0"/>
              <a:t>MASTER and MSDB </a:t>
            </a:r>
            <a:r>
              <a:rPr lang="en-US" dirty="0" smtClean="0"/>
              <a:t>references</a:t>
            </a:r>
          </a:p>
          <a:p>
            <a:r>
              <a:rPr lang="en-US" dirty="0"/>
              <a:t>Server Variables</a:t>
            </a:r>
          </a:p>
          <a:p>
            <a:r>
              <a:rPr lang="en-US" dirty="0" smtClean="0"/>
              <a:t>Composite projects</a:t>
            </a:r>
          </a:p>
          <a:p>
            <a:r>
              <a:rPr lang="en-US" dirty="0" smtClean="0"/>
              <a:t>Snapshot</a:t>
            </a:r>
          </a:p>
          <a:p>
            <a:r>
              <a:rPr lang="en-US" dirty="0" smtClean="0"/>
              <a:t>Project and Item Templates</a:t>
            </a:r>
            <a:endParaRPr lang="en-US" dirty="0"/>
          </a:p>
        </p:txBody>
      </p:sp>
      <p:sp>
        <p:nvSpPr>
          <p:cNvPr id="5" name="Slide Number Placeholder 4"/>
          <p:cNvSpPr>
            <a:spLocks noGrp="1"/>
          </p:cNvSpPr>
          <p:nvPr>
            <p:ph type="sldNum" sz="quarter" idx="4"/>
          </p:nvPr>
        </p:nvSpPr>
        <p:spPr/>
        <p:txBody>
          <a:bodyPr/>
          <a:lstStyle/>
          <a:p>
            <a:fld id="{52BD136E-1551-405C-8165-1C8132A013DC}" type="slidenum">
              <a:rPr lang="en-US" smtClean="0"/>
              <a:pPr/>
              <a:t>13</a:t>
            </a:fld>
            <a:endParaRPr lang="en-US" dirty="0"/>
          </a:p>
        </p:txBody>
      </p:sp>
    </p:spTree>
    <p:extLst>
      <p:ext uri="{BB962C8B-B14F-4D97-AF65-F5344CB8AC3E}">
        <p14:creationId xmlns:p14="http://schemas.microsoft.com/office/powerpoint/2010/main" val="2185943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smtClean="0"/>
              <a:t>Additional items of note</a:t>
            </a:r>
            <a:endParaRPr lang="en-US" dirty="0"/>
          </a:p>
        </p:txBody>
      </p:sp>
      <p:sp>
        <p:nvSpPr>
          <p:cNvPr id="4" name="Text Placeholder 3"/>
          <p:cNvSpPr>
            <a:spLocks noGrp="1"/>
          </p:cNvSpPr>
          <p:nvPr>
            <p:ph type="body" sz="quarter" idx="11"/>
          </p:nvPr>
        </p:nvSpPr>
        <p:spPr/>
        <p:txBody>
          <a:bodyPr/>
          <a:lstStyle/>
          <a:p>
            <a:r>
              <a:rPr lang="en-US" dirty="0" smtClean="0"/>
              <a:t>Importance of using Refactoring vs. Edits</a:t>
            </a:r>
          </a:p>
          <a:p>
            <a:r>
              <a:rPr lang="en-US" dirty="0" smtClean="0"/>
              <a:t>Publish vs. Import</a:t>
            </a:r>
          </a:p>
          <a:p>
            <a:r>
              <a:rPr lang="en-US" dirty="0" smtClean="0"/>
              <a:t>Publish vs. Generate Script</a:t>
            </a:r>
          </a:p>
          <a:p>
            <a:r>
              <a:rPr lang="en-US" dirty="0"/>
              <a:t>Generate </a:t>
            </a:r>
            <a:r>
              <a:rPr lang="en-US" dirty="0" smtClean="0"/>
              <a:t>Script vs. Schema Compare</a:t>
            </a:r>
          </a:p>
          <a:p>
            <a:r>
              <a:rPr lang="en-US" dirty="0" smtClean="0"/>
              <a:t>Build vs. Publish vs. Snapshot vs. Debug vs. Extract</a:t>
            </a:r>
          </a:p>
          <a:p>
            <a:endParaRPr lang="en-US" dirty="0"/>
          </a:p>
        </p:txBody>
      </p:sp>
      <p:sp>
        <p:nvSpPr>
          <p:cNvPr id="5" name="Slide Number Placeholder 4"/>
          <p:cNvSpPr>
            <a:spLocks noGrp="1"/>
          </p:cNvSpPr>
          <p:nvPr>
            <p:ph type="sldNum" sz="quarter" idx="4"/>
          </p:nvPr>
        </p:nvSpPr>
        <p:spPr/>
        <p:txBody>
          <a:bodyPr/>
          <a:lstStyle/>
          <a:p>
            <a:fld id="{52BD136E-1551-405C-8165-1C8132A013DC}" type="slidenum">
              <a:rPr lang="en-US" smtClean="0"/>
              <a:pPr/>
              <a:t>14</a:t>
            </a:fld>
            <a:endParaRPr lang="en-US" dirty="0"/>
          </a:p>
        </p:txBody>
      </p:sp>
    </p:spTree>
    <p:extLst>
      <p:ext uri="{BB962C8B-B14F-4D97-AF65-F5344CB8AC3E}">
        <p14:creationId xmlns:p14="http://schemas.microsoft.com/office/powerpoint/2010/main" val="4027121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smtClean="0"/>
              <a:t>Big Picture</a:t>
            </a:r>
            <a:endParaRPr lang="en-US" dirty="0"/>
          </a:p>
        </p:txBody>
      </p:sp>
      <p:sp>
        <p:nvSpPr>
          <p:cNvPr id="4" name="Picture Placeholder 3"/>
          <p:cNvSpPr>
            <a:spLocks noGrp="1"/>
          </p:cNvSpPr>
          <p:nvPr>
            <p:ph type="pic" sz="quarter" idx="11"/>
          </p:nvPr>
        </p:nvSpPr>
        <p:spPr/>
      </p:sp>
      <p:sp>
        <p:nvSpPr>
          <p:cNvPr id="5" name="Slide Number Placeholder 4"/>
          <p:cNvSpPr>
            <a:spLocks noGrp="1"/>
          </p:cNvSpPr>
          <p:nvPr>
            <p:ph type="sldNum" sz="quarter" idx="4"/>
          </p:nvPr>
        </p:nvSpPr>
        <p:spPr/>
        <p:txBody>
          <a:bodyPr/>
          <a:lstStyle/>
          <a:p>
            <a:fld id="{52BD136E-1551-405C-8165-1C8132A013DC}" type="slidenum">
              <a:rPr lang="en-US" smtClean="0"/>
              <a:pPr/>
              <a:t>15</a:t>
            </a:fld>
            <a:endParaRPr lang="en-US"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2131" y="1604735"/>
            <a:ext cx="8297004" cy="5024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5300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smtClean="0"/>
              <a:t>Issues</a:t>
            </a:r>
            <a:endParaRPr lang="en-US" dirty="0"/>
          </a:p>
        </p:txBody>
      </p:sp>
      <p:sp>
        <p:nvSpPr>
          <p:cNvPr id="4" name="Text Placeholder 3"/>
          <p:cNvSpPr>
            <a:spLocks noGrp="1"/>
          </p:cNvSpPr>
          <p:nvPr>
            <p:ph type="body" sz="quarter" idx="11"/>
          </p:nvPr>
        </p:nvSpPr>
        <p:spPr/>
        <p:txBody>
          <a:bodyPr/>
          <a:lstStyle/>
          <a:p>
            <a:r>
              <a:rPr lang="en-US" dirty="0" smtClean="0"/>
              <a:t>Cleaning up legacy code</a:t>
            </a:r>
          </a:p>
          <a:p>
            <a:r>
              <a:rPr lang="en-US" dirty="0" smtClean="0"/>
              <a:t>Handling artifacts from code generation tools</a:t>
            </a:r>
          </a:p>
          <a:p>
            <a:pPr lvl="1"/>
            <a:r>
              <a:rPr lang="en-US" dirty="0" smtClean="0"/>
              <a:t>Lack of filtering options in import/compare</a:t>
            </a:r>
          </a:p>
          <a:p>
            <a:r>
              <a:rPr lang="en-US" dirty="0" smtClean="0"/>
              <a:t>Replication</a:t>
            </a:r>
          </a:p>
          <a:p>
            <a:r>
              <a:rPr lang="en-US" dirty="0" smtClean="0"/>
              <a:t>Circular database references</a:t>
            </a:r>
          </a:p>
          <a:p>
            <a:r>
              <a:rPr lang="en-US" dirty="0" smtClean="0"/>
              <a:t>Lack of EF integration</a:t>
            </a:r>
          </a:p>
          <a:p>
            <a:pPr lvl="1"/>
            <a:r>
              <a:rPr lang="en-US" dirty="0" smtClean="0"/>
              <a:t>Refactoring does not extend into SQL embedded in your C# code</a:t>
            </a:r>
          </a:p>
          <a:p>
            <a:endParaRPr lang="en-US" dirty="0"/>
          </a:p>
        </p:txBody>
      </p:sp>
      <p:sp>
        <p:nvSpPr>
          <p:cNvPr id="5" name="Slide Number Placeholder 4"/>
          <p:cNvSpPr>
            <a:spLocks noGrp="1"/>
          </p:cNvSpPr>
          <p:nvPr>
            <p:ph type="sldNum" sz="quarter" idx="4"/>
          </p:nvPr>
        </p:nvSpPr>
        <p:spPr/>
        <p:txBody>
          <a:bodyPr/>
          <a:lstStyle/>
          <a:p>
            <a:fld id="{52BD136E-1551-405C-8165-1C8132A013DC}" type="slidenum">
              <a:rPr lang="en-US" smtClean="0"/>
              <a:pPr/>
              <a:t>16</a:t>
            </a:fld>
            <a:endParaRPr lang="en-US" dirty="0"/>
          </a:p>
        </p:txBody>
      </p:sp>
    </p:spTree>
    <p:extLst>
      <p:ext uri="{BB962C8B-B14F-4D97-AF65-F5344CB8AC3E}">
        <p14:creationId xmlns:p14="http://schemas.microsoft.com/office/powerpoint/2010/main" val="886092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sz="3200" dirty="0" smtClean="0"/>
              <a:t>SSDT Compared to VS Database Projects</a:t>
            </a:r>
            <a:endParaRPr lang="en-US" sz="3200" dirty="0"/>
          </a:p>
        </p:txBody>
      </p:sp>
      <p:sp>
        <p:nvSpPr>
          <p:cNvPr id="4" name="Text Placeholder 3"/>
          <p:cNvSpPr>
            <a:spLocks noGrp="1"/>
          </p:cNvSpPr>
          <p:nvPr>
            <p:ph type="body" sz="quarter" idx="11"/>
          </p:nvPr>
        </p:nvSpPr>
        <p:spPr/>
        <p:txBody>
          <a:bodyPr/>
          <a:lstStyle/>
          <a:p>
            <a:r>
              <a:rPr lang="en-US" dirty="0" smtClean="0"/>
              <a:t>SSDT</a:t>
            </a:r>
          </a:p>
          <a:p>
            <a:pPr lvl="1"/>
            <a:r>
              <a:rPr lang="en-US" dirty="0" smtClean="0"/>
              <a:t>Supports SQL 2005 – 2012</a:t>
            </a:r>
          </a:p>
          <a:p>
            <a:pPr lvl="1"/>
            <a:r>
              <a:rPr lang="en-US" dirty="0" smtClean="0"/>
              <a:t>Offline table designer and debugging</a:t>
            </a:r>
          </a:p>
          <a:p>
            <a:r>
              <a:rPr lang="en-US" dirty="0" smtClean="0"/>
              <a:t>VSDB</a:t>
            </a:r>
          </a:p>
          <a:p>
            <a:pPr lvl="1"/>
            <a:r>
              <a:rPr lang="en-US" dirty="0" smtClean="0"/>
              <a:t>Server project types</a:t>
            </a:r>
          </a:p>
          <a:p>
            <a:pPr lvl="1"/>
            <a:r>
              <a:rPr lang="en-US" dirty="0" smtClean="0"/>
              <a:t>Non-SQL Server support</a:t>
            </a:r>
          </a:p>
          <a:p>
            <a:pPr lvl="1"/>
            <a:r>
              <a:rPr lang="en-US" dirty="0" smtClean="0"/>
              <a:t>Data Generation </a:t>
            </a:r>
          </a:p>
          <a:p>
            <a:pPr lvl="1"/>
            <a:r>
              <a:rPr lang="en-US" dirty="0" smtClean="0"/>
              <a:t>Requires VS 2010 Premium or Ultimate</a:t>
            </a:r>
          </a:p>
          <a:p>
            <a:pPr lvl="2"/>
            <a:r>
              <a:rPr lang="en-US" dirty="0" smtClean="0"/>
              <a:t>Does not support VS 2012 or 2013</a:t>
            </a:r>
          </a:p>
          <a:p>
            <a:pPr marL="398463" lvl="1" indent="0">
              <a:buNone/>
            </a:pPr>
            <a:endParaRPr lang="en-US" dirty="0"/>
          </a:p>
        </p:txBody>
      </p:sp>
      <p:sp>
        <p:nvSpPr>
          <p:cNvPr id="5" name="Slide Number Placeholder 4"/>
          <p:cNvSpPr>
            <a:spLocks noGrp="1"/>
          </p:cNvSpPr>
          <p:nvPr>
            <p:ph type="sldNum" sz="quarter" idx="4"/>
          </p:nvPr>
        </p:nvSpPr>
        <p:spPr/>
        <p:txBody>
          <a:bodyPr/>
          <a:lstStyle/>
          <a:p>
            <a:fld id="{52BD136E-1551-405C-8165-1C8132A013DC}" type="slidenum">
              <a:rPr lang="en-US" smtClean="0"/>
              <a:pPr/>
              <a:t>17</a:t>
            </a:fld>
            <a:endParaRPr lang="en-US" dirty="0"/>
          </a:p>
        </p:txBody>
      </p:sp>
    </p:spTree>
    <p:extLst>
      <p:ext uri="{BB962C8B-B14F-4D97-AF65-F5344CB8AC3E}">
        <p14:creationId xmlns:p14="http://schemas.microsoft.com/office/powerpoint/2010/main" val="24112726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smtClean="0"/>
              <a:t>SSDT vs. VSDB</a:t>
            </a:r>
            <a:endParaRPr lang="en-US" dirty="0"/>
          </a:p>
        </p:txBody>
      </p:sp>
      <p:sp>
        <p:nvSpPr>
          <p:cNvPr id="4" name="Text Placeholder 3"/>
          <p:cNvSpPr>
            <a:spLocks noGrp="1"/>
          </p:cNvSpPr>
          <p:nvPr>
            <p:ph type="body" sz="quarter" idx="11"/>
          </p:nvPr>
        </p:nvSpPr>
        <p:spPr/>
        <p:txBody>
          <a:bodyPr/>
          <a:lstStyle/>
          <a:p>
            <a:r>
              <a:rPr lang="en-US" dirty="0" smtClean="0"/>
              <a:t>Image outdated, </a:t>
            </a:r>
            <a:br>
              <a:rPr lang="en-US" dirty="0" smtClean="0"/>
            </a:br>
            <a:r>
              <a:rPr lang="en-US" dirty="0" smtClean="0"/>
              <a:t>SSDT now includes</a:t>
            </a:r>
            <a:br>
              <a:rPr lang="en-US" dirty="0" smtClean="0"/>
            </a:br>
            <a:r>
              <a:rPr lang="en-US" dirty="0" smtClean="0"/>
              <a:t>unit tests, data</a:t>
            </a:r>
            <a:br>
              <a:rPr lang="en-US" dirty="0" smtClean="0"/>
            </a:br>
            <a:r>
              <a:rPr lang="en-US" dirty="0" smtClean="0"/>
              <a:t>compare and </a:t>
            </a:r>
            <a:br>
              <a:rPr lang="en-US" dirty="0" smtClean="0"/>
            </a:br>
            <a:r>
              <a:rPr lang="en-US" dirty="0" smtClean="0"/>
              <a:t>extensibility</a:t>
            </a:r>
            <a:endParaRPr lang="en-US" dirty="0"/>
          </a:p>
        </p:txBody>
      </p:sp>
      <p:sp>
        <p:nvSpPr>
          <p:cNvPr id="5" name="Slide Number Placeholder 4"/>
          <p:cNvSpPr>
            <a:spLocks noGrp="1"/>
          </p:cNvSpPr>
          <p:nvPr>
            <p:ph type="sldNum" sz="quarter" idx="4"/>
          </p:nvPr>
        </p:nvSpPr>
        <p:spPr/>
        <p:txBody>
          <a:bodyPr/>
          <a:lstStyle/>
          <a:p>
            <a:fld id="{52BD136E-1551-405C-8165-1C8132A013DC}" type="slidenum">
              <a:rPr lang="en-US" smtClean="0"/>
              <a:pPr/>
              <a:t>18</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76200"/>
            <a:ext cx="3657600" cy="6413326"/>
          </a:xfrm>
          <a:prstGeom prst="rect">
            <a:avLst/>
          </a:prstGeom>
        </p:spPr>
      </p:pic>
    </p:spTree>
    <p:extLst>
      <p:ext uri="{BB962C8B-B14F-4D97-AF65-F5344CB8AC3E}">
        <p14:creationId xmlns:p14="http://schemas.microsoft.com/office/powerpoint/2010/main" val="20911127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smtClean="0"/>
              <a:t>SSDT unit tests vs. VSDB unit tests</a:t>
            </a:r>
            <a:endParaRPr lang="en-US" dirty="0"/>
          </a:p>
        </p:txBody>
      </p:sp>
      <p:sp>
        <p:nvSpPr>
          <p:cNvPr id="4" name="Text Placeholder 3"/>
          <p:cNvSpPr>
            <a:spLocks noGrp="1"/>
          </p:cNvSpPr>
          <p:nvPr>
            <p:ph type="body" sz="quarter" idx="11"/>
          </p:nvPr>
        </p:nvSpPr>
        <p:spPr/>
        <p:txBody>
          <a:bodyPr/>
          <a:lstStyle/>
          <a:p>
            <a:endParaRPr lang="en-US" dirty="0"/>
          </a:p>
        </p:txBody>
      </p:sp>
      <p:sp>
        <p:nvSpPr>
          <p:cNvPr id="5" name="Slide Number Placeholder 4"/>
          <p:cNvSpPr>
            <a:spLocks noGrp="1"/>
          </p:cNvSpPr>
          <p:nvPr>
            <p:ph type="sldNum" sz="quarter" idx="4"/>
          </p:nvPr>
        </p:nvSpPr>
        <p:spPr/>
        <p:txBody>
          <a:bodyPr/>
          <a:lstStyle/>
          <a:p>
            <a:fld id="{52BD136E-1551-405C-8165-1C8132A013DC}" type="slidenum">
              <a:rPr lang="en-US" smtClean="0"/>
              <a:pPr/>
              <a:t>19</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1874520"/>
            <a:ext cx="4802541" cy="4106935"/>
          </a:xfrm>
          <a:prstGeom prst="rect">
            <a:avLst/>
          </a:prstGeom>
        </p:spPr>
      </p:pic>
    </p:spTree>
    <p:extLst>
      <p:ext uri="{BB962C8B-B14F-4D97-AF65-F5344CB8AC3E}">
        <p14:creationId xmlns:p14="http://schemas.microsoft.com/office/powerpoint/2010/main" val="1662414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sz="3200" dirty="0" smtClean="0"/>
              <a:t>Difficulties in managing Database Changes</a:t>
            </a:r>
            <a:endParaRPr lang="en-US" sz="3200" dirty="0"/>
          </a:p>
        </p:txBody>
      </p:sp>
      <p:sp>
        <p:nvSpPr>
          <p:cNvPr id="4" name="Text Placeholder 3"/>
          <p:cNvSpPr>
            <a:spLocks noGrp="1"/>
          </p:cNvSpPr>
          <p:nvPr>
            <p:ph type="body" sz="quarter" idx="11"/>
          </p:nvPr>
        </p:nvSpPr>
        <p:spPr>
          <a:xfrm>
            <a:off x="914400" y="1828800"/>
            <a:ext cx="7696200" cy="3886200"/>
          </a:xfrm>
        </p:spPr>
        <p:txBody>
          <a:bodyPr/>
          <a:lstStyle/>
          <a:p>
            <a:r>
              <a:rPr lang="en-US" dirty="0" smtClean="0"/>
              <a:t>Databases are inherently </a:t>
            </a:r>
            <a:r>
              <a:rPr lang="en-US" dirty="0" err="1" smtClean="0"/>
              <a:t>stateful</a:t>
            </a:r>
            <a:endParaRPr lang="en-US" dirty="0" smtClean="0"/>
          </a:p>
          <a:p>
            <a:r>
              <a:rPr lang="en-US" dirty="0" smtClean="0"/>
              <a:t>Not integrated in the ALM lifecycle</a:t>
            </a:r>
          </a:p>
          <a:p>
            <a:r>
              <a:rPr lang="en-US" dirty="0" smtClean="0"/>
              <a:t>Production database, not source control, is “Master”</a:t>
            </a:r>
          </a:p>
          <a:p>
            <a:r>
              <a:rPr lang="en-US" dirty="0" smtClean="0"/>
              <a:t>Stability/conflict issues due to using centralized database for development</a:t>
            </a:r>
          </a:p>
          <a:p>
            <a:r>
              <a:rPr lang="en-US" dirty="0" smtClean="0"/>
              <a:t>Coordinating </a:t>
            </a:r>
            <a:r>
              <a:rPr lang="en-US" dirty="0"/>
              <a:t>changes from multiple teams</a:t>
            </a:r>
            <a:endParaRPr lang="en-US" dirty="0" smtClean="0"/>
          </a:p>
          <a:p>
            <a:r>
              <a:rPr lang="en-US" dirty="0"/>
              <a:t>Lack of </a:t>
            </a:r>
            <a:r>
              <a:rPr lang="en-US" dirty="0" smtClean="0"/>
              <a:t>tooling for developers</a:t>
            </a:r>
            <a:endParaRPr lang="en-US" dirty="0"/>
          </a:p>
          <a:p>
            <a:endParaRPr lang="en-US" dirty="0" smtClean="0"/>
          </a:p>
        </p:txBody>
      </p:sp>
      <p:sp>
        <p:nvSpPr>
          <p:cNvPr id="5" name="Slide Number Placeholder 4"/>
          <p:cNvSpPr>
            <a:spLocks noGrp="1"/>
          </p:cNvSpPr>
          <p:nvPr>
            <p:ph type="sldNum" sz="quarter" idx="4"/>
          </p:nvPr>
        </p:nvSpPr>
        <p:spPr/>
        <p:txBody>
          <a:bodyPr/>
          <a:lstStyle/>
          <a:p>
            <a:fld id="{52BD136E-1551-405C-8165-1C8132A013DC}" type="slidenum">
              <a:rPr lang="en-US" smtClean="0"/>
              <a:pPr/>
              <a:t>2</a:t>
            </a:fld>
            <a:endParaRPr lang="en-US" dirty="0"/>
          </a:p>
        </p:txBody>
      </p:sp>
    </p:spTree>
    <p:extLst>
      <p:ext uri="{BB962C8B-B14F-4D97-AF65-F5344CB8AC3E}">
        <p14:creationId xmlns:p14="http://schemas.microsoft.com/office/powerpoint/2010/main" val="2022951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SSDT project template</a:t>
            </a:r>
            <a:endParaRPr lang="en-US" dirty="0"/>
          </a:p>
        </p:txBody>
      </p:sp>
      <p:sp>
        <p:nvSpPr>
          <p:cNvPr id="5" name="Slide Number Placeholder 4"/>
          <p:cNvSpPr>
            <a:spLocks noGrp="1"/>
          </p:cNvSpPr>
          <p:nvPr>
            <p:ph type="sldNum" sz="quarter" idx="4"/>
          </p:nvPr>
        </p:nvSpPr>
        <p:spPr/>
        <p:txBody>
          <a:bodyPr/>
          <a:lstStyle/>
          <a:p>
            <a:fld id="{52BD136E-1551-405C-8165-1C8132A013DC}" type="slidenum">
              <a:rPr lang="en-US" smtClean="0"/>
              <a:pPr/>
              <a:t>20</a:t>
            </a:fld>
            <a:endParaRPr lang="en-US" dirty="0"/>
          </a:p>
        </p:txBody>
      </p:sp>
      <p:pic>
        <p:nvPicPr>
          <p:cNvPr id="6" name="Picture 5"/>
          <p:cNvPicPr/>
          <p:nvPr/>
        </p:nvPicPr>
        <p:blipFill>
          <a:blip r:embed="rId2"/>
          <a:stretch>
            <a:fillRect/>
          </a:stretch>
        </p:blipFill>
        <p:spPr>
          <a:xfrm>
            <a:off x="2133600" y="2210435"/>
            <a:ext cx="5943600" cy="3351530"/>
          </a:xfrm>
          <a:prstGeom prst="rect">
            <a:avLst/>
          </a:prstGeom>
        </p:spPr>
      </p:pic>
    </p:spTree>
    <p:extLst>
      <p:ext uri="{BB962C8B-B14F-4D97-AF65-F5344CB8AC3E}">
        <p14:creationId xmlns:p14="http://schemas.microsoft.com/office/powerpoint/2010/main" val="27273676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smtClean="0"/>
              <a:t>VSDB project templates</a:t>
            </a:r>
            <a:endParaRPr lang="en-US" dirty="0"/>
          </a:p>
        </p:txBody>
      </p:sp>
      <p:sp>
        <p:nvSpPr>
          <p:cNvPr id="4" name="Picture Placeholder 3"/>
          <p:cNvSpPr>
            <a:spLocks noGrp="1"/>
          </p:cNvSpPr>
          <p:nvPr>
            <p:ph type="pic" sz="quarter" idx="11"/>
          </p:nvPr>
        </p:nvSpPr>
        <p:spPr/>
      </p:sp>
      <p:sp>
        <p:nvSpPr>
          <p:cNvPr id="5" name="Slide Number Placeholder 4"/>
          <p:cNvSpPr>
            <a:spLocks noGrp="1"/>
          </p:cNvSpPr>
          <p:nvPr>
            <p:ph type="sldNum" sz="quarter" idx="4"/>
          </p:nvPr>
        </p:nvSpPr>
        <p:spPr/>
        <p:txBody>
          <a:bodyPr/>
          <a:lstStyle/>
          <a:p>
            <a:fld id="{52BD136E-1551-405C-8165-1C8132A013DC}" type="slidenum">
              <a:rPr lang="en-US" smtClean="0"/>
              <a:pPr/>
              <a:t>21</a:t>
            </a:fld>
            <a:endParaRPr lang="en-US" dirty="0"/>
          </a:p>
        </p:txBody>
      </p:sp>
      <p:pic>
        <p:nvPicPr>
          <p:cNvPr id="7" name="Picture 6" descr="[clip_image002%255B6%255D.png]"/>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828800"/>
            <a:ext cx="5943600" cy="4086860"/>
          </a:xfrm>
          <a:prstGeom prst="rect">
            <a:avLst/>
          </a:prstGeom>
          <a:noFill/>
          <a:ln>
            <a:noFill/>
          </a:ln>
        </p:spPr>
      </p:pic>
    </p:spTree>
    <p:extLst>
      <p:ext uri="{BB962C8B-B14F-4D97-AF65-F5344CB8AC3E}">
        <p14:creationId xmlns:p14="http://schemas.microsoft.com/office/powerpoint/2010/main" val="14136809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smtClean="0"/>
              <a:t>More Info</a:t>
            </a:r>
            <a:endParaRPr lang="en-US" dirty="0"/>
          </a:p>
        </p:txBody>
      </p:sp>
      <p:sp>
        <p:nvSpPr>
          <p:cNvPr id="4" name="Text Placeholder 3"/>
          <p:cNvSpPr>
            <a:spLocks noGrp="1"/>
          </p:cNvSpPr>
          <p:nvPr>
            <p:ph type="body" sz="quarter" idx="11"/>
          </p:nvPr>
        </p:nvSpPr>
        <p:spPr/>
        <p:txBody>
          <a:bodyPr/>
          <a:lstStyle/>
          <a:p>
            <a:r>
              <a:rPr lang="en-US" dirty="0" smtClean="0"/>
              <a:t>Contact Info: </a:t>
            </a:r>
          </a:p>
          <a:p>
            <a:pPr lvl="1"/>
            <a:r>
              <a:rPr lang="en-US" dirty="0" smtClean="0">
                <a:hlinkClick r:id="rId2"/>
              </a:rPr>
              <a:t>ababiec@tallan.com</a:t>
            </a:r>
            <a:r>
              <a:rPr lang="en-US" dirty="0" smtClean="0"/>
              <a:t> , @</a:t>
            </a:r>
            <a:r>
              <a:rPr lang="en-US" dirty="0" err="1" smtClean="0"/>
              <a:t>ababiec</a:t>
            </a:r>
            <a:r>
              <a:rPr lang="en-US" dirty="0" smtClean="0"/>
              <a:t/>
            </a:r>
            <a:br>
              <a:rPr lang="en-US" dirty="0" smtClean="0"/>
            </a:br>
            <a:endParaRPr lang="en-US" dirty="0" smtClean="0"/>
          </a:p>
          <a:p>
            <a:r>
              <a:rPr lang="en-US" dirty="0" smtClean="0"/>
              <a:t>MSDN</a:t>
            </a:r>
            <a:r>
              <a:rPr lang="en-US" dirty="0"/>
              <a:t>, Blog, Forums</a:t>
            </a:r>
            <a:endParaRPr lang="en-US" dirty="0" smtClean="0">
              <a:hlinkClick r:id="rId3"/>
            </a:endParaRPr>
          </a:p>
          <a:p>
            <a:pPr lvl="1"/>
            <a:r>
              <a:rPr lang="en-US" dirty="0" smtClean="0">
                <a:hlinkClick r:id="rId3"/>
              </a:rPr>
              <a:t>http</a:t>
            </a:r>
            <a:r>
              <a:rPr lang="en-US" dirty="0">
                <a:hlinkClick r:id="rId3"/>
              </a:rPr>
              <a:t>://</a:t>
            </a:r>
            <a:r>
              <a:rPr lang="en-US" dirty="0" smtClean="0">
                <a:hlinkClick r:id="rId3"/>
              </a:rPr>
              <a:t>msdn.microsoft.com/en-us/data/tools.aspx</a:t>
            </a:r>
            <a:endParaRPr lang="en-US" dirty="0" smtClean="0"/>
          </a:p>
          <a:p>
            <a:pPr lvl="1"/>
            <a:endParaRPr lang="en-US" dirty="0" smtClean="0"/>
          </a:p>
          <a:p>
            <a:r>
              <a:rPr lang="en-US" dirty="0" smtClean="0"/>
              <a:t>This presentation</a:t>
            </a:r>
          </a:p>
          <a:p>
            <a:pPr lvl="1"/>
            <a:r>
              <a:rPr lang="en-US" dirty="0">
                <a:hlinkClick r:id="rId4"/>
              </a:rPr>
              <a:t>http://</a:t>
            </a:r>
            <a:r>
              <a:rPr lang="en-US" dirty="0" smtClean="0">
                <a:hlinkClick r:id="rId4"/>
              </a:rPr>
              <a:t>sdrv.ms/1cF8Clg</a:t>
            </a:r>
            <a:r>
              <a:rPr lang="en-US" dirty="0" smtClean="0"/>
              <a:t/>
            </a:r>
            <a:br>
              <a:rPr lang="en-US" dirty="0" smtClean="0"/>
            </a:br>
            <a:endParaRPr lang="en-US" dirty="0" smtClean="0"/>
          </a:p>
          <a:p>
            <a:pPr lvl="1"/>
            <a:endParaRPr lang="en-US" dirty="0"/>
          </a:p>
        </p:txBody>
      </p:sp>
      <p:sp>
        <p:nvSpPr>
          <p:cNvPr id="5" name="Slide Number Placeholder 4"/>
          <p:cNvSpPr>
            <a:spLocks noGrp="1"/>
          </p:cNvSpPr>
          <p:nvPr>
            <p:ph type="sldNum" sz="quarter" idx="4"/>
          </p:nvPr>
        </p:nvSpPr>
        <p:spPr/>
        <p:txBody>
          <a:bodyPr/>
          <a:lstStyle/>
          <a:p>
            <a:fld id="{52BD136E-1551-405C-8165-1C8132A013DC}" type="slidenum">
              <a:rPr lang="en-US" smtClean="0"/>
              <a:pPr/>
              <a:t>22</a:t>
            </a:fld>
            <a:endParaRPr lang="en-US" dirty="0"/>
          </a:p>
        </p:txBody>
      </p:sp>
    </p:spTree>
    <p:extLst>
      <p:ext uri="{BB962C8B-B14F-4D97-AF65-F5344CB8AC3E}">
        <p14:creationId xmlns:p14="http://schemas.microsoft.com/office/powerpoint/2010/main" val="2723419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sz="3200" dirty="0" smtClean="0"/>
              <a:t>Sequential Changes vs. Declarative Model</a:t>
            </a:r>
            <a:endParaRPr lang="en-US" sz="3200" dirty="0"/>
          </a:p>
        </p:txBody>
      </p:sp>
      <p:sp>
        <p:nvSpPr>
          <p:cNvPr id="4" name="Text Placeholder 3"/>
          <p:cNvSpPr>
            <a:spLocks noGrp="1"/>
          </p:cNvSpPr>
          <p:nvPr>
            <p:ph type="body" sz="quarter" idx="11"/>
          </p:nvPr>
        </p:nvSpPr>
        <p:spPr/>
        <p:txBody>
          <a:bodyPr/>
          <a:lstStyle/>
          <a:p>
            <a:r>
              <a:rPr lang="en-US" dirty="0" smtClean="0"/>
              <a:t>Sequential</a:t>
            </a:r>
          </a:p>
          <a:p>
            <a:pPr lvl="1"/>
            <a:r>
              <a:rPr lang="en-US" dirty="0" smtClean="0"/>
              <a:t>Run multiple scripts over time to achieve desired end state</a:t>
            </a:r>
          </a:p>
          <a:p>
            <a:pPr lvl="1"/>
            <a:r>
              <a:rPr lang="en-US" dirty="0" smtClean="0"/>
              <a:t>Manual process</a:t>
            </a:r>
          </a:p>
          <a:p>
            <a:pPr lvl="1"/>
            <a:r>
              <a:rPr lang="en-US" dirty="0" smtClean="0"/>
              <a:t>Point in time model</a:t>
            </a:r>
          </a:p>
          <a:p>
            <a:r>
              <a:rPr lang="en-US" dirty="0" smtClean="0"/>
              <a:t>Declarative</a:t>
            </a:r>
          </a:p>
          <a:p>
            <a:pPr lvl="1"/>
            <a:r>
              <a:rPr lang="en-US" dirty="0"/>
              <a:t>The model is the desired end state </a:t>
            </a:r>
          </a:p>
          <a:p>
            <a:pPr lvl="1"/>
            <a:r>
              <a:rPr lang="en-US" dirty="0"/>
              <a:t>Generated / Programmatic process </a:t>
            </a:r>
          </a:p>
          <a:p>
            <a:pPr lvl="1"/>
            <a:r>
              <a:rPr lang="en-US" dirty="0" smtClean="0"/>
              <a:t>Always current</a:t>
            </a:r>
            <a:endParaRPr lang="en-US" dirty="0"/>
          </a:p>
        </p:txBody>
      </p:sp>
      <p:sp>
        <p:nvSpPr>
          <p:cNvPr id="5" name="Slide Number Placeholder 4"/>
          <p:cNvSpPr>
            <a:spLocks noGrp="1"/>
          </p:cNvSpPr>
          <p:nvPr>
            <p:ph type="sldNum" sz="quarter" idx="4"/>
          </p:nvPr>
        </p:nvSpPr>
        <p:spPr/>
        <p:txBody>
          <a:bodyPr/>
          <a:lstStyle/>
          <a:p>
            <a:fld id="{52BD136E-1551-405C-8165-1C8132A013DC}" type="slidenum">
              <a:rPr lang="en-US" smtClean="0"/>
              <a:pPr/>
              <a:t>3</a:t>
            </a:fld>
            <a:endParaRPr lang="en-US" dirty="0"/>
          </a:p>
        </p:txBody>
      </p:sp>
    </p:spTree>
    <p:extLst>
      <p:ext uri="{BB962C8B-B14F-4D97-AF65-F5344CB8AC3E}">
        <p14:creationId xmlns:p14="http://schemas.microsoft.com/office/powerpoint/2010/main" val="1113142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smtClean="0"/>
              <a:t>SQL Server Data Tools (SSDT)</a:t>
            </a:r>
            <a:endParaRPr lang="en-US" dirty="0"/>
          </a:p>
        </p:txBody>
      </p:sp>
      <p:sp>
        <p:nvSpPr>
          <p:cNvPr id="4" name="Text Placeholder 3"/>
          <p:cNvSpPr>
            <a:spLocks noGrp="1"/>
          </p:cNvSpPr>
          <p:nvPr>
            <p:ph type="body" sz="quarter" idx="11"/>
          </p:nvPr>
        </p:nvSpPr>
        <p:spPr/>
        <p:txBody>
          <a:bodyPr/>
          <a:lstStyle/>
          <a:p>
            <a:r>
              <a:rPr lang="en-US" dirty="0" smtClean="0"/>
              <a:t>Visual Studio 2010/2012 add-in, built into 2013</a:t>
            </a:r>
          </a:p>
          <a:p>
            <a:r>
              <a:rPr lang="en-US" dirty="0" smtClean="0"/>
              <a:t>Provides tools to design, edit, build and deploy Database Schema artifacts</a:t>
            </a:r>
          </a:p>
          <a:p>
            <a:pPr lvl="1"/>
            <a:r>
              <a:rPr lang="en-US" dirty="0" smtClean="0"/>
              <a:t>For developers and DBA’s</a:t>
            </a:r>
          </a:p>
          <a:p>
            <a:r>
              <a:rPr lang="en-US" dirty="0" smtClean="0"/>
              <a:t>Not to be confused </a:t>
            </a:r>
            <a:r>
              <a:rPr lang="en-US" dirty="0"/>
              <a:t>with SQL Server Data Tools - Business Intelligence (SSDT-BI</a:t>
            </a:r>
            <a:r>
              <a:rPr lang="en-US" dirty="0" smtClean="0"/>
              <a:t>.)</a:t>
            </a:r>
          </a:p>
          <a:p>
            <a:pPr lvl="2"/>
            <a:r>
              <a:rPr lang="en-US" dirty="0" smtClean="0"/>
              <a:t>VS2012 </a:t>
            </a:r>
            <a:r>
              <a:rPr lang="en-US" dirty="0"/>
              <a:t>replacement </a:t>
            </a:r>
            <a:r>
              <a:rPr lang="en-US" dirty="0" smtClean="0"/>
              <a:t>for </a:t>
            </a:r>
            <a:r>
              <a:rPr lang="en-US" dirty="0"/>
              <a:t>Business Intelligence Development Studio (</a:t>
            </a:r>
            <a:r>
              <a:rPr lang="en-US" dirty="0" smtClean="0"/>
              <a:t>BIDS) SSAS, SSIS, SSRS</a:t>
            </a:r>
            <a:endParaRPr lang="en-US" dirty="0"/>
          </a:p>
        </p:txBody>
      </p:sp>
      <p:sp>
        <p:nvSpPr>
          <p:cNvPr id="5" name="Slide Number Placeholder 4"/>
          <p:cNvSpPr>
            <a:spLocks noGrp="1"/>
          </p:cNvSpPr>
          <p:nvPr>
            <p:ph type="sldNum" sz="quarter" idx="4"/>
          </p:nvPr>
        </p:nvSpPr>
        <p:spPr/>
        <p:txBody>
          <a:bodyPr/>
          <a:lstStyle/>
          <a:p>
            <a:fld id="{52BD136E-1551-405C-8165-1C8132A013DC}" type="slidenum">
              <a:rPr lang="en-US" smtClean="0"/>
              <a:pPr/>
              <a:t>4</a:t>
            </a:fld>
            <a:endParaRPr lang="en-US" dirty="0"/>
          </a:p>
        </p:txBody>
      </p:sp>
    </p:spTree>
    <p:extLst>
      <p:ext uri="{BB962C8B-B14F-4D97-AF65-F5344CB8AC3E}">
        <p14:creationId xmlns:p14="http://schemas.microsoft.com/office/powerpoint/2010/main" val="1104176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smtClean="0"/>
              <a:t>How to use SSDT?</a:t>
            </a:r>
            <a:endParaRPr lang="en-US" dirty="0"/>
          </a:p>
        </p:txBody>
      </p:sp>
      <p:sp>
        <p:nvSpPr>
          <p:cNvPr id="4" name="Text Placeholder 3"/>
          <p:cNvSpPr>
            <a:spLocks noGrp="1"/>
          </p:cNvSpPr>
          <p:nvPr>
            <p:ph type="body" sz="quarter" idx="11"/>
          </p:nvPr>
        </p:nvSpPr>
        <p:spPr/>
        <p:txBody>
          <a:bodyPr/>
          <a:lstStyle/>
          <a:p>
            <a:r>
              <a:rPr lang="en-US" dirty="0" smtClean="0"/>
              <a:t>Import</a:t>
            </a:r>
          </a:p>
          <a:p>
            <a:r>
              <a:rPr lang="en-US" dirty="0" smtClean="0"/>
              <a:t>Build</a:t>
            </a:r>
          </a:p>
          <a:p>
            <a:r>
              <a:rPr lang="en-US" dirty="0" smtClean="0"/>
              <a:t>Refactor</a:t>
            </a:r>
          </a:p>
          <a:p>
            <a:r>
              <a:rPr lang="en-US" dirty="0" smtClean="0"/>
              <a:t>Compare</a:t>
            </a:r>
          </a:p>
          <a:p>
            <a:r>
              <a:rPr lang="en-US" dirty="0" smtClean="0"/>
              <a:t>Deploy</a:t>
            </a:r>
            <a:endParaRPr lang="en-US" dirty="0"/>
          </a:p>
        </p:txBody>
      </p:sp>
      <p:sp>
        <p:nvSpPr>
          <p:cNvPr id="5" name="Slide Number Placeholder 4"/>
          <p:cNvSpPr>
            <a:spLocks noGrp="1"/>
          </p:cNvSpPr>
          <p:nvPr>
            <p:ph type="sldNum" sz="quarter" idx="4"/>
          </p:nvPr>
        </p:nvSpPr>
        <p:spPr/>
        <p:txBody>
          <a:bodyPr/>
          <a:lstStyle/>
          <a:p>
            <a:fld id="{52BD136E-1551-405C-8165-1C8132A013DC}" type="slidenum">
              <a:rPr lang="en-US" smtClean="0"/>
              <a:pPr/>
              <a:t>5</a:t>
            </a:fld>
            <a:endParaRPr lang="en-US" dirty="0"/>
          </a:p>
        </p:txBody>
      </p:sp>
    </p:spTree>
    <p:extLst>
      <p:ext uri="{BB962C8B-B14F-4D97-AF65-F5344CB8AC3E}">
        <p14:creationId xmlns:p14="http://schemas.microsoft.com/office/powerpoint/2010/main" val="3593938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smtClean="0"/>
              <a:t>Import</a:t>
            </a:r>
            <a:endParaRPr lang="en-US" dirty="0"/>
          </a:p>
        </p:txBody>
      </p:sp>
      <p:sp>
        <p:nvSpPr>
          <p:cNvPr id="4" name="Text Placeholder 3"/>
          <p:cNvSpPr>
            <a:spLocks noGrp="1"/>
          </p:cNvSpPr>
          <p:nvPr>
            <p:ph type="body" sz="quarter" idx="11"/>
          </p:nvPr>
        </p:nvSpPr>
        <p:spPr/>
        <p:txBody>
          <a:bodyPr/>
          <a:lstStyle/>
          <a:p>
            <a:r>
              <a:rPr lang="en-US" dirty="0" smtClean="0"/>
              <a:t>Import from…</a:t>
            </a:r>
          </a:p>
          <a:p>
            <a:pPr lvl="1"/>
            <a:r>
              <a:rPr lang="en-US" dirty="0" smtClean="0"/>
              <a:t>Database (one time)</a:t>
            </a:r>
          </a:p>
          <a:p>
            <a:pPr lvl="1"/>
            <a:r>
              <a:rPr lang="en-US" dirty="0" smtClean="0"/>
              <a:t>.DACPAC file </a:t>
            </a:r>
            <a:r>
              <a:rPr lang="en-US" dirty="0"/>
              <a:t>(one time)</a:t>
            </a:r>
          </a:p>
          <a:p>
            <a:pPr lvl="1"/>
            <a:r>
              <a:rPr lang="en-US" dirty="0" smtClean="0"/>
              <a:t>.SQL Script</a:t>
            </a:r>
          </a:p>
          <a:p>
            <a:r>
              <a:rPr lang="en-US" dirty="0" smtClean="0"/>
              <a:t>Or just add items manually</a:t>
            </a:r>
          </a:p>
          <a:p>
            <a:pPr lvl="1"/>
            <a:r>
              <a:rPr lang="en-US" dirty="0" smtClean="0"/>
              <a:t>Unlike prior DB Projects, solution structure does not matter</a:t>
            </a:r>
            <a:endParaRPr lang="en-US" dirty="0"/>
          </a:p>
        </p:txBody>
      </p:sp>
      <p:sp>
        <p:nvSpPr>
          <p:cNvPr id="5" name="Slide Number Placeholder 4"/>
          <p:cNvSpPr>
            <a:spLocks noGrp="1"/>
          </p:cNvSpPr>
          <p:nvPr>
            <p:ph type="sldNum" sz="quarter" idx="4"/>
          </p:nvPr>
        </p:nvSpPr>
        <p:spPr/>
        <p:txBody>
          <a:bodyPr/>
          <a:lstStyle/>
          <a:p>
            <a:fld id="{52BD136E-1551-405C-8165-1C8132A013DC}" type="slidenum">
              <a:rPr lang="en-US" smtClean="0"/>
              <a:pPr/>
              <a:t>6</a:t>
            </a:fld>
            <a:endParaRPr lang="en-US" dirty="0"/>
          </a:p>
        </p:txBody>
      </p:sp>
    </p:spTree>
    <p:extLst>
      <p:ext uri="{BB962C8B-B14F-4D97-AF65-F5344CB8AC3E}">
        <p14:creationId xmlns:p14="http://schemas.microsoft.com/office/powerpoint/2010/main" val="69561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smtClean="0"/>
              <a:t>Building and debugging</a:t>
            </a:r>
            <a:endParaRPr lang="en-US" dirty="0"/>
          </a:p>
        </p:txBody>
      </p:sp>
      <p:sp>
        <p:nvSpPr>
          <p:cNvPr id="4" name="Text Placeholder 3"/>
          <p:cNvSpPr>
            <a:spLocks noGrp="1"/>
          </p:cNvSpPr>
          <p:nvPr>
            <p:ph type="body" sz="quarter" idx="11"/>
          </p:nvPr>
        </p:nvSpPr>
        <p:spPr/>
        <p:txBody>
          <a:bodyPr/>
          <a:lstStyle/>
          <a:p>
            <a:r>
              <a:rPr lang="en-US" dirty="0" smtClean="0"/>
              <a:t>Compilation - </a:t>
            </a:r>
            <a:r>
              <a:rPr lang="en-US" dirty="0" err="1" smtClean="0"/>
              <a:t>MSBuild</a:t>
            </a:r>
            <a:endParaRPr lang="en-US" dirty="0" smtClean="0"/>
          </a:p>
          <a:p>
            <a:pPr lvl="1"/>
            <a:r>
              <a:rPr lang="en-US" dirty="0" smtClean="0"/>
              <a:t>Target Platform</a:t>
            </a:r>
          </a:p>
          <a:p>
            <a:r>
              <a:rPr lang="en-US" dirty="0" smtClean="0"/>
              <a:t>Resolve warnings and errors</a:t>
            </a:r>
          </a:p>
          <a:p>
            <a:r>
              <a:rPr lang="en-US" dirty="0" smtClean="0"/>
              <a:t>Output: .DACPAC file</a:t>
            </a:r>
          </a:p>
          <a:p>
            <a:pPr lvl="1"/>
            <a:r>
              <a:rPr lang="en-US" dirty="0" smtClean="0"/>
              <a:t>Optional: SQL file</a:t>
            </a:r>
          </a:p>
          <a:p>
            <a:r>
              <a:rPr lang="en-US" dirty="0" smtClean="0"/>
              <a:t>Debugging &amp; (</a:t>
            </a:r>
            <a:r>
              <a:rPr lang="en-US" dirty="0" err="1" smtClean="0"/>
              <a:t>localdb</a:t>
            </a:r>
            <a:r>
              <a:rPr lang="en-US" dirty="0" smtClean="0"/>
              <a:t>)</a:t>
            </a:r>
          </a:p>
          <a:p>
            <a:pPr lvl="1"/>
            <a:r>
              <a:rPr lang="en-US" dirty="0" smtClean="0"/>
              <a:t>Start with Project or </a:t>
            </a:r>
          </a:p>
          <a:p>
            <a:r>
              <a:rPr lang="en-US" dirty="0"/>
              <a:t>Code </a:t>
            </a:r>
            <a:r>
              <a:rPr lang="en-US" dirty="0" smtClean="0"/>
              <a:t>Analysis</a:t>
            </a:r>
          </a:p>
        </p:txBody>
      </p:sp>
      <p:sp>
        <p:nvSpPr>
          <p:cNvPr id="5" name="Slide Number Placeholder 4"/>
          <p:cNvSpPr>
            <a:spLocks noGrp="1"/>
          </p:cNvSpPr>
          <p:nvPr>
            <p:ph type="sldNum" sz="quarter" idx="4"/>
          </p:nvPr>
        </p:nvSpPr>
        <p:spPr/>
        <p:txBody>
          <a:bodyPr/>
          <a:lstStyle/>
          <a:p>
            <a:fld id="{52BD136E-1551-405C-8165-1C8132A013DC}" type="slidenum">
              <a:rPr lang="en-US" smtClean="0"/>
              <a:pPr/>
              <a:t>7</a:t>
            </a:fld>
            <a:endParaRPr lang="en-US" dirty="0"/>
          </a:p>
        </p:txBody>
      </p:sp>
    </p:spTree>
    <p:extLst>
      <p:ext uri="{BB962C8B-B14F-4D97-AF65-F5344CB8AC3E}">
        <p14:creationId xmlns:p14="http://schemas.microsoft.com/office/powerpoint/2010/main" val="1032882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3435360"/>
            <a:ext cx="5448571" cy="2736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smtClean="0"/>
              <a:t>Data </a:t>
            </a:r>
            <a:r>
              <a:rPr lang="en-US" dirty="0"/>
              <a:t>Tier Applications (DAC)</a:t>
            </a:r>
          </a:p>
        </p:txBody>
      </p:sp>
      <p:sp>
        <p:nvSpPr>
          <p:cNvPr id="4" name="Text Placeholder 3"/>
          <p:cNvSpPr>
            <a:spLocks noGrp="1"/>
          </p:cNvSpPr>
          <p:nvPr>
            <p:ph type="body" sz="quarter" idx="11"/>
          </p:nvPr>
        </p:nvSpPr>
        <p:spPr/>
        <p:txBody>
          <a:bodyPr/>
          <a:lstStyle/>
          <a:p>
            <a:r>
              <a:rPr lang="en-US" dirty="0" err="1" smtClean="0"/>
              <a:t>DacFx</a:t>
            </a:r>
            <a:r>
              <a:rPr lang="en-US" dirty="0" smtClean="0"/>
              <a:t> framework</a:t>
            </a:r>
          </a:p>
          <a:p>
            <a:r>
              <a:rPr lang="en-US" dirty="0" smtClean="0"/>
              <a:t>DACPAC vs. BACPAC?</a:t>
            </a:r>
          </a:p>
          <a:p>
            <a:pPr lvl="1"/>
            <a:r>
              <a:rPr lang="en-US" dirty="0" smtClean="0"/>
              <a:t>Including data in an extract</a:t>
            </a:r>
          </a:p>
          <a:p>
            <a:r>
              <a:rPr lang="en-US" dirty="0" smtClean="0"/>
              <a:t>Register vs. Publish</a:t>
            </a:r>
          </a:p>
          <a:p>
            <a:r>
              <a:rPr lang="en-US" dirty="0" smtClean="0"/>
              <a:t>SSDT and </a:t>
            </a:r>
            <a:br>
              <a:rPr lang="en-US" dirty="0" smtClean="0"/>
            </a:br>
            <a:r>
              <a:rPr lang="en-US" dirty="0" err="1" smtClean="0"/>
              <a:t>DacFx</a:t>
            </a:r>
            <a:r>
              <a:rPr lang="en-US" dirty="0" smtClean="0"/>
              <a:t> updates</a:t>
            </a:r>
            <a:endParaRPr lang="en-US" dirty="0"/>
          </a:p>
        </p:txBody>
      </p:sp>
      <p:sp>
        <p:nvSpPr>
          <p:cNvPr id="5" name="Slide Number Placeholder 4"/>
          <p:cNvSpPr>
            <a:spLocks noGrp="1"/>
          </p:cNvSpPr>
          <p:nvPr>
            <p:ph type="sldNum" sz="quarter" idx="4"/>
          </p:nvPr>
        </p:nvSpPr>
        <p:spPr/>
        <p:txBody>
          <a:bodyPr/>
          <a:lstStyle/>
          <a:p>
            <a:fld id="{52BD136E-1551-405C-8165-1C8132A013DC}" type="slidenum">
              <a:rPr lang="en-US" smtClean="0"/>
              <a:pPr/>
              <a:t>8</a:t>
            </a:fld>
            <a:endParaRPr lang="en-US" dirty="0"/>
          </a:p>
        </p:txBody>
      </p:sp>
    </p:spTree>
    <p:extLst>
      <p:ext uri="{BB962C8B-B14F-4D97-AF65-F5344CB8AC3E}">
        <p14:creationId xmlns:p14="http://schemas.microsoft.com/office/powerpoint/2010/main" val="1866321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smtClean="0"/>
              <a:t>Developer Productivity</a:t>
            </a:r>
            <a:endParaRPr lang="en-US" dirty="0"/>
          </a:p>
        </p:txBody>
      </p:sp>
      <p:sp>
        <p:nvSpPr>
          <p:cNvPr id="4" name="Text Placeholder 3"/>
          <p:cNvSpPr>
            <a:spLocks noGrp="1"/>
          </p:cNvSpPr>
          <p:nvPr>
            <p:ph type="body" sz="quarter" idx="11"/>
          </p:nvPr>
        </p:nvSpPr>
        <p:spPr/>
        <p:txBody>
          <a:bodyPr/>
          <a:lstStyle/>
          <a:p>
            <a:pPr fontAlgn="ctr"/>
            <a:r>
              <a:rPr lang="en-US" b="1" dirty="0"/>
              <a:t>Refactoring</a:t>
            </a:r>
          </a:p>
          <a:p>
            <a:pPr fontAlgn="ctr"/>
            <a:r>
              <a:rPr lang="en-US" dirty="0" smtClean="0"/>
              <a:t>Go </a:t>
            </a:r>
            <a:r>
              <a:rPr lang="en-US" dirty="0"/>
              <a:t>to </a:t>
            </a:r>
            <a:r>
              <a:rPr lang="en-US" dirty="0" smtClean="0"/>
              <a:t>Definition / Find </a:t>
            </a:r>
            <a:r>
              <a:rPr lang="en-US" dirty="0"/>
              <a:t>all references</a:t>
            </a:r>
          </a:p>
          <a:p>
            <a:pPr fontAlgn="ctr"/>
            <a:r>
              <a:rPr lang="en-US" dirty="0" smtClean="0"/>
              <a:t>IntelliSense</a:t>
            </a:r>
            <a:endParaRPr lang="en-US" dirty="0"/>
          </a:p>
          <a:p>
            <a:pPr fontAlgn="ctr"/>
            <a:r>
              <a:rPr lang="en-US" dirty="0"/>
              <a:t>Table Designer</a:t>
            </a:r>
          </a:p>
          <a:p>
            <a:pPr fontAlgn="ctr"/>
            <a:r>
              <a:rPr lang="en-US" dirty="0"/>
              <a:t>SQL Object </a:t>
            </a:r>
            <a:r>
              <a:rPr lang="en-US" dirty="0" smtClean="0"/>
              <a:t>Explorer</a:t>
            </a:r>
          </a:p>
          <a:p>
            <a:pPr fontAlgn="ctr"/>
            <a:r>
              <a:rPr lang="en-US" dirty="0" smtClean="0"/>
              <a:t>Query Editor</a:t>
            </a:r>
          </a:p>
          <a:p>
            <a:pPr fontAlgn="ctr"/>
            <a:r>
              <a:rPr lang="en-US" dirty="0" smtClean="0"/>
              <a:t>Unit Testing</a:t>
            </a:r>
            <a:endParaRPr lang="en-US" dirty="0"/>
          </a:p>
        </p:txBody>
      </p:sp>
      <p:sp>
        <p:nvSpPr>
          <p:cNvPr id="5" name="Slide Number Placeholder 4"/>
          <p:cNvSpPr>
            <a:spLocks noGrp="1"/>
          </p:cNvSpPr>
          <p:nvPr>
            <p:ph type="sldNum" sz="quarter" idx="4"/>
          </p:nvPr>
        </p:nvSpPr>
        <p:spPr/>
        <p:txBody>
          <a:bodyPr/>
          <a:lstStyle/>
          <a:p>
            <a:fld id="{52BD136E-1551-405C-8165-1C8132A013DC}" type="slidenum">
              <a:rPr lang="en-US" smtClean="0"/>
              <a:pPr/>
              <a:t>9</a:t>
            </a:fld>
            <a:endParaRPr lang="en-US" dirty="0"/>
          </a:p>
        </p:txBody>
      </p:sp>
    </p:spTree>
    <p:extLst>
      <p:ext uri="{BB962C8B-B14F-4D97-AF65-F5344CB8AC3E}">
        <p14:creationId xmlns:p14="http://schemas.microsoft.com/office/powerpoint/2010/main" val="682485914"/>
      </p:ext>
    </p:extLst>
  </p:cSld>
  <p:clrMapOvr>
    <a:masterClrMapping/>
  </p:clrMapOvr>
</p:sld>
</file>

<file path=ppt/theme/theme1.xml><?xml version="1.0" encoding="utf-8"?>
<a:theme xmlns:a="http://schemas.openxmlformats.org/drawingml/2006/main" name="Sections">
  <a:themeElements>
    <a:clrScheme name="Tallan">
      <a:dk1>
        <a:sysClr val="windowText" lastClr="000000"/>
      </a:dk1>
      <a:lt1>
        <a:sysClr val="window" lastClr="FFFFFF"/>
      </a:lt1>
      <a:dk2>
        <a:srgbClr val="015A93"/>
      </a:dk2>
      <a:lt2>
        <a:srgbClr val="EEEEEE"/>
      </a:lt2>
      <a:accent1>
        <a:srgbClr val="4F81BD"/>
      </a:accent1>
      <a:accent2>
        <a:srgbClr val="C0504D"/>
      </a:accent2>
      <a:accent3>
        <a:srgbClr val="9BBB59"/>
      </a:accent3>
      <a:accent4>
        <a:srgbClr val="8064A2"/>
      </a:accent4>
      <a:accent5>
        <a:srgbClr val="4BACC6"/>
      </a:accent5>
      <a:accent6>
        <a:srgbClr val="F79646"/>
      </a:accent6>
      <a:hlink>
        <a:srgbClr val="5B9EC9"/>
      </a:hlink>
      <a:folHlink>
        <a:srgbClr val="5B9EC9"/>
      </a:folHlink>
    </a:clrScheme>
    <a:fontScheme name="Tallan">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39A95B5-E1CE-48E6-9FF1-4F935E11821D}" vid="{EA131593-F932-46B0-B653-9A112D25B93C}"/>
    </a:ext>
  </a:extLst>
</a:theme>
</file>

<file path=ppt/theme/theme2.xml><?xml version="1.0" encoding="utf-8"?>
<a:theme xmlns:a="http://schemas.openxmlformats.org/drawingml/2006/main" name="Ordered Sections">
  <a:themeElements>
    <a:clrScheme name="Tallan">
      <a:dk1>
        <a:sysClr val="windowText" lastClr="000000"/>
      </a:dk1>
      <a:lt1>
        <a:sysClr val="window" lastClr="FFFFFF"/>
      </a:lt1>
      <a:dk2>
        <a:srgbClr val="015A93"/>
      </a:dk2>
      <a:lt2>
        <a:srgbClr val="EEEEEE"/>
      </a:lt2>
      <a:accent1>
        <a:srgbClr val="4F81BD"/>
      </a:accent1>
      <a:accent2>
        <a:srgbClr val="C0504D"/>
      </a:accent2>
      <a:accent3>
        <a:srgbClr val="9BBB59"/>
      </a:accent3>
      <a:accent4>
        <a:srgbClr val="8064A2"/>
      </a:accent4>
      <a:accent5>
        <a:srgbClr val="4BACC6"/>
      </a:accent5>
      <a:accent6>
        <a:srgbClr val="F79646"/>
      </a:accent6>
      <a:hlink>
        <a:srgbClr val="5B9EC9"/>
      </a:hlink>
      <a:folHlink>
        <a:srgbClr val="5B9EC9"/>
      </a:folHlink>
    </a:clrScheme>
    <a:fontScheme name="Tallan">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39A95B5-E1CE-48E6-9FF1-4F935E11821D}" vid="{A66F77FC-5872-442B-9747-853835190D96}"/>
    </a:ext>
  </a:extLst>
</a:theme>
</file>

<file path=ppt/theme/theme3.xml><?xml version="1.0" encoding="utf-8"?>
<a:theme xmlns:a="http://schemas.openxmlformats.org/drawingml/2006/main" name="Tile Sections">
  <a:themeElements>
    <a:clrScheme name="Tallan">
      <a:dk1>
        <a:sysClr val="windowText" lastClr="000000"/>
      </a:dk1>
      <a:lt1>
        <a:sysClr val="window" lastClr="FFFFFF"/>
      </a:lt1>
      <a:dk2>
        <a:srgbClr val="015A93"/>
      </a:dk2>
      <a:lt2>
        <a:srgbClr val="EEEEEE"/>
      </a:lt2>
      <a:accent1>
        <a:srgbClr val="4F81BD"/>
      </a:accent1>
      <a:accent2>
        <a:srgbClr val="C0504D"/>
      </a:accent2>
      <a:accent3>
        <a:srgbClr val="9BBB59"/>
      </a:accent3>
      <a:accent4>
        <a:srgbClr val="8064A2"/>
      </a:accent4>
      <a:accent5>
        <a:srgbClr val="4BACC6"/>
      </a:accent5>
      <a:accent6>
        <a:srgbClr val="F79646"/>
      </a:accent6>
      <a:hlink>
        <a:srgbClr val="5B9EC9"/>
      </a:hlink>
      <a:folHlink>
        <a:srgbClr val="5B9EC9"/>
      </a:folHlink>
    </a:clrScheme>
    <a:fontScheme name="Tallan">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39A95B5-E1CE-48E6-9FF1-4F935E11821D}" vid="{87130707-9909-47FA-B6DC-E1E45EA8AD38}"/>
    </a:ext>
  </a:extLst>
</a:theme>
</file>

<file path=ppt/theme/theme4.xml><?xml version="1.0" encoding="utf-8"?>
<a:theme xmlns:a="http://schemas.openxmlformats.org/drawingml/2006/main" name="Category Sections">
  <a:themeElements>
    <a:clrScheme name="Tallan">
      <a:dk1>
        <a:sysClr val="windowText" lastClr="000000"/>
      </a:dk1>
      <a:lt1>
        <a:sysClr val="window" lastClr="FFFFFF"/>
      </a:lt1>
      <a:dk2>
        <a:srgbClr val="015A93"/>
      </a:dk2>
      <a:lt2>
        <a:srgbClr val="EEEEEE"/>
      </a:lt2>
      <a:accent1>
        <a:srgbClr val="4F81BD"/>
      </a:accent1>
      <a:accent2>
        <a:srgbClr val="C0504D"/>
      </a:accent2>
      <a:accent3>
        <a:srgbClr val="9BBB59"/>
      </a:accent3>
      <a:accent4>
        <a:srgbClr val="8064A2"/>
      </a:accent4>
      <a:accent5>
        <a:srgbClr val="4BACC6"/>
      </a:accent5>
      <a:accent6>
        <a:srgbClr val="F79646"/>
      </a:accent6>
      <a:hlink>
        <a:srgbClr val="5B9EC9"/>
      </a:hlink>
      <a:folHlink>
        <a:srgbClr val="5B9EC9"/>
      </a:folHlink>
    </a:clrScheme>
    <a:fontScheme name="Tallan">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39A95B5-E1CE-48E6-9FF1-4F935E11821D}" vid="{80E328DB-E82A-4644-AA8A-37765A81DAB5}"/>
    </a:ext>
  </a:extLst>
</a:theme>
</file>

<file path=ppt/theme/theme5.xml><?xml version="1.0" encoding="utf-8"?>
<a:theme xmlns:a="http://schemas.openxmlformats.org/drawingml/2006/main" name="Contents">
  <a:themeElements>
    <a:clrScheme name="Tallan">
      <a:dk1>
        <a:sysClr val="windowText" lastClr="000000"/>
      </a:dk1>
      <a:lt1>
        <a:sysClr val="window" lastClr="FFFFFF"/>
      </a:lt1>
      <a:dk2>
        <a:srgbClr val="015A93"/>
      </a:dk2>
      <a:lt2>
        <a:srgbClr val="EEEEEE"/>
      </a:lt2>
      <a:accent1>
        <a:srgbClr val="4F81BD"/>
      </a:accent1>
      <a:accent2>
        <a:srgbClr val="C0504D"/>
      </a:accent2>
      <a:accent3>
        <a:srgbClr val="9BBB59"/>
      </a:accent3>
      <a:accent4>
        <a:srgbClr val="8064A2"/>
      </a:accent4>
      <a:accent5>
        <a:srgbClr val="4BACC6"/>
      </a:accent5>
      <a:accent6>
        <a:srgbClr val="F79646"/>
      </a:accent6>
      <a:hlink>
        <a:srgbClr val="5B9EC9"/>
      </a:hlink>
      <a:folHlink>
        <a:srgbClr val="5B9EC9"/>
      </a:folHlink>
    </a:clrScheme>
    <a:fontScheme name="Tallan">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39A95B5-E1CE-48E6-9FF1-4F935E11821D}" vid="{D10A95D3-F633-4624-AED8-E3D107610CC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1 6 " ? > < C a p t i o n I t e m s L i s t   x m l n s : x s i = " h t t p : / / w w w . w 3 . o r g / 2 0 0 1 / X M L S c h e m a - i n s t a n c e "   x m l n s : x s d = " h t t p : / / w w w . w 3 . o r g / 2 0 0 1 / X M L S c h e m a " > < I d > c c 6 2 8 6 f e - 4 d b d - 4 c d 9 - a 6 1 b - 9 e 9 1 3 c f 8 9 b 0 2 < / I d > < C a p t i o n I t e m s > < C a p t i o n I t e m > < I n t e r n a l I d > d 8 1 8 8 b f 1 - e 5 e 6 - 4 3 2 9 - b 4 6 6 - 3 a 8 7 f b 4 8 4 9 e 7 < / I n t e r n a l I d > < N a m e > N V D A G o o g l e C h r o m e : H o u s e 0 0 : 0 0 : 0 0 . 0 - 0 0 : 0 0 : 0 3 . 0 < / N a m e > < T e x t > G o o g l e   C h r o m e :   H o u s e   C h a m b e r   P a n o r a m a   d o c u m e n t < / T e x t > < B o o k M a r k E n t r y N a m e > N V D A 0 0 : 0 0 : 0 0 . 0 < / B o o k M a r k E n t r y N a m e > < B o o k M a r k E x i t N a m e > N V D A 0 0 : 0 0 : 0 3 . 0 < / B o o k M a r k E x i t N a m e > < B o o k M a r k E n t r y P o s i t i o n > 0 < / B o o k M a r k E n t r y P o s i t i o n > < B o o k M a r k E x i t P o s i t i o n > 3 0 0 0 < / B o o k M a r k E x i t P o s i t i o n > < I s E x i t P o s i t i o n D e r i v e d > f a l s e < / I s E x i t P o s i t i o n D e r i v e d > < C a p t i o n S t y l e > < F o n t N a m e > C a l i b r i < / F o n t N a m e > < F o n t S t y l e > R e g u l a r < / F o n t S t y l e > < T e x t A l i g n S t y l e P r o p e r t y > l e f t < / T e x t A l i g n S t y l e P r o p e r t y > < F o n t C o l o r I n t e g e r > 1 6 7 7 7 2 1 5 < / F o n t C o l o r I n t e g e r > < B a c k g r o u n d C o l o r I n t e g e r > 0 < / B a c k g r o u n d C o l o r I n t e g e r > < C a p t i o n L o c a t i o n > S l i d e B o t t o m < / C a p t i o n L o c a t i o n > < / C a p t i o n S t y l e > < / C a p t i o n I t e m > < C a p t i o n I t e m > < I n t e r n a l I d > d e 1 6 9 b 5 c - 8 8 3 1 - 4 8 2 a - b 0 7 3 - e 6 b 1 7 d b 6 f 3 7 a < / I n t e r n a l I d > < N a m e > N V D A L i n k S k i p t o 0 0 : 0 0 : 0 3 . 0 - 0 0 : 0 0 : 0 5 . 0 < / N a m e > < T e x t > L i n k   S k i p   t o   C o n t e n t < / T e x t > < B o o k M a r k E n t r y N a m e > N V D A 0 0 : 0 0 : 0 3 . 0 < / B o o k M a r k E n t r y N a m e > < B o o k M a r k E x i t N a m e > N V D A 0 0 : 0 0 : 0 5 . 0 < / B o o k M a r k E x i t N a m e > < B o o k M a r k E n t r y P o s i t i o n > 3 0 0 0 < / B o o k M a r k E n t r y P o s i t i o n > < B o o k M a r k E x i t P o s i t i o n > 5 0 0 0 < / B o o k M a r k E x i t P o s i t i o n > < I s E x i t P o s i t i o n D e r i v e d > f a l s e < / I s E x i t P o s i t i o n D e r i v e d > < C a p t i o n S t y l e > < F o n t N a m e > C a l i b r i < / F o n t N a m e > < F o n t S t y l e > R e g u l a r < / F o n t S t y l e > < T e x t A l i g n S t y l e P r o p e r t y > l e f t < / T e x t A l i g n S t y l e P r o p e r t y > < F o n t C o l o r I n t e g e r > 1 6 7 7 7 2 1 5 < / F o n t C o l o r I n t e g e r > < B a c k g r o u n d C o l o r I n t e g e r > 0 < / B a c k g r o u n d C o l o r I n t e g e r > < C a p t i o n L o c a t i o n > S l i d e B o t t o m < / C a p t i o n L o c a t i o n > < / C a p t i o n S t y l e > < / C a p t i o n I t e m > < C a p t i o n I t e m > < I n t e r n a l I d > f 2 c 3 d 8 8 b - 1 2 1 f - 4 0 e c - 8 c d d - e c 2 5 4 f 5 0 5 6 d 2 < / I n t e r n a l I d > < N a m e > N V D A C l i c k t o r e t u r n 0 0 : 0 0 : 0 5 . 0 - 0 0 : 0 0 : 0 9 . 0 < / N a m e > < T e x t > C l i c k   t o   r e t u r n   t o   t h e   V i r t u a l   T o u r   H o m e p a g e   b u t t o n < / T e x t > < B o o k M a r k E n t r y N a m e > N V D A 0 0 : 0 0 : 0 5 . 0 < / B o o k M a r k E n t r y N a m e > < B o o k M a r k E x i t N a m e > N V D A 0 0 : 0 0 : 0 9 . 0 < / B o o k M a r k E x i t N a m e > < B o o k M a r k E n t r y P o s i t i o n > 5 0 0 0 < / B o o k M a r k E n t r y P o s i t i o n > < B o o k M a r k E x i t P o s i t i o n > 9 0 0 0 < / B o o k M a r k E x i t P o s i t i o n > < I s E x i t P o s i t i o n D e r i v e d > f a l s e < / I s E x i t P o s i t i o n D e r i v e d > < C a p t i o n S t y l e > < F o n t N a m e > C a l i b r i < / F o n t N a m e > < F o n t S t y l e > R e g u l a r < / F o n t S t y l e > < T e x t A l i g n S t y l e P r o p e r t y > l e f t < / T e x t A l i g n S t y l e P r o p e r t y > < F o n t C o l o r I n t e g e r > 1 6 7 7 7 2 1 5 < / F o n t C o l o r I n t e g e r > < B a c k g r o u n d C o l o r I n t e g e r > 0 < / B a c k g r o u n d C o l o r I n t e g e r > < C a p t i o n L o c a t i o n > S l i d e B o t t o m < / C a p t i o n L o c a t i o n > < / C a p t i o n S t y l e > < / C a p t i o n I t e m > < C a p t i o n I t e m > < I n t e r n a l I d > f e 8 0 0 c 8 f - d b 7 2 - 4 e 6 8 - 9 c a 3 - 6 1 9 c d 9 7 7 2 3 4 f < / I n t e r n a l I d > < N a m e > N V D A C l i c k t o v i e w 0 0 : 0 0 : 0 9 . 0 - 0 0 : 0 0 : 1 3 . 0 < / N a m e > < T e x t > C l i c k   t o   v i e w   t h e   e n t i r e   3 r d   F l o o r   o f   t h e   S t a t e   H o u s e   b u t t o n < / T e x t > < B o o k M a r k E n t r y N a m e > N V D A 0 0 : 0 0 : 0 9 . 0 < / B o o k M a r k E n t r y N a m e > < B o o k M a r k E x i t N a m e > N V D A 0 0 : 0 0 : 1 3 . 0 < / B o o k M a r k E x i t N a m e > < B o o k M a r k E n t r y P o s i t i o n > 9 0 0 0 < / B o o k M a r k E n t r y P o s i t i o n > < B o o k M a r k E x i t P o s i t i o n > 1 3 0 0 0 < / B o o k M a r k E x i t P o s i t i o n > < I s E x i t P o s i t i o n D e r i v e d > f a l s e < / I s E x i t P o s i t i o n D e r i v e d > < C a p t i o n S t y l e > < F o n t N a m e > C a l i b r i < / F o n t N a m e > < F o n t S t y l e > R e g u l a r < / F o n t S t y l e > < T e x t A l i g n S t y l e P r o p e r t y > l e f t < / T e x t A l i g n S t y l e P r o p e r t y > < F o n t C o l o r I n t e g e r > 1 6 7 7 7 2 1 5 < / F o n t C o l o r I n t e g e r > < B a c k g r o u n d C o l o r I n t e g e r > 0 < / B a c k g r o u n d C o l o r I n t e g e r > < C a p t i o n L o c a t i o n > S l i d e B o t t o m < / C a p t i o n L o c a t i o n > < / C a p t i o n S t y l e > < / C a p t i o n I t e m > < C a p t i o n I t e m > < I n t e r n a l I d > b b e 1 c 4 c b - 7 b a c - 4 2 8 d - b d 6 8 - 6 4 4 8 2 0 c 7 a b f 7 < / I n t e r n a l I d > < N a m e > N V D A C l i c k t o o p e n 0 0 : 0 0 : 1 3 . 0 - 0 0 : 0 0 : 1 6 . 0 < / N a m e > < T e x t > C l i c k   t o   o p e n   t h e   F l o o r   M e n u   b u t t o n ,   F l o o r   M e n u < / T e x t > < B o o k M a r k E n t r y N a m e > N V D A 0 0 : 0 0 : 1 3 . 0 < / B o o k M a r k E n t r y N a m e > < B o o k M a r k E x i t N a m e > N V D A 0 0 : 0 0 : 1 6 . 0 < / B o o k M a r k E x i t N a m e > < B o o k M a r k E n t r y P o s i t i o n > 1 3 0 0 0 < / B o o k M a r k E n t r y P o s i t i o n > < B o o k M a r k E x i t P o s i t i o n > 1 6 0 0 0 < / B o o k M a r k E x i t P o s i t i o n > < I s E x i t P o s i t i o n D e r i v e d > f a l s e < / I s E x i t P o s i t i o n D e r i v e d > < C a p t i o n S t y l e > < F o n t N a m e > C a l i b r i < / F o n t N a m e > < F o n t S t y l e > R e g u l a r < / F o n t S t y l e > < T e x t A l i g n S t y l e P r o p e r t y > l e f t < / T e x t A l i g n S t y l e P r o p e r t y > < F o n t C o l o r I n t e g e r > 1 6 7 7 7 2 1 5 < / F o n t C o l o r I n t e g e r > < B a c k g r o u n d C o l o r I n t e g e r > 0 < / B a c k g r o u n d C o l o r I n t e g e r > < C a p t i o n L o c a t i o n > S l i d e B o t t o m < / C a p t i o n L o c a t i o n > < / C a p t i o n S t y l e > < / C a p t i o n I t e m > < C a p t i o n I t e m > < I n t e r n a l I d > 4 5 b e a f 9 1 - 9 f e b - 4 7 b 6 - 8 2 4 e - 7 b 5 f 4 4 7 4 7 e 0 9 < / I n t e r n a l I d > < N a m e > N V D A F l o o r M e n u , F l o o r 0 0 : 0 0 : 1 6 . 0 - 0 0 : 0 0 : 1 9 . 0 < / N a m e > < T e x t > F l o o r   M e n u ,   F l o o r   M e n u   h e a d i n g   l e v e l   2 < / T e x t > < B o o k M a r k E n t r y N a m e > N V D A 0 0 : 0 0 : 1 6 . 0 < / B o o k M a r k E n t r y N a m e > < B o o k M a r k E x i t N a m e > N V D A 0 0 : 0 0 : 1 9 . 0 < / B o o k M a r k E x i t N a m e > < B o o k M a r k E n t r y P o s i t i o n > 1 6 0 0 0 < / B o o k M a r k E n t r y P o s i t i o n > < B o o k M a r k E x i t P o s i t i o n > 1 9 0 0 0 < / B o o k M a r k E x i t P o s i t i o n > < I s E x i t P o s i t i o n D e r i v e d > f a l s e < / I s E x i t P o s i t i o n D e r i v e d > < C a p t i o n S t y l e > < F o n t N a m e > C a l i b r i < / F o n t N a m e > < F o n t S t y l e > R e g u l a r < / F o n t S t y l e > < T e x t A l i g n S t y l e P r o p e r t y > l e f t < / T e x t A l i g n S t y l e P r o p e r t y > < F o n t C o l o r I n t e g e r > 1 6 7 7 7 2 1 5 < / F o n t C o l o r I n t e g e r > < B a c k g r o u n d C o l o r I n t e g e r > 0 < / B a c k g r o u n d C o l o r I n t e g e r > < C a p t i o n L o c a t i o n > S l i d e B o t t o m < / C a p t i o n L o c a t i o n > < / C a p t i o n S t y l e > < / C a p t i o n I t e m > < C a p t i o n I t e m > < I n t e r n a l I d > 4 a 5 9 f 6 a 5 - 6 a 9 9 - 4 1 e 1 - a 0 f 8 - e 7 5 8 8 f 4 8 5 7 a e < / I n t e r n a l I d > < N a m e > N V D A L i s t w i t h f o u r 0 0 : 0 0 : 1 9 . 0 - 0 0 : 0 0 : 2 2 . 0 < / N a m e > < T e x t > L i s t   w i t h   f o u r   i t e m s :   A l l   F l o o r s   v i s i t e d   l i n k < / T e x t > < B o o k M a r k E n t r y N a m e > N V D A 0 0 : 0 0 : 1 9 . 0 < / B o o k M a r k E n t r y N a m e > < B o o k M a r k E x i t N a m e > N V D A 0 0 : 0 0 : 2 2 . 0 < / B o o k M a r k E x i t N a m e > < B o o k M a r k E n t r y P o s i t i o n > 1 9 0 0 0 < / B o o k M a r k E n t r y P o s i t i o n > < B o o k M a r k E x i t P o s i t i o n > 2 2 0 0 0 < / B o o k M a r k E x i t P o s i t i o n > < I s E x i t P o s i t i o n D e r i v e d > f a l s e < / I s E x i t P o s i t i o n D e r i v e d > < C a p t i o n S t y l e > < F o n t N a m e > C a l i b r i < / F o n t N a m e > < F o n t S t y l e > R e g u l a r < / F o n t S t y l e > < T e x t A l i g n S t y l e P r o p e r t y > l e f t < / T e x t A l i g n S t y l e P r o p e r t y > < F o n t C o l o r I n t e g e r > 1 6 7 7 7 2 1 5 < / F o n t C o l o r I n t e g e r > < B a c k g r o u n d C o l o r I n t e g e r > 0 < / B a c k g r o u n d C o l o r I n t e g e r > < C a p t i o n L o c a t i o n > S l i d e B o t t o m < / C a p t i o n L o c a t i o n > < / C a p t i o n S t y l e > < / C a p t i o n I t e m > < C a p t i o n I t e m > < I n t e r n a l I d > f 4 f 3 d f e 1 - b 7 5 e - 4 4 2 d - a d 5 3 - 2 e 4 f 4 a 9 a 0 c 5 d < / I n t e r n a l I d > < N a m e > N V D A F i r s t F l o o r l i n k 0 0 : 0 0 : 2 2 . 0 - 0 0 : 0 0 : 2 3 . 5 < / N a m e > < T e x t > F i r s t   F l o o r   l i n k < / T e x t > < B o o k M a r k E n t r y N a m e > N V D A 0 0 : 0 0 : 2 2 . 0 < / B o o k M a r k E n t r y N a m e > < B o o k M a r k E x i t N a m e > N V D A 0 0 : 0 0 : 2 3 . 5 < / B o o k M a r k E x i t N a m e > < B o o k M a r k E n t r y P o s i t i o n > 2 2 0 0 0 < / B o o k M a r k E n t r y P o s i t i o n > < B o o k M a r k E x i t P o s i t i o n > 2 3 5 0 0 < / B o o k M a r k E x i t P o s i t i o n > < I s E x i t P o s i t i o n D e r i v e d > f a l s e < / I s E x i t P o s i t i o n D e r i v e d > < C a p t i o n S t y l e > < F o n t N a m e > C a l i b r i < / F o n t N a m e > < F o n t S t y l e > R e g u l a r < / F o n t S t y l e > < T e x t A l i g n S t y l e P r o p e r t y > l e f t < / T e x t A l i g n S t y l e P r o p e r t y > < F o n t C o l o r I n t e g e r > 1 6 7 7 7 2 1 5 < / F o n t C o l o r I n t e g e r > < B a c k g r o u n d C o l o r I n t e g e r > 0 < / B a c k g r o u n d C o l o r I n t e g e r > < C a p t i o n L o c a t i o n > S l i d e B o t t o m < / C a p t i o n L o c a t i o n > < / C a p t i o n S t y l e > < / C a p t i o n I t e m > < C a p t i o n I t e m > < I n t e r n a l I d > b 1 d a 7 e 9 a - 1 c 5 d - 4 3 8 7 - 9 d e 6 - 4 d f 6 8 2 9 3 2 b 9 e < / I n t e r n a l I d > < N a m e > N V D A S e c o n d F l o o r l i n k 0 0 : 0 0 : 2 3 . 5 - 0 0 : 0 0 : 2 5 . 0 < / N a m e > < T e x t > S e c o n d   F l o o r   l i n k < / T e x t > < B o o k M a r k E n t r y N a m e > N V D A 0 0 : 0 0 : 2 3 . 5 < / B o o k M a r k E n t r y N a m e > < B o o k M a r k E x i t N a m e > N V D A 0 0 : 0 0 : 2 5 . 0 < / B o o k M a r k E x i t N a m e > < B o o k M a r k E n t r y P o s i t i o n > 2 3 5 0 0 < / B o o k M a r k E n t r y P o s i t i o n > < B o o k M a r k E x i t P o s i t i o n > 2 5 0 0 0 < / B o o k M a r k E x i t P o s i t i o n > < I s E x i t P o s i t i o n D e r i v e d > f a l s e < / I s E x i t P o s i t i o n D e r i v e d > < C a p t i o n S t y l e > < F o n t N a m e > C a l i b r i < / F o n t N a m e > < F o n t S t y l e > R e g u l a r < / F o n t S t y l e > < T e x t A l i g n S t y l e P r o p e r t y > l e f t < / T e x t A l i g n S t y l e P r o p e r t y > < F o n t C o l o r I n t e g e r > 1 6 7 7 7 2 1 5 < / F o n t C o l o r I n t e g e r > < B a c k g r o u n d C o l o r I n t e g e r > 0 < / B a c k g r o u n d C o l o r I n t e g e r > < C a p t i o n L o c a t i o n > S l i d e B o t t o m < / C a p t i o n L o c a t i o n > < / C a p t i o n S t y l e > < / C a p t i o n I t e m > < C a p t i o n I t e m > < I n t e r n a l I d > e 0 f c a c 9 9 - e b b 8 - 4 7 8 d - 8 5 4 1 - b 5 9 9 d f c c 8 a e 5 < / I n t e r n a l I d > < N a m e > N V D A T h i r d F l o o r ( c u r r e n t 0 0 : 0 0 : 2 5 . 0 - 0 0 : 0 0 : 2 7 . 0 < / N a m e > < T e x t > T h i r d   F l o o r   ( c u r r e n t   f l o o r )   v i s i t e d   l i n k < / T e x t > < B o o k M a r k E n t r y N a m e > N V D A 0 0 : 0 0 : 2 5 . 0 < / B o o k M a r k E n t r y N a m e > < B o o k M a r k E x i t N a m e > N V D A 0 0 : 0 0 : 2 7 . 0 < / B o o k M a r k E x i t N a m e > < B o o k M a r k E n t r y P o s i t i o n > 2 5 0 0 0 < / B o o k M a r k E n t r y P o s i t i o n > < B o o k M a r k E x i t P o s i t i o n > 2 7 0 0 0 < / B o o k M a r k E x i t P o s i t i o n > < I s E x i t P o s i t i o n D e r i v e d > f a l s e < / I s E x i t P o s i t i o n D e r i v e d > < C a p t i o n S t y l e > < F o n t N a m e > C a l i b r i < / F o n t N a m e > < F o n t S t y l e > R e g u l a r < / F o n t S t y l e > < T e x t A l i g n S t y l e P r o p e r t y > l e f t < / T e x t A l i g n S t y l e P r o p e r t y > < F o n t C o l o r I n t e g e r > 1 6 7 7 7 2 1 5 < / F o n t C o l o r I n t e g e r > < B a c k g r o u n d C o l o r I n t e g e r > 0 < / B a c k g r o u n d C o l o r I n t e g e r > < C a p t i o n L o c a t i o n > S l i d e B o t t o m < / C a p t i o n L o c a t i o n > < / C a p t i o n S t y l e > < / C a p t i o n I t e m > < C a p t i o n I t e m > < I n t e r n a l I d > 2 f 3 7 1 f f 8 - 5 7 b a - 4 9 4 d - a f 6 8 - c 3 0 0 d 7 4 7 a 0 e e < / I n t e r n a l I d > < N a m e > N V D A O u t o f L i s t , 0 0 : 0 0 : 2 7 . 0 - 0 0 : 0 0 : 3 0 . 0 < / N a m e > < T e x t > O u t   o f   L i s t ,   C l o s e   t h e   F l o o r   M e n u   b u t t o n < / T e x t > < B o o k M a r k E n t r y N a m e > N V D A 0 0 : 0 0 : 2 7 . 0 < / B o o k M a r k E n t r y N a m e > < B o o k M a r k E x i t N a m e > N V D A 0 0 : 0 0 : 3 0 . 0 < / B o o k M a r k E x i t N a m e > < B o o k M a r k E n t r y P o s i t i o n > 2 7 0 0 0 < / B o o k M a r k E n t r y P o s i t i o n > < B o o k M a r k E x i t P o s i t i o n > 3 0 0 0 0 < / B o o k M a r k E x i t P o s i t i o n > < I s E x i t P o s i t i o n D e r i v e d > f a l s e < / I s E x i t P o s i t i o n D e r i v e d > < C a p t i o n S t y l e > < F o n t N a m e > C a l i b r i < / F o n t N a m e > < F o n t S t y l e > R e g u l a r < / F o n t S t y l e > < T e x t A l i g n S t y l e P r o p e r t y > l e f t < / T e x t A l i g n S t y l e P r o p e r t y > < F o n t C o l o r I n t e g e r > 1 6 7 7 7 2 1 5 < / F o n t C o l o r I n t e g e r > < B a c k g r o u n d C o l o r I n t e g e r > 0 < / B a c k g r o u n d C o l o r I n t e g e r > < C a p t i o n L o c a t i o n > S l i d e B o t t o m < / C a p t i o n L o c a t i o n > < / C a p t i o n S t y l e > < / C a p t i o n I t e m > < C a p t i o n I t e m > < I n t e r n a l I d > 1 9 8 4 d a 5 9 - 5 1 6 b - 4 9 1 9 - 9 9 6 a - c 2 7 d e 1 a 9 4 1 9 9 < / I n t e r n a l I d > < N a m e > N V D A C l i c k t o o p e n 0 0 : 0 0 : 3 0 . 0 - 0 0 : 0 0 : 3 3 . 0 < / N a m e > < T e x t > C l i c k   t o   o p e n   t h e   R o o m   M e n u   b u t t o n ,   R o o m   M e n u < / T e x t > < B o o k M a r k E n t r y N a m e > N V D A 0 0 : 0 0 : 3 0 . 0 < / B o o k M a r k E n t r y N a m e > < B o o k M a r k E x i t N a m e > N V D A 0 0 : 0 0 : 3 3 . 0 < / B o o k M a r k E x i t N a m e > < B o o k M a r k E n t r y P o s i t i o n > 3 0 0 0 0 < / B o o k M a r k E n t r y P o s i t i o n > < B o o k M a r k E x i t P o s i t i o n > 3 3 0 0 0 < / B o o k M a r k E x i t P o s i t i o n > < I s E x i t P o s i t i o n D e r i v e d > f a l s e < / I s E x i t P o s i t i o n D e r i v e d > < C a p t i o n S t y l e > < F o n t N a m e > C a l i b r i < / F o n t N a m e > < F o n t S t y l e > R e g u l a r < / F o n t S t y l e > < T e x t A l i g n S t y l e P r o p e r t y > l e f t < / T e x t A l i g n S t y l e P r o p e r t y > < F o n t C o l o r I n t e g e r > 1 6 7 7 7 2 1 5 < / F o n t C o l o r I n t e g e r > < B a c k g r o u n d C o l o r I n t e g e r > 0 < / B a c k g r o u n d C o l o r I n t e g e r > < C a p t i o n L o c a t i o n > S l i d e B o t t o m < / C a p t i o n L o c a t i o n > < / C a p t i o n S t y l e > < / C a p t i o n I t e m > < C a p t i o n I t e m > < I n t e r n a l I d > a b e 3 d a 9 3 - 8 d d c - 4 c d 0 - b d e 3 - d 9 2 c b 3 b c 0 d 5 e < / I n t e r n a l I d > < N a m e > N V D A Y o u r c u r r e n t d i s p l a y 0 0 : 0 0 : 3 3 . 0 - 0 0 : 0 0 : 3 5 . 0 < / N a m e > < T e x t > Y o u r   c u r r e n t   d i s p l a y   m o d e   i s   P a n o r a m a < / T e x t > < B o o k M a r k E n t r y N a m e > N V D A 0 0 : 0 0 : 3 3 . 0 < / B o o k M a r k E n t r y N a m e > < B o o k M a r k E x i t N a m e > N V D A 0 0 : 0 0 : 3 5 . 0 < / B o o k M a r k E x i t N a m e > < B o o k M a r k E n t r y P o s i t i o n > 3 3 0 0 0 < / B o o k M a r k E n t r y P o s i t i o n > < B o o k M a r k E x i t P o s i t i o n > 3 5 0 0 0 < / B o o k M a r k E x i t P o s i t i o n > < I s E x i t P o s i t i o n D e r i v e d > f a l s e < / I s E x i t P o s i t i o n D e r i v e d > < C a p t i o n S t y l e > < F o n t N a m e > C a l i b r i < / F o n t N a m e > < F o n t S t y l e > R e g u l a r < / F o n t S t y l e > < T e x t A l i g n S t y l e P r o p e r t y > l e f t < / T e x t A l i g n S t y l e P r o p e r t y > < F o n t C o l o r I n t e g e r > 1 6 7 7 7 2 1 5 < / F o n t C o l o r I n t e g e r > < B a c k g r o u n d C o l o r I n t e g e r > 0 < / B a c k g r o u n d C o l o r I n t e g e r > < C a p t i o n L o c a t i o n > S l i d e B o t t o m < / C a p t i o n L o c a t i o n > < / C a p t i o n S t y l e > < / C a p t i o n I t e m > < C a p t i o n I t e m > < I n t e r n a l I d > 4 1 2 c 3 9 9 9 - e c 7 d - 4 9 4 3 - b 7 2 2 - 2 7 2 c b 2 6 2 0 7 9 8 < / I n t e r n a l I d > < N a m e > N V D A C l i c k t o s e l e c t 0 0 : 0 0 : 3 5 . 0 - 0 0 : 0 0 : 3 8 . 0 < / N a m e > < T e x t > C l i c k   t o   s e l e c t   a n   A l t e r n a t i v e   V i e w   b u t t o n < / T e x t > < B o o k M a r k E n t r y N a m e > N V D A 0 0 : 0 0 : 3 5 . 0 < / B o o k M a r k E n t r y N a m e > < B o o k M a r k E x i t N a m e > N V D A 0 0 : 0 0 : 3 8 . 0 < / B o o k M a r k E x i t N a m e > < B o o k M a r k E n t r y P o s i t i o n > 3 5 0 0 0 < / B o o k M a r k E n t r y P o s i t i o n > < B o o k M a r k E x i t P o s i t i o n > 3 8 0 0 0 < / B o o k M a r k E x i t P o s i t i o n > < I s E x i t P o s i t i o n D e r i v e d > f a l s e < / I s E x i t P o s i t i o n D e r i v e d > < C a p t i o n S t y l e > < F o n t N a m e > C a l i b r i < / F o n t N a m e > < F o n t S t y l e > R e g u l a r < / F o n t S t y l e > < T e x t A l i g n S t y l e P r o p e r t y > l e f t < / T e x t A l i g n S t y l e P r o p e r t y > < F o n t C o l o r I n t e g e r > 1 6 7 7 7 2 1 5 < / F o n t C o l o r I n t e g e r > < B a c k g r o u n d C o l o r I n t e g e r > 0 < / B a c k g r o u n d C o l o r I n t e g e r > < C a p t i o n L o c a t i o n > S l i d e B o t t o m < / C a p t i o n L o c a t i o n > < / C a p t i o n S t y l e > < / C a p t i o n I t e m > < C a p t i o n I t e m > < I n t e r n a l I d > f d 4 2 f 5 7 3 - 2 b 4 c - 4 f 1 f - 8 3 2 e - 0 5 3 2 f b 8 5 8 8 2 0 < / I n t e r n a l I d > < N a m e > N V D A V i e w M e n u , V i e w 0 0 : 0 0 : 3 8 . 0 - 0 0 : 0 0 : 4 1 . 0 < / N a m e > < T e x t > V i e w   M e n u ,   V i e w   M e n u   h e a d i n g   l e v e l   2 < / T e x t > < B o o k M a r k E n t r y N a m e > N V D A 0 0 : 0 0 : 3 8 . 0 < / B o o k M a r k E n t r y N a m e > < B o o k M a r k E x i t N a m e > N V D A 0 0 : 0 0 : 4 1 . 0 < / B o o k M a r k E x i t N a m e > < B o o k M a r k E n t r y P o s i t i o n > 3 8 0 0 0 < / B o o k M a r k E n t r y P o s i t i o n > < B o o k M a r k E x i t P o s i t i o n > 4 1 0 0 0 < / B o o k M a r k E x i t P o s i t i o n > < I s E x i t P o s i t i o n D e r i v e d > f a l s e < / I s E x i t P o s i t i o n D e r i v e d > < C a p t i o n S t y l e > < F o n t N a m e > C a l i b r i < / F o n t N a m e > < F o n t S t y l e > R e g u l a r < / F o n t S t y l e > < T e x t A l i g n S t y l e P r o p e r t y > l e f t < / T e x t A l i g n S t y l e P r o p e r t y > < F o n t C o l o r I n t e g e r > 1 6 7 7 7 2 1 5 < / F o n t C o l o r I n t e g e r > < B a c k g r o u n d C o l o r I n t e g e r > 0 < / B a c k g r o u n d C o l o r I n t e g e r > < C a p t i o n L o c a t i o n > S l i d e B o t t o m < / C a p t i o n L o c a t i o n > < / C a p t i o n S t y l e > < / C a p t i o n I t e m > < C a p t i o n I t e m > < I n t e r n a l I d > e 5 3 5 9 b c 5 - d 1 f a - 4 3 c 5 - a 7 4 f - 9 d f d f f d a 4 7 2 f < / I n t e r n a l I d > < N a m e > N V D A L i s t w i t h t h r e e 0 0 : 0 0 : 4 1 . 0 - 0 0 : 0 0 : 4 4 . 0 < / N a m e > < T e x t > L i s t   w i t h   t h r e e   i t e m s :   P a n o r a m a   ( c u r r e n t   v i e w )   v i s i t e d   l i n k < / T e x t > < B o o k M a r k E n t r y N a m e > N V D A 0 0 : 0 0 : 4 1 . 0 < / B o o k M a r k E n t r y N a m e > < B o o k M a r k E x i t N a m e > N V D A 0 0 : 0 0 : 4 4 . 0 < / B o o k M a r k E x i t N a m e > < B o o k M a r k E n t r y P o s i t i o n > 4 1 0 0 0 < / B o o k M a r k E n t r y P o s i t i o n > < B o o k M a r k E x i t P o s i t i o n > 4 4 0 0 0 < / B o o k M a r k E x i t P o s i t i o n > < I s E x i t P o s i t i o n D e r i v e d > f a l s e < / I s E x i t P o s i t i o n D e r i v e d > < C a p t i o n S t y l e > < F o n t N a m e > C a l i b r i < / F o n t N a m e > < F o n t S t y l e > R e g u l a r < / F o n t S t y l e > < T e x t A l i g n S t y l e P r o p e r t y > l e f t < / T e x t A l i g n S t y l e P r o p e r t y > < F o n t C o l o r I n t e g e r > 1 6 7 7 7 2 1 5 < / F o n t C o l o r I n t e g e r > < B a c k g r o u n d C o l o r I n t e g e r > 0 < / B a c k g r o u n d C o l o r I n t e g e r > < C a p t i o n L o c a t i o n > S l i d e B o t t o m < / C a p t i o n L o c a t i o n > < / C a p t i o n S t y l e > < / C a p t i o n I t e m > < C a p t i o n I t e m > < I n t e r n a l I d > 0 e 5 d 4 1 5 1 - e 1 5 c - 4 6 2 a - b 4 f 3 - 0 b e b 8 e 1 0 2 0 c 9 < / I n t e r n a l I d > < N a m e > N V D A L i s t l i n k 0 0 : 0 0 : 4 4 . 0 - 0 0 : 0 0 : 4 5 . 5 < / N a m e > < T e x t > L i s t   l i n k < / T e x t > < B o o k M a r k E n t r y N a m e > N V D A 0 0 : 0 0 : 4 4 . 0 < / B o o k M a r k E n t r y N a m e > < B o o k M a r k E x i t N a m e > N V D A 0 0 : 0 0 : 4 5 . 5 < / B o o k M a r k E x i t N a m e > < B o o k M a r k E n t r y P o s i t i o n > 4 4 0 0 0 < / B o o k M a r k E n t r y P o s i t i o n > < B o o k M a r k E x i t P o s i t i o n > 4 5 5 0 0 < / B o o k M a r k E x i t P o s i t i o n > < I s E x i t P o s i t i o n D e r i v e d > f a l s e < / I s E x i t P o s i t i o n D e r i v e d > < C a p t i o n S t y l e > < F o n t N a m e > C a l i b r i < / F o n t N a m e > < F o n t S t y l e > R e g u l a r < / F o n t S t y l e > < T e x t A l i g n S t y l e P r o p e r t y > l e f t < / T e x t A l i g n S t y l e P r o p e r t y > < F o n t C o l o r I n t e g e r > 1 6 7 7 7 2 1 5 < / F o n t C o l o r I n t e g e r > < B a c k g r o u n d C o l o r I n t e g e r > 0 < / B a c k g r o u n d C o l o r I n t e g e r > < C a p t i o n L o c a t i o n > S l i d e B o t t o m < / C a p t i o n L o c a t i o n > < / C a p t i o n S t y l e > < / C a p t i o n I t e m > < C a p t i o n I t e m > < I n t e r n a l I d > 5 2 a 6 0 f f 6 - 7 a 0 c - 4 2 0 3 - b 6 a a - 3 6 f 2 f 4 6 6 0 e d 9 < / I n t e r n a l I d > < N a m e > N V D A T h u m b n a i l s l i n k 0 0 : 0 0 : 4 5 . 5 - 0 0 : 0 0 : 4 7 . 0 < / N a m e > < T e x t > T h u m b n a i l s   l i n k < / T e x t > < B o o k M a r k E n t r y N a m e > N V D A 0 0 : 0 0 : 4 5 . 5 < / B o o k M a r k E n t r y N a m e > < B o o k M a r k E x i t N a m e > N V D A 0 0 : 0 0 : 4 7 . 0 < / B o o k M a r k E x i t N a m e > < B o o k M a r k E n t r y P o s i t i o n > 4 5 5 0 0 < / B o o k M a r k E n t r y P o s i t i o n > < B o o k M a r k E x i t P o s i t i o n > 4 7 0 0 0 < / B o o k M a r k E x i t P o s i t i o n > < I s E x i t P o s i t i o n D e r i v e d > f a l s e < / I s E x i t P o s i t i o n D e r i v e d > < C a p t i o n S t y l e > < F o n t N a m e > C a l i b r i < / F o n t N a m e > < F o n t S t y l e > R e g u l a r < / F o n t S t y l e > < T e x t A l i g n S t y l e P r o p e r t y > l e f t < / T e x t A l i g n S t y l e P r o p e r t y > < F o n t C o l o r I n t e g e r > 1 6 7 7 7 2 1 5 < / F o n t C o l o r I n t e g e r > < B a c k g r o u n d C o l o r I n t e g e r > 0 < / B a c k g r o u n d C o l o r I n t e g e r > < C a p t i o n L o c a t i o n > S l i d e B o t t o m < / C a p t i o n L o c a t i o n > < / C a p t i o n S t y l e > < / C a p t i o n I t e m > < C a p t i o n I t e m > < I n t e r n a l I d > 5 e a b 7 6 c 8 - 9 9 1 2 - 4 3 a 0 - 9 4 0 c - 0 4 f 7 0 a c 5 c c e 7 < / I n t e r n a l I d > < N a m e > N V D A O u t o f L i s t , 0 0 : 0 0 : 4 7 . 0 - 0 0 : 0 0 : 5 0 . 0 < / N a m e > < T e x t > O u t   o f   L i s t ,   C l o s e   t h e   V i e w   M e n u   b u t t o n < / T e x t > < B o o k M a r k E n t r y N a m e > N V D A 0 0 : 0 0 : 4 7 . 0 < / B o o k M a r k E n t r y N a m e > < B o o k M a r k E x i t N a m e > N V D A 0 0 : 0 0 : 5 0 . 0 < / B o o k M a r k E x i t N a m e > < B o o k M a r k E n t r y P o s i t i o n > 4 7 0 0 0 < / B o o k M a r k E n t r y P o s i t i o n > < B o o k M a r k E x i t P o s i t i o n > 5 0 0 0 0 < / B o o k M a r k E x i t P o s i t i o n > < I s E x i t P o s i t i o n D e r i v e d > f a l s e < / I s E x i t P o s i t i o n D e r i v e d > < C a p t i o n S t y l e > < F o n t N a m e > C a l i b r i < / F o n t N a m e > < F o n t S t y l e > R e g u l a r < / F o n t S t y l e > < T e x t A l i g n S t y l e P r o p e r t y > l e f t < / T e x t A l i g n S t y l e P r o p e r t y > < F o n t C o l o r I n t e g e r > 1 6 7 7 7 2 1 5 < / F o n t C o l o r I n t e g e r > < B a c k g r o u n d C o l o r I n t e g e r > 0 < / B a c k g r o u n d C o l o r I n t e g e r > < C a p t i o n L o c a t i o n > S l i d e B o t t o m < / C a p t i o n L o c a t i o n > < / C a p t i o n S t y l e > < / C a p t i o n I t e m > < C a p t i o n I t e m > < I n t e r n a l I d > f 6 f 7 0 9 c c - 8 d b 4 - 4 f 4 d - 8 e 7 9 - 0 0 5 c 9 b f 0 d a f 1 < / I n t e r n a l I d > < N a m e > N V D A R e a d m o r e a b o u t 0 0 : 0 0 : 5 0 . 0 - 0 0 : 0 0 : 5 2 . 7 < / N a m e > < T e x t > R e a d   m o r e   a b o u t   H o u s e   C h a m b e r   l i n k < / T e x t > < B o o k M a r k E n t r y N a m e > N V D A 0 0 : 0 0 : 5 0 . 0 < / B o o k M a r k E n t r y N a m e > < B o o k M a r k E x i t N a m e > N V D A 0 0 : 0 0 : 5 2 . 7 < / B o o k M a r k E x i t N a m e > < B o o k M a r k E n t r y P o s i t i o n > 5 0 0 0 0 < / B o o k M a r k E n t r y P o s i t i o n > < B o o k M a r k E x i t P o s i t i o n > 5 2 7 0 0 < / B o o k M a r k E x i t P o s i t i o n > < I s E x i t P o s i t i o n D e r i v e d > f a l s e < / I s E x i t P o s i t i o n D e r i v e d > < C a p t i o n S t y l e > < F o n t N a m e > C a l i b r i < / F o n t N a m e > < F o n t S t y l e > R e g u l a r < / F o n t S t y l e > < T e x t A l i g n S t y l e P r o p e r t y > l e f t < / T e x t A l i g n S t y l e P r o p e r t y > < F o n t C o l o r I n t e g e r > 1 6 7 7 7 2 1 5 < / F o n t C o l o r I n t e g e r > < B a c k g r o u n d C o l o r I n t e g e r > 0 < / B a c k g r o u n d C o l o r I n t e g e r > < C a p t i o n L o c a t i o n > S l i d e B o t t o m < / C a p t i o n L o c a t i o n > < / C a p t i o n S t y l e > < / C a p t i o n I t e m > < / C a p t i o n I t e m s > < / C a p t i o n I t e m s L i s t > 
</file>

<file path=customXml/itemProps1.xml><?xml version="1.0" encoding="utf-8"?>
<ds:datastoreItem xmlns:ds="http://schemas.openxmlformats.org/officeDocument/2006/customXml" ds:itemID="{46AAB630-028A-46F8-86CC-CE13BA59C1CC}">
  <ds:schemaRef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SSDT</Template>
  <TotalTime>185</TotalTime>
  <Words>1273</Words>
  <Application>Microsoft Office PowerPoint</Application>
  <PresentationFormat>On-screen Show (4:3)</PresentationFormat>
  <Paragraphs>190</Paragraphs>
  <Slides>22</Slides>
  <Notes>4</Notes>
  <HiddenSlides>0</HiddenSlides>
  <MMClips>0</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22</vt:i4>
      </vt:variant>
    </vt:vector>
  </HeadingPairs>
  <TitlesOfParts>
    <vt:vector size="37" baseType="lpstr">
      <vt:lpstr>ＭＳ Ｐゴシック</vt:lpstr>
      <vt:lpstr>Arial</vt:lpstr>
      <vt:lpstr>Arial Black</vt:lpstr>
      <vt:lpstr>Calibri</vt:lpstr>
      <vt:lpstr>Courier New</vt:lpstr>
      <vt:lpstr>Lucida Grande</vt:lpstr>
      <vt:lpstr>Segoe UI</vt:lpstr>
      <vt:lpstr>Segoe UI Symbol</vt:lpstr>
      <vt:lpstr>Symbol</vt:lpstr>
      <vt:lpstr>Times New Roman</vt:lpstr>
      <vt:lpstr>Sections</vt:lpstr>
      <vt:lpstr>Ordered Sections</vt:lpstr>
      <vt:lpstr>Tile Sections</vt:lpstr>
      <vt:lpstr>Category Sections</vt:lpstr>
      <vt:lpstr>Contents</vt:lpstr>
      <vt:lpstr>Database Change Management</vt:lpstr>
      <vt:lpstr>Difficulties in managing Database Changes</vt:lpstr>
      <vt:lpstr>Sequential Changes vs. Declarative Model</vt:lpstr>
      <vt:lpstr>SQL Server Data Tools (SSDT)</vt:lpstr>
      <vt:lpstr>How to use SSDT?</vt:lpstr>
      <vt:lpstr>Import</vt:lpstr>
      <vt:lpstr>Building and debugging</vt:lpstr>
      <vt:lpstr>Data Tier Applications (DAC)</vt:lpstr>
      <vt:lpstr>Developer Productivity</vt:lpstr>
      <vt:lpstr>Schema Compare</vt:lpstr>
      <vt:lpstr>Deployment Options</vt:lpstr>
      <vt:lpstr>Deployment Topics</vt:lpstr>
      <vt:lpstr>Other Features</vt:lpstr>
      <vt:lpstr>Additional items of note</vt:lpstr>
      <vt:lpstr>Big Picture</vt:lpstr>
      <vt:lpstr>Issues</vt:lpstr>
      <vt:lpstr>SSDT Compared to VS Database Projects</vt:lpstr>
      <vt:lpstr>SSDT vs. VSDB</vt:lpstr>
      <vt:lpstr>SSDT unit tests vs. VSDB unit tests</vt:lpstr>
      <vt:lpstr>SSDT project template</vt:lpstr>
      <vt:lpstr>VSDB project templates</vt:lpstr>
      <vt:lpstr>More Info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Babiec, Andrew</dc:creator>
  <cp:lastModifiedBy>Babiec, Andrew</cp:lastModifiedBy>
  <cp:revision>25</cp:revision>
  <cp:lastPrinted>2013-02-26T21:18:50Z</cp:lastPrinted>
  <dcterms:created xsi:type="dcterms:W3CDTF">2013-10-19T04:29:30Z</dcterms:created>
  <dcterms:modified xsi:type="dcterms:W3CDTF">2013-10-19T07:35:13Z</dcterms:modified>
</cp:coreProperties>
</file>