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286" r:id="rId4"/>
    <p:sldId id="283" r:id="rId5"/>
    <p:sldId id="288" r:id="rId6"/>
    <p:sldId id="297" r:id="rId7"/>
    <p:sldId id="298" r:id="rId8"/>
    <p:sldId id="257" r:id="rId9"/>
    <p:sldId id="266" r:id="rId10"/>
    <p:sldId id="267" r:id="rId11"/>
    <p:sldId id="268" r:id="rId12"/>
    <p:sldId id="269" r:id="rId13"/>
    <p:sldId id="282" r:id="rId14"/>
    <p:sldId id="289" r:id="rId15"/>
    <p:sldId id="258" r:id="rId16"/>
    <p:sldId id="259" r:id="rId17"/>
    <p:sldId id="260" r:id="rId18"/>
    <p:sldId id="261" r:id="rId19"/>
    <p:sldId id="291" r:id="rId20"/>
    <p:sldId id="292" r:id="rId21"/>
    <p:sldId id="299" r:id="rId22"/>
    <p:sldId id="285" r:id="rId23"/>
    <p:sldId id="270" r:id="rId24"/>
    <p:sldId id="271" r:id="rId25"/>
    <p:sldId id="272" r:id="rId26"/>
    <p:sldId id="274" r:id="rId27"/>
    <p:sldId id="295" r:id="rId28"/>
    <p:sldId id="296" r:id="rId29"/>
    <p:sldId id="277" r:id="rId30"/>
    <p:sldId id="293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Babiec" userId="d2875667258e6b13" providerId="LiveId" clId="{DEC7C000-5127-4DEF-8E2D-B50F72D90D58}"/>
    <pc:docChg chg="undo custSel addSld delSld modSld sldOrd">
      <pc:chgData name="Andy Babiec" userId="d2875667258e6b13" providerId="LiveId" clId="{DEC7C000-5127-4DEF-8E2D-B50F72D90D58}" dt="2018-04-07T15:29:29.657" v="2882" actId="27636"/>
      <pc:docMkLst>
        <pc:docMk/>
      </pc:docMkLst>
      <pc:sldChg chg="addSp delSp modSp">
        <pc:chgData name="Andy Babiec" userId="d2875667258e6b13" providerId="LiveId" clId="{DEC7C000-5127-4DEF-8E2D-B50F72D90D58}" dt="2018-04-07T14:22:04.126" v="2801" actId="1076"/>
        <pc:sldMkLst>
          <pc:docMk/>
          <pc:sldMk cId="1081862565" sldId="256"/>
        </pc:sldMkLst>
        <pc:spChg chg="mod">
          <ac:chgData name="Andy Babiec" userId="d2875667258e6b13" providerId="LiveId" clId="{DEC7C000-5127-4DEF-8E2D-B50F72D90D58}" dt="2018-04-07T12:58:18.070" v="313" actId="113"/>
          <ac:spMkLst>
            <pc:docMk/>
            <pc:sldMk cId="1081862565" sldId="256"/>
            <ac:spMk id="2" creationId="{985E5867-AABB-48DD-BDDE-A16FB0D9DA70}"/>
          </ac:spMkLst>
        </pc:spChg>
        <pc:spChg chg="mod">
          <ac:chgData name="Andy Babiec" userId="d2875667258e6b13" providerId="LiveId" clId="{DEC7C000-5127-4DEF-8E2D-B50F72D90D58}" dt="2018-04-07T11:42:50.168" v="0" actId="113"/>
          <ac:spMkLst>
            <pc:docMk/>
            <pc:sldMk cId="1081862565" sldId="256"/>
            <ac:spMk id="3" creationId="{8ED5A996-AE45-49ED-8AA6-BE322716F9F2}"/>
          </ac:spMkLst>
        </pc:spChg>
        <pc:picChg chg="add mod">
          <ac:chgData name="Andy Babiec" userId="d2875667258e6b13" providerId="LiveId" clId="{DEC7C000-5127-4DEF-8E2D-B50F72D90D58}" dt="2018-04-07T14:22:01.999" v="2800" actId="1076"/>
          <ac:picMkLst>
            <pc:docMk/>
            <pc:sldMk cId="1081862565" sldId="256"/>
            <ac:picMk id="5" creationId="{99FDCF5F-300C-4FF3-BA9B-68E2BABA9145}"/>
          </ac:picMkLst>
        </pc:picChg>
        <pc:picChg chg="add del mod">
          <ac:chgData name="Andy Babiec" userId="d2875667258e6b13" providerId="LiveId" clId="{DEC7C000-5127-4DEF-8E2D-B50F72D90D58}" dt="2018-04-07T12:27:49.101" v="89" actId="478"/>
          <ac:picMkLst>
            <pc:docMk/>
            <pc:sldMk cId="1081862565" sldId="256"/>
            <ac:picMk id="7" creationId="{02640C03-B973-4C89-A29D-F957C89AF123}"/>
          </ac:picMkLst>
        </pc:picChg>
        <pc:picChg chg="add mod">
          <ac:chgData name="Andy Babiec" userId="d2875667258e6b13" providerId="LiveId" clId="{DEC7C000-5127-4DEF-8E2D-B50F72D90D58}" dt="2018-04-07T14:22:04.126" v="2801" actId="1076"/>
          <ac:picMkLst>
            <pc:docMk/>
            <pc:sldMk cId="1081862565" sldId="256"/>
            <ac:picMk id="9" creationId="{7DC43367-F4E2-4A9E-B728-0C91ECDF6EC3}"/>
          </ac:picMkLst>
        </pc:picChg>
      </pc:sldChg>
      <pc:sldChg chg="modSp ord">
        <pc:chgData name="Andy Babiec" userId="d2875667258e6b13" providerId="LiveId" clId="{DEC7C000-5127-4DEF-8E2D-B50F72D90D58}" dt="2018-04-07T15:29:29.657" v="2882" actId="27636"/>
        <pc:sldMkLst>
          <pc:docMk/>
          <pc:sldMk cId="1799427600" sldId="257"/>
        </pc:sldMkLst>
        <pc:spChg chg="mod">
          <ac:chgData name="Andy Babiec" userId="d2875667258e6b13" providerId="LiveId" clId="{DEC7C000-5127-4DEF-8E2D-B50F72D90D58}" dt="2018-04-07T13:16:17.047" v="932" actId="20577"/>
          <ac:spMkLst>
            <pc:docMk/>
            <pc:sldMk cId="1799427600" sldId="257"/>
            <ac:spMk id="2" creationId="{795B5831-7033-4B61-BE20-63B28CDD34B6}"/>
          </ac:spMkLst>
        </pc:spChg>
        <pc:spChg chg="mod">
          <ac:chgData name="Andy Babiec" userId="d2875667258e6b13" providerId="LiveId" clId="{DEC7C000-5127-4DEF-8E2D-B50F72D90D58}" dt="2018-04-07T15:29:29.657" v="2882" actId="27636"/>
          <ac:spMkLst>
            <pc:docMk/>
            <pc:sldMk cId="1799427600" sldId="257"/>
            <ac:spMk id="3" creationId="{7AC4F40C-A5AC-405A-BFE5-5D1FE837A667}"/>
          </ac:spMkLst>
        </pc:spChg>
      </pc:sldChg>
      <pc:sldChg chg="modSp">
        <pc:chgData name="Andy Babiec" userId="d2875667258e6b13" providerId="LiveId" clId="{DEC7C000-5127-4DEF-8E2D-B50F72D90D58}" dt="2018-04-07T13:29:46.975" v="1324" actId="12788"/>
        <pc:sldMkLst>
          <pc:docMk/>
          <pc:sldMk cId="2844514932" sldId="258"/>
        </pc:sldMkLst>
        <pc:picChg chg="mod">
          <ac:chgData name="Andy Babiec" userId="d2875667258e6b13" providerId="LiveId" clId="{DEC7C000-5127-4DEF-8E2D-B50F72D90D58}" dt="2018-04-07T13:29:46.975" v="1324" actId="12788"/>
          <ac:picMkLst>
            <pc:docMk/>
            <pc:sldMk cId="2844514932" sldId="258"/>
            <ac:picMk id="2" creationId="{C4666B86-7457-415E-8194-BC81F51324E1}"/>
          </ac:picMkLst>
        </pc:picChg>
      </pc:sldChg>
      <pc:sldChg chg="modSp">
        <pc:chgData name="Andy Babiec" userId="d2875667258e6b13" providerId="LiveId" clId="{DEC7C000-5127-4DEF-8E2D-B50F72D90D58}" dt="2018-04-07T13:29:53.230" v="1326" actId="14100"/>
        <pc:sldMkLst>
          <pc:docMk/>
          <pc:sldMk cId="607479861" sldId="259"/>
        </pc:sldMkLst>
        <pc:picChg chg="mod">
          <ac:chgData name="Andy Babiec" userId="d2875667258e6b13" providerId="LiveId" clId="{DEC7C000-5127-4DEF-8E2D-B50F72D90D58}" dt="2018-04-07T13:29:53.230" v="1326" actId="14100"/>
          <ac:picMkLst>
            <pc:docMk/>
            <pc:sldMk cId="607479861" sldId="259"/>
            <ac:picMk id="2" creationId="{EC10ACF6-52C8-4FEC-9B97-5642511FFB1C}"/>
          </ac:picMkLst>
        </pc:picChg>
      </pc:sldChg>
      <pc:sldChg chg="modSp">
        <pc:chgData name="Andy Babiec" userId="d2875667258e6b13" providerId="LiveId" clId="{DEC7C000-5127-4DEF-8E2D-B50F72D90D58}" dt="2018-04-07T13:30:01.223" v="1328" actId="14100"/>
        <pc:sldMkLst>
          <pc:docMk/>
          <pc:sldMk cId="311501876" sldId="260"/>
        </pc:sldMkLst>
        <pc:picChg chg="mod">
          <ac:chgData name="Andy Babiec" userId="d2875667258e6b13" providerId="LiveId" clId="{DEC7C000-5127-4DEF-8E2D-B50F72D90D58}" dt="2018-04-07T13:30:01.223" v="1328" actId="14100"/>
          <ac:picMkLst>
            <pc:docMk/>
            <pc:sldMk cId="311501876" sldId="260"/>
            <ac:picMk id="3" creationId="{7A033585-1961-496F-84DD-EC85C8D75AED}"/>
          </ac:picMkLst>
        </pc:picChg>
      </pc:sldChg>
      <pc:sldChg chg="ord">
        <pc:chgData name="Andy Babiec" userId="d2875667258e6b13" providerId="LiveId" clId="{DEC7C000-5127-4DEF-8E2D-B50F72D90D58}" dt="2018-04-07T13:43:56.443" v="1743" actId="1076"/>
        <pc:sldMkLst>
          <pc:docMk/>
          <pc:sldMk cId="3856447358" sldId="261"/>
        </pc:sldMkLst>
      </pc:sldChg>
      <pc:sldChg chg="del">
        <pc:chgData name="Andy Babiec" userId="d2875667258e6b13" providerId="LiveId" clId="{DEC7C000-5127-4DEF-8E2D-B50F72D90D58}" dt="2018-04-07T13:49:41.827" v="1920" actId="2696"/>
        <pc:sldMkLst>
          <pc:docMk/>
          <pc:sldMk cId="818029016" sldId="262"/>
        </pc:sldMkLst>
      </pc:sldChg>
      <pc:sldChg chg="del">
        <pc:chgData name="Andy Babiec" userId="d2875667258e6b13" providerId="LiveId" clId="{DEC7C000-5127-4DEF-8E2D-B50F72D90D58}" dt="2018-04-07T13:49:47.194" v="1921" actId="2696"/>
        <pc:sldMkLst>
          <pc:docMk/>
          <pc:sldMk cId="2671517527" sldId="263"/>
        </pc:sldMkLst>
      </pc:sldChg>
      <pc:sldChg chg="delSp del ord">
        <pc:chgData name="Andy Babiec" userId="d2875667258e6b13" providerId="LiveId" clId="{DEC7C000-5127-4DEF-8E2D-B50F72D90D58}" dt="2018-04-07T14:08:45.035" v="2572" actId="2696"/>
        <pc:sldMkLst>
          <pc:docMk/>
          <pc:sldMk cId="4137381913" sldId="264"/>
        </pc:sldMkLst>
        <pc:picChg chg="del">
          <ac:chgData name="Andy Babiec" userId="d2875667258e6b13" providerId="LiveId" clId="{DEC7C000-5127-4DEF-8E2D-B50F72D90D58}" dt="2018-04-07T14:08:34.340" v="2568" actId="2696"/>
          <ac:picMkLst>
            <pc:docMk/>
            <pc:sldMk cId="4137381913" sldId="264"/>
            <ac:picMk id="2" creationId="{91F1A10F-30E4-484B-8BBD-BF1442299106}"/>
          </ac:picMkLst>
        </pc:picChg>
      </pc:sldChg>
      <pc:sldChg chg="delSp modSp del ord">
        <pc:chgData name="Andy Babiec" userId="d2875667258e6b13" providerId="LiveId" clId="{DEC7C000-5127-4DEF-8E2D-B50F72D90D58}" dt="2018-04-07T14:10:04.647" v="2613" actId="2696"/>
        <pc:sldMkLst>
          <pc:docMk/>
          <pc:sldMk cId="1878079655" sldId="265"/>
        </pc:sldMkLst>
        <pc:picChg chg="del mod">
          <ac:chgData name="Andy Babiec" userId="d2875667258e6b13" providerId="LiveId" clId="{DEC7C000-5127-4DEF-8E2D-B50F72D90D58}" dt="2018-04-07T14:09:51.397" v="2610" actId="2696"/>
          <ac:picMkLst>
            <pc:docMk/>
            <pc:sldMk cId="1878079655" sldId="265"/>
            <ac:picMk id="2" creationId="{2504BE4E-C4B0-476B-B576-7F73DA10D105}"/>
          </ac:picMkLst>
        </pc:picChg>
      </pc:sldChg>
      <pc:sldChg chg="ord">
        <pc:chgData name="Andy Babiec" userId="d2875667258e6b13" providerId="LiveId" clId="{DEC7C000-5127-4DEF-8E2D-B50F72D90D58}" dt="2018-04-07T13:24:44.229" v="1176" actId="1076"/>
        <pc:sldMkLst>
          <pc:docMk/>
          <pc:sldMk cId="2429376722" sldId="266"/>
        </pc:sldMkLst>
      </pc:sldChg>
      <pc:sldChg chg="modSp ord">
        <pc:chgData name="Andy Babiec" userId="d2875667258e6b13" providerId="LiveId" clId="{DEC7C000-5127-4DEF-8E2D-B50F72D90D58}" dt="2018-04-07T13:27:56.718" v="1229" actId="12789"/>
        <pc:sldMkLst>
          <pc:docMk/>
          <pc:sldMk cId="89469040" sldId="267"/>
        </pc:sldMkLst>
        <pc:picChg chg="mod">
          <ac:chgData name="Andy Babiec" userId="d2875667258e6b13" providerId="LiveId" clId="{DEC7C000-5127-4DEF-8E2D-B50F72D90D58}" dt="2018-04-07T13:27:56.718" v="1229" actId="12789"/>
          <ac:picMkLst>
            <pc:docMk/>
            <pc:sldMk cId="89469040" sldId="267"/>
            <ac:picMk id="2" creationId="{3B53711B-D981-437A-85AD-05BD5D0ABA99}"/>
          </ac:picMkLst>
        </pc:picChg>
      </pc:sldChg>
      <pc:sldChg chg="modSp ord">
        <pc:chgData name="Andy Babiec" userId="d2875667258e6b13" providerId="LiveId" clId="{DEC7C000-5127-4DEF-8E2D-B50F72D90D58}" dt="2018-04-07T13:28:22.917" v="1259" actId="1037"/>
        <pc:sldMkLst>
          <pc:docMk/>
          <pc:sldMk cId="1045189956" sldId="268"/>
        </pc:sldMkLst>
        <pc:picChg chg="mod">
          <ac:chgData name="Andy Babiec" userId="d2875667258e6b13" providerId="LiveId" clId="{DEC7C000-5127-4DEF-8E2D-B50F72D90D58}" dt="2018-04-07T13:28:22.917" v="1259" actId="1037"/>
          <ac:picMkLst>
            <pc:docMk/>
            <pc:sldMk cId="1045189956" sldId="268"/>
            <ac:picMk id="2" creationId="{B45012DF-1264-4024-B0E4-B2998A1E0C97}"/>
          </ac:picMkLst>
        </pc:picChg>
      </pc:sldChg>
      <pc:sldChg chg="modSp ord">
        <pc:chgData name="Andy Babiec" userId="d2875667258e6b13" providerId="LiveId" clId="{DEC7C000-5127-4DEF-8E2D-B50F72D90D58}" dt="2018-04-07T13:28:57.966" v="1318" actId="1038"/>
        <pc:sldMkLst>
          <pc:docMk/>
          <pc:sldMk cId="3864046845" sldId="269"/>
        </pc:sldMkLst>
        <pc:picChg chg="mod">
          <ac:chgData name="Andy Babiec" userId="d2875667258e6b13" providerId="LiveId" clId="{DEC7C000-5127-4DEF-8E2D-B50F72D90D58}" dt="2018-04-07T13:28:57.966" v="1318" actId="1038"/>
          <ac:picMkLst>
            <pc:docMk/>
            <pc:sldMk cId="3864046845" sldId="269"/>
            <ac:picMk id="2" creationId="{20CA2678-6BAE-4485-A5B8-0D206552B6CC}"/>
          </ac:picMkLst>
        </pc:picChg>
      </pc:sldChg>
      <pc:sldChg chg="addSp delSp">
        <pc:chgData name="Andy Babiec" userId="d2875667258e6b13" providerId="LiveId" clId="{DEC7C000-5127-4DEF-8E2D-B50F72D90D58}" dt="2018-04-07T13:52:40.341" v="2010" actId="1076"/>
        <pc:sldMkLst>
          <pc:docMk/>
          <pc:sldMk cId="2790346799" sldId="270"/>
        </pc:sldMkLst>
        <pc:picChg chg="add del">
          <ac:chgData name="Andy Babiec" userId="d2875667258e6b13" providerId="LiveId" clId="{DEC7C000-5127-4DEF-8E2D-B50F72D90D58}" dt="2018-04-07T13:52:40.341" v="2010" actId="1076"/>
          <ac:picMkLst>
            <pc:docMk/>
            <pc:sldMk cId="2790346799" sldId="270"/>
            <ac:picMk id="4" creationId="{5F2C33E4-8067-43F6-8E6F-8BB9E3168CF8}"/>
          </ac:picMkLst>
        </pc:picChg>
      </pc:sldChg>
      <pc:sldChg chg="modSp">
        <pc:chgData name="Andy Babiec" userId="d2875667258e6b13" providerId="LiveId" clId="{DEC7C000-5127-4DEF-8E2D-B50F72D90D58}" dt="2018-04-07T13:50:15.570" v="1947" actId="1035"/>
        <pc:sldMkLst>
          <pc:docMk/>
          <pc:sldMk cId="3564690164" sldId="271"/>
        </pc:sldMkLst>
        <pc:picChg chg="mod">
          <ac:chgData name="Andy Babiec" userId="d2875667258e6b13" providerId="LiveId" clId="{DEC7C000-5127-4DEF-8E2D-B50F72D90D58}" dt="2018-04-07T13:50:15.570" v="1947" actId="1035"/>
          <ac:picMkLst>
            <pc:docMk/>
            <pc:sldMk cId="3564690164" sldId="271"/>
            <ac:picMk id="3" creationId="{667E89AD-25D3-4856-89EE-5DA4A075DBF4}"/>
          </ac:picMkLst>
        </pc:picChg>
      </pc:sldChg>
      <pc:sldChg chg="modSp">
        <pc:chgData name="Andy Babiec" userId="d2875667258e6b13" providerId="LiveId" clId="{DEC7C000-5127-4DEF-8E2D-B50F72D90D58}" dt="2018-04-07T13:50:42.058" v="1951" actId="12789"/>
        <pc:sldMkLst>
          <pc:docMk/>
          <pc:sldMk cId="3387694469" sldId="272"/>
        </pc:sldMkLst>
        <pc:picChg chg="mod">
          <ac:chgData name="Andy Babiec" userId="d2875667258e6b13" providerId="LiveId" clId="{DEC7C000-5127-4DEF-8E2D-B50F72D90D58}" dt="2018-04-07T13:50:42.058" v="1951" actId="12789"/>
          <ac:picMkLst>
            <pc:docMk/>
            <pc:sldMk cId="3387694469" sldId="272"/>
            <ac:picMk id="3" creationId="{46757AA2-A1E7-4AE7-AF84-34D2F8032F30}"/>
          </ac:picMkLst>
        </pc:picChg>
      </pc:sldChg>
      <pc:sldChg chg="modSp">
        <pc:chgData name="Andy Babiec" userId="d2875667258e6b13" providerId="LiveId" clId="{DEC7C000-5127-4DEF-8E2D-B50F72D90D58}" dt="2018-04-07T13:50:36.417" v="1950" actId="12789"/>
        <pc:sldMkLst>
          <pc:docMk/>
          <pc:sldMk cId="3889149041" sldId="274"/>
        </pc:sldMkLst>
        <pc:picChg chg="mod">
          <ac:chgData name="Andy Babiec" userId="d2875667258e6b13" providerId="LiveId" clId="{DEC7C000-5127-4DEF-8E2D-B50F72D90D58}" dt="2018-04-07T13:50:36.417" v="1950" actId="12789"/>
          <ac:picMkLst>
            <pc:docMk/>
            <pc:sldMk cId="3889149041" sldId="274"/>
            <ac:picMk id="3" creationId="{4779DDCC-2D44-4891-B402-7BBE3E63299D}"/>
          </ac:picMkLst>
        </pc:picChg>
      </pc:sldChg>
      <pc:sldChg chg="modSp">
        <pc:chgData name="Andy Babiec" userId="d2875667258e6b13" providerId="LiveId" clId="{DEC7C000-5127-4DEF-8E2D-B50F72D90D58}" dt="2018-04-07T15:22:59.637" v="2829" actId="12789"/>
        <pc:sldMkLst>
          <pc:docMk/>
          <pc:sldMk cId="1573162001" sldId="275"/>
        </pc:sldMkLst>
        <pc:picChg chg="mod">
          <ac:chgData name="Andy Babiec" userId="d2875667258e6b13" providerId="LiveId" clId="{DEC7C000-5127-4DEF-8E2D-B50F72D90D58}" dt="2018-04-07T15:22:59.637" v="2829" actId="12789"/>
          <ac:picMkLst>
            <pc:docMk/>
            <pc:sldMk cId="1573162001" sldId="275"/>
            <ac:picMk id="3" creationId="{AC3FA5BE-2B20-4AA5-BDB9-66360AC22BAD}"/>
          </ac:picMkLst>
        </pc:picChg>
      </pc:sldChg>
      <pc:sldChg chg="modTransition">
        <pc:chgData name="Andy Babiec" userId="d2875667258e6b13" providerId="LiveId" clId="{DEC7C000-5127-4DEF-8E2D-B50F72D90D58}" dt="2018-04-07T14:01:01.918" v="2402" actId="1076"/>
        <pc:sldMkLst>
          <pc:docMk/>
          <pc:sldMk cId="2584163045" sldId="276"/>
        </pc:sldMkLst>
      </pc:sldChg>
      <pc:sldChg chg="addSp modSp">
        <pc:chgData name="Andy Babiec" userId="d2875667258e6b13" providerId="LiveId" clId="{DEC7C000-5127-4DEF-8E2D-B50F72D90D58}" dt="2018-04-07T13:52:48.532" v="2012" actId="1076"/>
        <pc:sldMkLst>
          <pc:docMk/>
          <pc:sldMk cId="1955520652" sldId="277"/>
        </pc:sldMkLst>
        <pc:picChg chg="add mod">
          <ac:chgData name="Andy Babiec" userId="d2875667258e6b13" providerId="LiveId" clId="{DEC7C000-5127-4DEF-8E2D-B50F72D90D58}" dt="2018-04-07T13:52:48.532" v="2012" actId="1076"/>
          <ac:picMkLst>
            <pc:docMk/>
            <pc:sldMk cId="1955520652" sldId="277"/>
            <ac:picMk id="4" creationId="{558C06C0-2DE6-4AB3-A6A7-D2736E2F6B58}"/>
          </ac:picMkLst>
        </pc:picChg>
      </pc:sldChg>
      <pc:sldChg chg="addSp delSp add del ord">
        <pc:chgData name="Andy Babiec" userId="d2875667258e6b13" providerId="LiveId" clId="{DEC7C000-5127-4DEF-8E2D-B50F72D90D58}" dt="2018-04-07T12:03:56.021" v="65" actId="2696"/>
        <pc:sldMkLst>
          <pc:docMk/>
          <pc:sldMk cId="4012545128" sldId="278"/>
        </pc:sldMkLst>
        <pc:picChg chg="add del">
          <ac:chgData name="Andy Babiec" userId="d2875667258e6b13" providerId="LiveId" clId="{DEC7C000-5127-4DEF-8E2D-B50F72D90D58}" dt="2018-04-07T12:03:51.915" v="63" actId="2696"/>
          <ac:picMkLst>
            <pc:docMk/>
            <pc:sldMk cId="4012545128" sldId="278"/>
            <ac:picMk id="2" creationId="{8221078F-5D85-4AEF-A21A-50D4A3E65260}"/>
          </ac:picMkLst>
        </pc:picChg>
      </pc:sldChg>
      <pc:sldChg chg="addSp delSp add del">
        <pc:chgData name="Andy Babiec" userId="d2875667258e6b13" providerId="LiveId" clId="{DEC7C000-5127-4DEF-8E2D-B50F72D90D58}" dt="2018-04-07T12:02:48.424" v="30" actId="2696"/>
        <pc:sldMkLst>
          <pc:docMk/>
          <pc:sldMk cId="1233228051" sldId="279"/>
        </pc:sldMkLst>
        <pc:picChg chg="add del">
          <ac:chgData name="Andy Babiec" userId="d2875667258e6b13" providerId="LiveId" clId="{DEC7C000-5127-4DEF-8E2D-B50F72D90D58}" dt="2018-04-07T12:02:01.804" v="7" actId="2696"/>
          <ac:picMkLst>
            <pc:docMk/>
            <pc:sldMk cId="1233228051" sldId="279"/>
            <ac:picMk id="2" creationId="{23AE6AB4-6D3F-431A-B50C-0D511815D995}"/>
          </ac:picMkLst>
        </pc:picChg>
      </pc:sldChg>
      <pc:sldChg chg="addSp modSp add del modTransition">
        <pc:chgData name="Andy Babiec" userId="d2875667258e6b13" providerId="LiveId" clId="{DEC7C000-5127-4DEF-8E2D-B50F72D90D58}" dt="2018-04-07T13:19:21.322" v="1015" actId="2696"/>
        <pc:sldMkLst>
          <pc:docMk/>
          <pc:sldMk cId="3770945811" sldId="280"/>
        </pc:sldMkLst>
        <pc:spChg chg="mod">
          <ac:chgData name="Andy Babiec" userId="d2875667258e6b13" providerId="LiveId" clId="{DEC7C000-5127-4DEF-8E2D-B50F72D90D58}" dt="2018-04-07T12:02:29.188" v="29" actId="20577"/>
          <ac:spMkLst>
            <pc:docMk/>
            <pc:sldMk cId="3770945811" sldId="280"/>
            <ac:spMk id="2" creationId="{C07DC05C-47BB-40A5-A7B4-4D2CF3DB28B9}"/>
          </ac:spMkLst>
        </pc:spChg>
        <pc:picChg chg="add">
          <ac:chgData name="Andy Babiec" userId="d2875667258e6b13" providerId="LiveId" clId="{DEC7C000-5127-4DEF-8E2D-B50F72D90D58}" dt="2018-04-07T12:02:03.623" v="8" actId="2696"/>
          <ac:picMkLst>
            <pc:docMk/>
            <pc:sldMk cId="3770945811" sldId="280"/>
            <ac:picMk id="3" creationId="{1142DE50-289A-4287-9A1C-D8A83F883BE7}"/>
          </ac:picMkLst>
        </pc:picChg>
      </pc:sldChg>
      <pc:sldChg chg="addSp modSp add del modTransition">
        <pc:chgData name="Andy Babiec" userId="d2875667258e6b13" providerId="LiveId" clId="{DEC7C000-5127-4DEF-8E2D-B50F72D90D58}" dt="2018-04-07T13:19:04.330" v="1014" actId="2696"/>
        <pc:sldMkLst>
          <pc:docMk/>
          <pc:sldMk cId="4025278597" sldId="281"/>
        </pc:sldMkLst>
        <pc:spChg chg="mod">
          <ac:chgData name="Andy Babiec" userId="d2875667258e6b13" providerId="LiveId" clId="{DEC7C000-5127-4DEF-8E2D-B50F72D90D58}" dt="2018-04-07T12:03:47.140" v="62" actId="20577"/>
          <ac:spMkLst>
            <pc:docMk/>
            <pc:sldMk cId="4025278597" sldId="281"/>
            <ac:spMk id="2" creationId="{26279FB9-CEAA-4CA3-A25B-D75E9E24E6F3}"/>
          </ac:spMkLst>
        </pc:spChg>
        <pc:picChg chg="add mod">
          <ac:chgData name="Andy Babiec" userId="d2875667258e6b13" providerId="LiveId" clId="{DEC7C000-5127-4DEF-8E2D-B50F72D90D58}" dt="2018-04-07T12:03:58.867" v="68" actId="1036"/>
          <ac:picMkLst>
            <pc:docMk/>
            <pc:sldMk cId="4025278597" sldId="281"/>
            <ac:picMk id="3" creationId="{5FC0D1D3-D631-4C69-A500-DA702DD2362A}"/>
          </ac:picMkLst>
        </pc:picChg>
      </pc:sldChg>
      <pc:sldChg chg="addSp modSp add">
        <pc:chgData name="Andy Babiec" userId="d2875667258e6b13" providerId="LiveId" clId="{DEC7C000-5127-4DEF-8E2D-B50F72D90D58}" dt="2018-04-07T13:37:34.891" v="1688" actId="404"/>
        <pc:sldMkLst>
          <pc:docMk/>
          <pc:sldMk cId="1043793743" sldId="282"/>
        </pc:sldMkLst>
        <pc:spChg chg="mod">
          <ac:chgData name="Andy Babiec" userId="d2875667258e6b13" providerId="LiveId" clId="{DEC7C000-5127-4DEF-8E2D-B50F72D90D58}" dt="2018-04-07T13:17:56.094" v="963" actId="20577"/>
          <ac:spMkLst>
            <pc:docMk/>
            <pc:sldMk cId="1043793743" sldId="282"/>
            <ac:spMk id="2" creationId="{DC9C8272-D061-46A9-A02F-E2D7D9FFF471}"/>
          </ac:spMkLst>
        </pc:spChg>
        <pc:spChg chg="mod">
          <ac:chgData name="Andy Babiec" userId="d2875667258e6b13" providerId="LiveId" clId="{DEC7C000-5127-4DEF-8E2D-B50F72D90D58}" dt="2018-04-07T13:37:34.891" v="1688" actId="404"/>
          <ac:spMkLst>
            <pc:docMk/>
            <pc:sldMk cId="1043793743" sldId="282"/>
            <ac:spMk id="3" creationId="{E9ACE3C9-C1AA-43E8-A006-88608E6F7858}"/>
          </ac:spMkLst>
        </pc:spChg>
        <pc:picChg chg="add mod">
          <ac:chgData name="Andy Babiec" userId="d2875667258e6b13" providerId="LiveId" clId="{DEC7C000-5127-4DEF-8E2D-B50F72D90D58}" dt="2018-04-07T13:18:26.474" v="1003" actId="1076"/>
          <ac:picMkLst>
            <pc:docMk/>
            <pc:sldMk cId="1043793743" sldId="282"/>
            <ac:picMk id="4" creationId="{BF1C68CA-62BF-4E29-809D-FC13A2E493F5}"/>
          </ac:picMkLst>
        </pc:picChg>
      </pc:sldChg>
      <pc:sldChg chg="addSp delSp modSp add ord">
        <pc:chgData name="Andy Babiec" userId="d2875667258e6b13" providerId="LiveId" clId="{DEC7C000-5127-4DEF-8E2D-B50F72D90D58}" dt="2018-04-07T13:01:00.751" v="501" actId="1076"/>
        <pc:sldMkLst>
          <pc:docMk/>
          <pc:sldMk cId="3659752364" sldId="283"/>
        </pc:sldMkLst>
        <pc:spChg chg="mod">
          <ac:chgData name="Andy Babiec" userId="d2875667258e6b13" providerId="LiveId" clId="{DEC7C000-5127-4DEF-8E2D-B50F72D90D58}" dt="2018-04-07T12:38:56.442" v="202" actId="6549"/>
          <ac:spMkLst>
            <pc:docMk/>
            <pc:sldMk cId="3659752364" sldId="283"/>
            <ac:spMk id="2" creationId="{F1C4BF3B-1FC0-44D3-99A5-9BBF4FDD6C16}"/>
          </ac:spMkLst>
        </pc:spChg>
        <pc:spChg chg="add">
          <ac:chgData name="Andy Babiec" userId="d2875667258e6b13" providerId="LiveId" clId="{DEC7C000-5127-4DEF-8E2D-B50F72D90D58}" dt="2018-04-07T12:36:36.394" v="140" actId="1076"/>
          <ac:spMkLst>
            <pc:docMk/>
            <pc:sldMk cId="3659752364" sldId="283"/>
            <ac:spMk id="29" creationId="{6BC10703-2B3E-415E-953A-5ADD24B57C6C}"/>
          </ac:spMkLst>
        </pc:spChg>
        <pc:spChg chg="add">
          <ac:chgData name="Andy Babiec" userId="d2875667258e6b13" providerId="LiveId" clId="{DEC7C000-5127-4DEF-8E2D-B50F72D90D58}" dt="2018-04-07T12:36:36.394" v="140" actId="1076"/>
          <ac:spMkLst>
            <pc:docMk/>
            <pc:sldMk cId="3659752364" sldId="283"/>
            <ac:spMk id="30" creationId="{69643DDF-7749-4126-BB2F-4E854C408099}"/>
          </ac:spMkLst>
        </pc:spChg>
        <pc:grpChg chg="add mod ord">
          <ac:chgData name="Andy Babiec" userId="d2875667258e6b13" providerId="LiveId" clId="{DEC7C000-5127-4DEF-8E2D-B50F72D90D58}" dt="2018-04-07T12:45:17.849" v="228" actId="167"/>
          <ac:grpSpMkLst>
            <pc:docMk/>
            <pc:sldMk cId="3659752364" sldId="283"/>
            <ac:grpSpMk id="3" creationId="{30A6D1D0-E5FD-4CD4-8D6B-5D1F375D5E74}"/>
          </ac:grpSpMkLst>
        </pc:grpChg>
        <pc:grpChg chg="add mod">
          <ac:chgData name="Andy Babiec" userId="d2875667258e6b13" providerId="LiveId" clId="{DEC7C000-5127-4DEF-8E2D-B50F72D90D58}" dt="2018-04-07T12:37:22.597" v="180" actId="14100"/>
          <ac:grpSpMkLst>
            <pc:docMk/>
            <pc:sldMk cId="3659752364" sldId="283"/>
            <ac:grpSpMk id="17" creationId="{3B7EAE1D-3DA9-46C3-84EB-FDAFB9F8FA9B}"/>
          </ac:grpSpMkLst>
        </pc:grpChg>
        <pc:picChg chg="del">
          <ac:chgData name="Andy Babiec" userId="d2875667258e6b13" providerId="LiveId" clId="{DEC7C000-5127-4DEF-8E2D-B50F72D90D58}" dt="2018-04-07T12:44:37.678" v="216" actId="478"/>
          <ac:picMkLst>
            <pc:docMk/>
            <pc:sldMk cId="3659752364" sldId="283"/>
            <ac:picMk id="4" creationId="{7EF6CD2B-5959-4DFB-B378-B46C145E31DA}"/>
          </ac:picMkLst>
        </pc:picChg>
        <pc:picChg chg="del">
          <ac:chgData name="Andy Babiec" userId="d2875667258e6b13" providerId="LiveId" clId="{DEC7C000-5127-4DEF-8E2D-B50F72D90D58}" dt="2018-04-07T12:44:28.181" v="212" actId="478"/>
          <ac:picMkLst>
            <pc:docMk/>
            <pc:sldMk cId="3659752364" sldId="283"/>
            <ac:picMk id="5" creationId="{057C8C56-BB2D-4123-AF55-966270F4C74A}"/>
          </ac:picMkLst>
        </pc:picChg>
        <pc:picChg chg="del">
          <ac:chgData name="Andy Babiec" userId="d2875667258e6b13" providerId="LiveId" clId="{DEC7C000-5127-4DEF-8E2D-B50F72D90D58}" dt="2018-04-07T12:44:32.621" v="213" actId="478"/>
          <ac:picMkLst>
            <pc:docMk/>
            <pc:sldMk cId="3659752364" sldId="283"/>
            <ac:picMk id="6" creationId="{301C4650-D093-4A6C-8CC6-FFF7A939215E}"/>
          </ac:picMkLst>
        </pc:picChg>
        <pc:picChg chg="del">
          <ac:chgData name="Andy Babiec" userId="d2875667258e6b13" providerId="LiveId" clId="{DEC7C000-5127-4DEF-8E2D-B50F72D90D58}" dt="2018-04-07T12:44:34.574" v="214" actId="478"/>
          <ac:picMkLst>
            <pc:docMk/>
            <pc:sldMk cId="3659752364" sldId="283"/>
            <ac:picMk id="7" creationId="{97F04F88-99C3-412D-B4DA-F43B01D6ACAE}"/>
          </ac:picMkLst>
        </pc:picChg>
        <pc:picChg chg="mod">
          <ac:chgData name="Andy Babiec" userId="d2875667258e6b13" providerId="LiveId" clId="{DEC7C000-5127-4DEF-8E2D-B50F72D90D58}" dt="2018-04-07T12:44:20.879" v="210" actId="1076"/>
          <ac:picMkLst>
            <pc:docMk/>
            <pc:sldMk cId="3659752364" sldId="283"/>
            <ac:picMk id="8" creationId="{3BB3D5D0-90A2-4B8C-869D-87926C83CA65}"/>
          </ac:picMkLst>
        </pc:picChg>
        <pc:picChg chg="del mod">
          <ac:chgData name="Andy Babiec" userId="d2875667258e6b13" providerId="LiveId" clId="{DEC7C000-5127-4DEF-8E2D-B50F72D90D58}" dt="2018-04-07T12:44:36.110" v="215" actId="478"/>
          <ac:picMkLst>
            <pc:docMk/>
            <pc:sldMk cId="3659752364" sldId="283"/>
            <ac:picMk id="9" creationId="{72A46BB7-B4F4-4CA1-9A5C-BCC398865429}"/>
          </ac:picMkLst>
        </pc:picChg>
        <pc:picChg chg="add mod ord">
          <ac:chgData name="Andy Babiec" userId="d2875667258e6b13" providerId="LiveId" clId="{DEC7C000-5127-4DEF-8E2D-B50F72D90D58}" dt="2018-04-07T12:45:17.849" v="228" actId="167"/>
          <ac:picMkLst>
            <pc:docMk/>
            <pc:sldMk cId="3659752364" sldId="283"/>
            <ac:picMk id="32" creationId="{22798F28-7BAF-49D8-8823-C73D6DBCBDC1}"/>
          </ac:picMkLst>
        </pc:picChg>
        <pc:picChg chg="add mod ord">
          <ac:chgData name="Andy Babiec" userId="d2875667258e6b13" providerId="LiveId" clId="{DEC7C000-5127-4DEF-8E2D-B50F72D90D58}" dt="2018-04-07T12:45:56.427" v="233" actId="1076"/>
          <ac:picMkLst>
            <pc:docMk/>
            <pc:sldMk cId="3659752364" sldId="283"/>
            <ac:picMk id="33" creationId="{CF038BE7-0231-47C4-B352-E5A129330D54}"/>
          </ac:picMkLst>
        </pc:picChg>
        <pc:picChg chg="add mod ord">
          <ac:chgData name="Andy Babiec" userId="d2875667258e6b13" providerId="LiveId" clId="{DEC7C000-5127-4DEF-8E2D-B50F72D90D58}" dt="2018-04-07T12:45:51.540" v="232" actId="1076"/>
          <ac:picMkLst>
            <pc:docMk/>
            <pc:sldMk cId="3659752364" sldId="283"/>
            <ac:picMk id="34" creationId="{A000BC2E-C203-4A56-A7C2-5E6C33A9ED13}"/>
          </ac:picMkLst>
        </pc:picChg>
        <pc:picChg chg="add mod ord">
          <ac:chgData name="Andy Babiec" userId="d2875667258e6b13" providerId="LiveId" clId="{DEC7C000-5127-4DEF-8E2D-B50F72D90D58}" dt="2018-04-07T12:46:09.670" v="234" actId="1076"/>
          <ac:picMkLst>
            <pc:docMk/>
            <pc:sldMk cId="3659752364" sldId="283"/>
            <ac:picMk id="35" creationId="{969CB4A1-3B45-42A7-AD7F-CA565C48761C}"/>
          </ac:picMkLst>
        </pc:picChg>
        <pc:picChg chg="add mod ord">
          <ac:chgData name="Andy Babiec" userId="d2875667258e6b13" providerId="LiveId" clId="{DEC7C000-5127-4DEF-8E2D-B50F72D90D58}" dt="2018-04-07T12:45:17.849" v="228" actId="167"/>
          <ac:picMkLst>
            <pc:docMk/>
            <pc:sldMk cId="3659752364" sldId="283"/>
            <ac:picMk id="36" creationId="{7B978537-92F4-4D16-9A5E-B23E991789B0}"/>
          </ac:picMkLst>
        </pc:picChg>
        <pc:cxnChg chg="mod">
          <ac:chgData name="Andy Babiec" userId="d2875667258e6b13" providerId="LiveId" clId="{DEC7C000-5127-4DEF-8E2D-B50F72D90D58}" dt="2018-04-07T12:46:40.198" v="242" actId="14100"/>
          <ac:cxnSpMkLst>
            <pc:docMk/>
            <pc:sldMk cId="3659752364" sldId="283"/>
            <ac:cxnSpMk id="11" creationId="{8F89527A-D46D-4324-9F61-C67D6598266F}"/>
          </ac:cxnSpMkLst>
        </pc:cxnChg>
        <pc:cxnChg chg="mod">
          <ac:chgData name="Andy Babiec" userId="d2875667258e6b13" providerId="LiveId" clId="{DEC7C000-5127-4DEF-8E2D-B50F72D90D58}" dt="2018-04-07T12:46:15.543" v="236" actId="14100"/>
          <ac:cxnSpMkLst>
            <pc:docMk/>
            <pc:sldMk cId="3659752364" sldId="283"/>
            <ac:cxnSpMk id="12" creationId="{0847F6FD-9529-44BE-8EAF-536E608BC28F}"/>
          </ac:cxnSpMkLst>
        </pc:cxnChg>
        <pc:cxnChg chg="mod">
          <ac:chgData name="Andy Babiec" userId="d2875667258e6b13" providerId="LiveId" clId="{DEC7C000-5127-4DEF-8E2D-B50F72D90D58}" dt="2018-04-07T12:46:35.876" v="241" actId="14100"/>
          <ac:cxnSpMkLst>
            <pc:docMk/>
            <pc:sldMk cId="3659752364" sldId="283"/>
            <ac:cxnSpMk id="13" creationId="{AAC93327-D567-47D5-AE03-38EF75D515AD}"/>
          </ac:cxnSpMkLst>
        </pc:cxnChg>
        <pc:cxnChg chg="mod">
          <ac:chgData name="Andy Babiec" userId="d2875667258e6b13" providerId="LiveId" clId="{DEC7C000-5127-4DEF-8E2D-B50F72D90D58}" dt="2018-04-07T12:46:46.159" v="243" actId="14100"/>
          <ac:cxnSpMkLst>
            <pc:docMk/>
            <pc:sldMk cId="3659752364" sldId="283"/>
            <ac:cxnSpMk id="15" creationId="{7440C5EB-82CD-43C6-AAC5-7CAD541D95D6}"/>
          </ac:cxnSpMkLst>
        </pc:cxnChg>
        <pc:cxnChg chg="mod">
          <ac:chgData name="Andy Babiec" userId="d2875667258e6b13" providerId="LiveId" clId="{DEC7C000-5127-4DEF-8E2D-B50F72D90D58}" dt="2018-04-07T12:46:32.074" v="240" actId="14100"/>
          <ac:cxnSpMkLst>
            <pc:docMk/>
            <pc:sldMk cId="3659752364" sldId="283"/>
            <ac:cxnSpMk id="16" creationId="{5ACA9FDB-E1A2-4069-8CD0-14E651A32C30}"/>
          </ac:cxnSpMkLst>
        </pc:cxnChg>
        <pc:cxnChg chg="add">
          <ac:chgData name="Andy Babiec" userId="d2875667258e6b13" providerId="LiveId" clId="{DEC7C000-5127-4DEF-8E2D-B50F72D90D58}" dt="2018-04-07T12:36:36.394" v="140" actId="1076"/>
          <ac:cxnSpMkLst>
            <pc:docMk/>
            <pc:sldMk cId="3659752364" sldId="283"/>
            <ac:cxnSpMk id="31" creationId="{F80EA3C4-149F-44AC-808F-EF0D69EB1DE4}"/>
          </ac:cxnSpMkLst>
        </pc:cxnChg>
      </pc:sldChg>
      <pc:sldChg chg="addSp delSp modSp add del">
        <pc:chgData name="Andy Babiec" userId="d2875667258e6b13" providerId="LiveId" clId="{DEC7C000-5127-4DEF-8E2D-B50F72D90D58}" dt="2018-04-07T13:19:29.793" v="1016" actId="2696"/>
        <pc:sldMkLst>
          <pc:docMk/>
          <pc:sldMk cId="4056810258" sldId="284"/>
        </pc:sldMkLst>
        <pc:picChg chg="add del mod">
          <ac:chgData name="Andy Babiec" userId="d2875667258e6b13" providerId="LiveId" clId="{DEC7C000-5127-4DEF-8E2D-B50F72D90D58}" dt="2018-04-07T13:17:09.097" v="949" actId="2696"/>
          <ac:picMkLst>
            <pc:docMk/>
            <pc:sldMk cId="4056810258" sldId="284"/>
            <ac:picMk id="2" creationId="{FDCA8120-41E9-46A6-A894-B57AE18C494E}"/>
          </ac:picMkLst>
        </pc:picChg>
      </pc:sldChg>
      <pc:sldChg chg="addSp modSp add">
        <pc:chgData name="Andy Babiec" userId="d2875667258e6b13" providerId="LiveId" clId="{DEC7C000-5127-4DEF-8E2D-B50F72D90D58}" dt="2018-04-07T12:54:00.365" v="312" actId="1037"/>
        <pc:sldMkLst>
          <pc:docMk/>
          <pc:sldMk cId="2610919087" sldId="285"/>
        </pc:sldMkLst>
        <pc:picChg chg="add mod">
          <ac:chgData name="Andy Babiec" userId="d2875667258e6b13" providerId="LiveId" clId="{DEC7C000-5127-4DEF-8E2D-B50F72D90D58}" dt="2018-04-07T12:54:00.365" v="312" actId="1037"/>
          <ac:picMkLst>
            <pc:docMk/>
            <pc:sldMk cId="2610919087" sldId="285"/>
            <ac:picMk id="2" creationId="{7FAC78B1-04C5-46DF-A598-11AA6DE0DF44}"/>
          </ac:picMkLst>
        </pc:picChg>
      </pc:sldChg>
      <pc:sldChg chg="addSp modSp add">
        <pc:chgData name="Andy Babiec" userId="d2875667258e6b13" providerId="LiveId" clId="{DEC7C000-5127-4DEF-8E2D-B50F72D90D58}" dt="2018-04-07T14:22:24.605" v="2802" actId="1076"/>
        <pc:sldMkLst>
          <pc:docMk/>
          <pc:sldMk cId="4050664506" sldId="286"/>
        </pc:sldMkLst>
        <pc:spChg chg="mod">
          <ac:chgData name="Andy Babiec" userId="d2875667258e6b13" providerId="LiveId" clId="{DEC7C000-5127-4DEF-8E2D-B50F72D90D58}" dt="2018-04-07T12:59:09.864" v="330" actId="20577"/>
          <ac:spMkLst>
            <pc:docMk/>
            <pc:sldMk cId="4050664506" sldId="286"/>
            <ac:spMk id="2" creationId="{CD167CCC-9BCC-42DB-9794-91FEB0E309D5}"/>
          </ac:spMkLst>
        </pc:spChg>
        <pc:spChg chg="mod">
          <ac:chgData name="Andy Babiec" userId="d2875667258e6b13" providerId="LiveId" clId="{DEC7C000-5127-4DEF-8E2D-B50F72D90D58}" dt="2018-04-07T13:01:13.158" v="508" actId="20577"/>
          <ac:spMkLst>
            <pc:docMk/>
            <pc:sldMk cId="4050664506" sldId="286"/>
            <ac:spMk id="3" creationId="{9761A707-B6D3-406D-9F4E-82D4C1CC5B73}"/>
          </ac:spMkLst>
        </pc:spChg>
        <pc:picChg chg="add mod">
          <ac:chgData name="Andy Babiec" userId="d2875667258e6b13" providerId="LiveId" clId="{DEC7C000-5127-4DEF-8E2D-B50F72D90D58}" dt="2018-04-07T14:22:24.605" v="2802" actId="1076"/>
          <ac:picMkLst>
            <pc:docMk/>
            <pc:sldMk cId="4050664506" sldId="286"/>
            <ac:picMk id="4" creationId="{CC3288BE-90A2-4715-B782-E712A4968E61}"/>
          </ac:picMkLst>
        </pc:picChg>
      </pc:sldChg>
      <pc:sldChg chg="modSp add del">
        <pc:chgData name="Andy Babiec" userId="d2875667258e6b13" providerId="LiveId" clId="{DEC7C000-5127-4DEF-8E2D-B50F72D90D58}" dt="2018-04-07T13:13:51.443" v="884" actId="2696"/>
        <pc:sldMkLst>
          <pc:docMk/>
          <pc:sldMk cId="699780496" sldId="287"/>
        </pc:sldMkLst>
        <pc:spChg chg="mod">
          <ac:chgData name="Andy Babiec" userId="d2875667258e6b13" providerId="LiveId" clId="{DEC7C000-5127-4DEF-8E2D-B50F72D90D58}" dt="2018-04-07T13:02:25.990" v="519" actId="20577"/>
          <ac:spMkLst>
            <pc:docMk/>
            <pc:sldMk cId="699780496" sldId="287"/>
            <ac:spMk id="2" creationId="{9C05073F-9117-4D24-A8EB-670A17E562F8}"/>
          </ac:spMkLst>
        </pc:spChg>
      </pc:sldChg>
      <pc:sldChg chg="modSp add">
        <pc:chgData name="Andy Babiec" userId="d2875667258e6b13" providerId="LiveId" clId="{DEC7C000-5127-4DEF-8E2D-B50F72D90D58}" dt="2018-04-07T13:10:40.110" v="787" actId="6549"/>
        <pc:sldMkLst>
          <pc:docMk/>
          <pc:sldMk cId="2937062909" sldId="288"/>
        </pc:sldMkLst>
        <pc:spChg chg="mod">
          <ac:chgData name="Andy Babiec" userId="d2875667258e6b13" providerId="LiveId" clId="{DEC7C000-5127-4DEF-8E2D-B50F72D90D58}" dt="2018-04-07T13:06:48.406" v="680" actId="20577"/>
          <ac:spMkLst>
            <pc:docMk/>
            <pc:sldMk cId="2937062909" sldId="288"/>
            <ac:spMk id="2" creationId="{1119B8F6-7B1E-4E76-8D5C-E144C523D9D2}"/>
          </ac:spMkLst>
        </pc:spChg>
        <pc:spChg chg="mod">
          <ac:chgData name="Andy Babiec" userId="d2875667258e6b13" providerId="LiveId" clId="{DEC7C000-5127-4DEF-8E2D-B50F72D90D58}" dt="2018-04-07T13:10:40.110" v="787" actId="6549"/>
          <ac:spMkLst>
            <pc:docMk/>
            <pc:sldMk cId="2937062909" sldId="288"/>
            <ac:spMk id="3" creationId="{D06854C0-65D2-40F0-B7EB-2C525ADE520E}"/>
          </ac:spMkLst>
        </pc:spChg>
      </pc:sldChg>
      <pc:sldChg chg="modSp add ord">
        <pc:chgData name="Andy Babiec" userId="d2875667258e6b13" providerId="LiveId" clId="{DEC7C000-5127-4DEF-8E2D-B50F72D90D58}" dt="2018-04-07T13:42:52.704" v="1742" actId="1076"/>
        <pc:sldMkLst>
          <pc:docMk/>
          <pc:sldMk cId="1365847988" sldId="289"/>
        </pc:sldMkLst>
        <pc:spChg chg="mod">
          <ac:chgData name="Andy Babiec" userId="d2875667258e6b13" providerId="LiveId" clId="{DEC7C000-5127-4DEF-8E2D-B50F72D90D58}" dt="2018-04-07T13:40:52.373" v="1739" actId="20577"/>
          <ac:spMkLst>
            <pc:docMk/>
            <pc:sldMk cId="1365847988" sldId="289"/>
            <ac:spMk id="2" creationId="{3107A85C-8855-43FD-9D42-B8021601C7A5}"/>
          </ac:spMkLst>
        </pc:spChg>
        <pc:spChg chg="mod">
          <ac:chgData name="Andy Babiec" userId="d2875667258e6b13" providerId="LiveId" clId="{DEC7C000-5127-4DEF-8E2D-B50F72D90D58}" dt="2018-04-07T13:22:30.079" v="1169" actId="20577"/>
          <ac:spMkLst>
            <pc:docMk/>
            <pc:sldMk cId="1365847988" sldId="289"/>
            <ac:spMk id="3" creationId="{CA604935-0619-4836-B09B-6BF973E4666B}"/>
          </ac:spMkLst>
        </pc:spChg>
      </pc:sldChg>
      <pc:sldChg chg="add del">
        <pc:chgData name="Andy Babiec" userId="d2875667258e6b13" providerId="LiveId" clId="{DEC7C000-5127-4DEF-8E2D-B50F72D90D58}" dt="2018-04-07T13:25:30.282" v="1179" actId="2696"/>
        <pc:sldMkLst>
          <pc:docMk/>
          <pc:sldMk cId="4025035478" sldId="290"/>
        </pc:sldMkLst>
      </pc:sldChg>
      <pc:sldChg chg="modSp add">
        <pc:chgData name="Andy Babiec" userId="d2875667258e6b13" providerId="LiveId" clId="{DEC7C000-5127-4DEF-8E2D-B50F72D90D58}" dt="2018-04-07T13:40:42.967" v="1735" actId="6549"/>
        <pc:sldMkLst>
          <pc:docMk/>
          <pc:sldMk cId="577675066" sldId="291"/>
        </pc:sldMkLst>
        <pc:spChg chg="mod">
          <ac:chgData name="Andy Babiec" userId="d2875667258e6b13" providerId="LiveId" clId="{DEC7C000-5127-4DEF-8E2D-B50F72D90D58}" dt="2018-04-07T13:40:42.967" v="1735" actId="6549"/>
          <ac:spMkLst>
            <pc:docMk/>
            <pc:sldMk cId="577675066" sldId="291"/>
            <ac:spMk id="2" creationId="{F9F8788B-002F-450C-8D74-C600FED5BFC8}"/>
          </ac:spMkLst>
        </pc:spChg>
        <pc:spChg chg="mod">
          <ac:chgData name="Andy Babiec" userId="d2875667258e6b13" providerId="LiveId" clId="{DEC7C000-5127-4DEF-8E2D-B50F72D90D58}" dt="2018-04-07T13:36:10.615" v="1681" actId="6549"/>
          <ac:spMkLst>
            <pc:docMk/>
            <pc:sldMk cId="577675066" sldId="291"/>
            <ac:spMk id="3" creationId="{BCF09CDD-C3EB-4401-8A27-91386FDA686E}"/>
          </ac:spMkLst>
        </pc:spChg>
      </pc:sldChg>
      <pc:sldChg chg="modSp add">
        <pc:chgData name="Andy Babiec" userId="d2875667258e6b13" providerId="LiveId" clId="{DEC7C000-5127-4DEF-8E2D-B50F72D90D58}" dt="2018-04-07T14:12:37.381" v="2639" actId="14100"/>
        <pc:sldMkLst>
          <pc:docMk/>
          <pc:sldMk cId="1474514508" sldId="292"/>
        </pc:sldMkLst>
        <pc:spChg chg="mod">
          <ac:chgData name="Andy Babiec" userId="d2875667258e6b13" providerId="LiveId" clId="{DEC7C000-5127-4DEF-8E2D-B50F72D90D58}" dt="2018-04-07T13:44:36.031" v="1797" actId="20577"/>
          <ac:spMkLst>
            <pc:docMk/>
            <pc:sldMk cId="1474514508" sldId="292"/>
            <ac:spMk id="2" creationId="{1997E8D1-2BAB-4A41-8DD8-57C64F32083D}"/>
          </ac:spMkLst>
        </pc:spChg>
        <pc:spChg chg="mod">
          <ac:chgData name="Andy Babiec" userId="d2875667258e6b13" providerId="LiveId" clId="{DEC7C000-5127-4DEF-8E2D-B50F72D90D58}" dt="2018-04-07T14:12:37.381" v="2639" actId="14100"/>
          <ac:spMkLst>
            <pc:docMk/>
            <pc:sldMk cId="1474514508" sldId="292"/>
            <ac:spMk id="3" creationId="{5D251B71-A7B1-4FC6-B146-7BFEBBA595BF}"/>
          </ac:spMkLst>
        </pc:spChg>
      </pc:sldChg>
      <pc:sldChg chg="modSp add">
        <pc:chgData name="Andy Babiec" userId="d2875667258e6b13" providerId="LiveId" clId="{DEC7C000-5127-4DEF-8E2D-B50F72D90D58}" dt="2018-04-07T14:00:47.570" v="2401" actId="14100"/>
        <pc:sldMkLst>
          <pc:docMk/>
          <pc:sldMk cId="3863115213" sldId="293"/>
        </pc:sldMkLst>
        <pc:spChg chg="mod">
          <ac:chgData name="Andy Babiec" userId="d2875667258e6b13" providerId="LiveId" clId="{DEC7C000-5127-4DEF-8E2D-B50F72D90D58}" dt="2018-04-07T13:51:04.026" v="1960" actId="20577"/>
          <ac:spMkLst>
            <pc:docMk/>
            <pc:sldMk cId="3863115213" sldId="293"/>
            <ac:spMk id="2" creationId="{5C64BEF4-A787-44B4-A2AC-05E950C4ABE5}"/>
          </ac:spMkLst>
        </pc:spChg>
        <pc:spChg chg="mod">
          <ac:chgData name="Andy Babiec" userId="d2875667258e6b13" providerId="LiveId" clId="{DEC7C000-5127-4DEF-8E2D-B50F72D90D58}" dt="2018-04-07T14:00:47.570" v="2401" actId="14100"/>
          <ac:spMkLst>
            <pc:docMk/>
            <pc:sldMk cId="3863115213" sldId="293"/>
            <ac:spMk id="3" creationId="{D4F6A492-F757-4F03-8535-B32829600B1E}"/>
          </ac:spMkLst>
        </pc:spChg>
      </pc:sldChg>
      <pc:sldChg chg="add del">
        <pc:chgData name="Andy Babiec" userId="d2875667258e6b13" providerId="LiveId" clId="{DEC7C000-5127-4DEF-8E2D-B50F72D90D58}" dt="2018-04-07T13:50:59.125" v="1953" actId="1076"/>
        <pc:sldMkLst>
          <pc:docMk/>
          <pc:sldMk cId="3977571887" sldId="293"/>
        </pc:sldMkLst>
      </pc:sldChg>
      <pc:sldChg chg="modSp add del ord">
        <pc:chgData name="Andy Babiec" userId="d2875667258e6b13" providerId="LiveId" clId="{DEC7C000-5127-4DEF-8E2D-B50F72D90D58}" dt="2018-04-07T14:12:51.577" v="2645" actId="2696"/>
        <pc:sldMkLst>
          <pc:docMk/>
          <pc:sldMk cId="2785778492" sldId="294"/>
        </pc:sldMkLst>
        <pc:spChg chg="mod">
          <ac:chgData name="Andy Babiec" userId="d2875667258e6b13" providerId="LiveId" clId="{DEC7C000-5127-4DEF-8E2D-B50F72D90D58}" dt="2018-04-07T14:12:30.331" v="2638" actId="20577"/>
          <ac:spMkLst>
            <pc:docMk/>
            <pc:sldMk cId="2785778492" sldId="294"/>
            <ac:spMk id="2" creationId="{A601C94D-732D-48A6-BA0C-DD39172C594E}"/>
          </ac:spMkLst>
        </pc:spChg>
      </pc:sldChg>
      <pc:sldChg chg="modSp add">
        <pc:chgData name="Andy Babiec" userId="d2875667258e6b13" providerId="LiveId" clId="{DEC7C000-5127-4DEF-8E2D-B50F72D90D58}" dt="2018-04-07T14:11:56.744" v="2618" actId="14100"/>
        <pc:sldMkLst>
          <pc:docMk/>
          <pc:sldMk cId="2282964509" sldId="295"/>
        </pc:sldMkLst>
        <pc:spChg chg="mod">
          <ac:chgData name="Andy Babiec" userId="d2875667258e6b13" providerId="LiveId" clId="{DEC7C000-5127-4DEF-8E2D-B50F72D90D58}" dt="2018-04-07T14:03:13.507" v="2486" actId="20577"/>
          <ac:spMkLst>
            <pc:docMk/>
            <pc:sldMk cId="2282964509" sldId="295"/>
            <ac:spMk id="2" creationId="{0AA0F704-D60D-4746-9FD8-354D94C8463F}"/>
          </ac:spMkLst>
        </pc:spChg>
        <pc:spChg chg="mod">
          <ac:chgData name="Andy Babiec" userId="d2875667258e6b13" providerId="LiveId" clId="{DEC7C000-5127-4DEF-8E2D-B50F72D90D58}" dt="2018-04-07T14:11:56.744" v="2618" actId="14100"/>
          <ac:spMkLst>
            <pc:docMk/>
            <pc:sldMk cId="2282964509" sldId="295"/>
            <ac:spMk id="3" creationId="{34F5FDB0-2A9F-42FE-AC87-D2BFF6D9BD0E}"/>
          </ac:spMkLst>
        </pc:spChg>
      </pc:sldChg>
      <pc:sldChg chg="modSp add">
        <pc:chgData name="Andy Babiec" userId="d2875667258e6b13" providerId="LiveId" clId="{DEC7C000-5127-4DEF-8E2D-B50F72D90D58}" dt="2018-04-07T14:03:41.917" v="2524" actId="20577"/>
        <pc:sldMkLst>
          <pc:docMk/>
          <pc:sldMk cId="1927707291" sldId="296"/>
        </pc:sldMkLst>
        <pc:spChg chg="mod">
          <ac:chgData name="Andy Babiec" userId="d2875667258e6b13" providerId="LiveId" clId="{DEC7C000-5127-4DEF-8E2D-B50F72D90D58}" dt="2018-04-07T14:03:41.917" v="2524" actId="20577"/>
          <ac:spMkLst>
            <pc:docMk/>
            <pc:sldMk cId="1927707291" sldId="296"/>
            <ac:spMk id="2" creationId="{6207AE30-FCF8-4429-A38B-C6E892B2A83B}"/>
          </ac:spMkLst>
        </pc:spChg>
        <pc:spChg chg="mod">
          <ac:chgData name="Andy Babiec" userId="d2875667258e6b13" providerId="LiveId" clId="{DEC7C000-5127-4DEF-8E2D-B50F72D90D58}" dt="2018-04-07T14:03:36.842" v="2519" actId="5793"/>
          <ac:spMkLst>
            <pc:docMk/>
            <pc:sldMk cId="1927707291" sldId="296"/>
            <ac:spMk id="3" creationId="{0D797BAD-8E6B-4A03-A156-1BA0D104C17D}"/>
          </ac:spMkLst>
        </pc:spChg>
      </pc:sldChg>
      <pc:sldChg chg="addSp modSp add">
        <pc:chgData name="Andy Babiec" userId="d2875667258e6b13" providerId="LiveId" clId="{DEC7C000-5127-4DEF-8E2D-B50F72D90D58}" dt="2018-04-07T14:09:20.154" v="2577" actId="14100"/>
        <pc:sldMkLst>
          <pc:docMk/>
          <pc:sldMk cId="3283503459" sldId="297"/>
        </pc:sldMkLst>
        <pc:spChg chg="mod">
          <ac:chgData name="Andy Babiec" userId="d2875667258e6b13" providerId="LiveId" clId="{DEC7C000-5127-4DEF-8E2D-B50F72D90D58}" dt="2018-04-07T14:08:31.021" v="2567" actId="20577"/>
          <ac:spMkLst>
            <pc:docMk/>
            <pc:sldMk cId="3283503459" sldId="297"/>
            <ac:spMk id="2" creationId="{171395F4-7790-4721-85C2-ED7C4583171D}"/>
          </ac:spMkLst>
        </pc:spChg>
        <pc:picChg chg="add mod">
          <ac:chgData name="Andy Babiec" userId="d2875667258e6b13" providerId="LiveId" clId="{DEC7C000-5127-4DEF-8E2D-B50F72D90D58}" dt="2018-04-07T14:09:20.154" v="2577" actId="14100"/>
          <ac:picMkLst>
            <pc:docMk/>
            <pc:sldMk cId="3283503459" sldId="297"/>
            <ac:picMk id="3" creationId="{B792BE58-67B4-434E-9074-A618B9726CB7}"/>
          </ac:picMkLst>
        </pc:picChg>
      </pc:sldChg>
      <pc:sldChg chg="addSp modSp add">
        <pc:chgData name="Andy Babiec" userId="d2875667258e6b13" providerId="LiveId" clId="{DEC7C000-5127-4DEF-8E2D-B50F72D90D58}" dt="2018-04-07T14:09:58.102" v="2612" actId="1076"/>
        <pc:sldMkLst>
          <pc:docMk/>
          <pc:sldMk cId="2970671685" sldId="298"/>
        </pc:sldMkLst>
        <pc:spChg chg="mod">
          <ac:chgData name="Andy Babiec" userId="d2875667258e6b13" providerId="LiveId" clId="{DEC7C000-5127-4DEF-8E2D-B50F72D90D58}" dt="2018-04-07T14:09:46.794" v="2609" actId="20577"/>
          <ac:spMkLst>
            <pc:docMk/>
            <pc:sldMk cId="2970671685" sldId="298"/>
            <ac:spMk id="2" creationId="{A59846EA-6506-4681-AD12-D28CC4697212}"/>
          </ac:spMkLst>
        </pc:spChg>
        <pc:picChg chg="add mod">
          <ac:chgData name="Andy Babiec" userId="d2875667258e6b13" providerId="LiveId" clId="{DEC7C000-5127-4DEF-8E2D-B50F72D90D58}" dt="2018-04-07T14:09:58.102" v="2612" actId="1076"/>
          <ac:picMkLst>
            <pc:docMk/>
            <pc:sldMk cId="2970671685" sldId="298"/>
            <ac:picMk id="3" creationId="{E29A3A9F-0BD7-4AD2-9A79-4CD84E352FF5}"/>
          </ac:picMkLst>
        </pc:picChg>
      </pc:sldChg>
      <pc:sldChg chg="modSp add">
        <pc:chgData name="Andy Babiec" userId="d2875667258e6b13" providerId="LiveId" clId="{DEC7C000-5127-4DEF-8E2D-B50F72D90D58}" dt="2018-04-07T15:26:38.794" v="2837" actId="20577"/>
        <pc:sldMkLst>
          <pc:docMk/>
          <pc:sldMk cId="2126956969" sldId="299"/>
        </pc:sldMkLst>
        <pc:spChg chg="mod">
          <ac:chgData name="Andy Babiec" userId="d2875667258e6b13" providerId="LiveId" clId="{DEC7C000-5127-4DEF-8E2D-B50F72D90D58}" dt="2018-04-07T14:12:48.843" v="2644" actId="20577"/>
          <ac:spMkLst>
            <pc:docMk/>
            <pc:sldMk cId="2126956969" sldId="299"/>
            <ac:spMk id="2" creationId="{D53D711D-6E89-42F8-BE64-7531C8845672}"/>
          </ac:spMkLst>
        </pc:spChg>
        <pc:spChg chg="mod">
          <ac:chgData name="Andy Babiec" userId="d2875667258e6b13" providerId="LiveId" clId="{DEC7C000-5127-4DEF-8E2D-B50F72D90D58}" dt="2018-04-07T15:26:38.794" v="2837" actId="20577"/>
          <ac:spMkLst>
            <pc:docMk/>
            <pc:sldMk cId="2126956969" sldId="299"/>
            <ac:spMk id="3" creationId="{69C0CCFD-B628-4955-A86D-EB5C5E6DCD7F}"/>
          </ac:spMkLst>
        </pc:spChg>
      </pc:sldChg>
      <pc:sldChg chg="modSp add del modAnim">
        <pc:chgData name="Andy Babiec" userId="d2875667258e6b13" providerId="LiveId" clId="{DEC7C000-5127-4DEF-8E2D-B50F72D90D58}" dt="2018-04-07T12:23:00.402" v="77" actId="2696"/>
        <pc:sldMkLst>
          <pc:docMk/>
          <pc:sldMk cId="4151778417" sldId="378"/>
        </pc:sldMkLst>
        <pc:spChg chg="mod">
          <ac:chgData name="Andy Babiec" userId="d2875667258e6b13" providerId="LiveId" clId="{DEC7C000-5127-4DEF-8E2D-B50F72D90D58}" dt="2018-04-07T12:22:43.578" v="71" actId="2696"/>
          <ac:spMkLst>
            <pc:docMk/>
            <pc:sldMk cId="4151778417" sldId="37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98029-24DA-4A60-961F-7E4843CBA4B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B59A6-7019-4EAE-80C3-F202F93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5867-AABB-48DD-BDDE-A16FB0D9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A996-AE45-49ED-8AA6-BE322716F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Boston Code Camp 2018</a:t>
            </a:r>
          </a:p>
          <a:p>
            <a:r>
              <a:rPr lang="it-IT" dirty="0"/>
              <a:t>Andrew Babiec</a:t>
            </a:r>
          </a:p>
          <a:p>
            <a:r>
              <a:rPr lang="en-US" dirty="0"/>
              <a:t>2018-04-07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CF5F-300C-4FF3-BA9B-68E2BABA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7" y="24210"/>
            <a:ext cx="2782957" cy="2782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43367-F4E2-4A9E-B728-0C91ECDF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59" y="342200"/>
            <a:ext cx="5807147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3711B-D981-437A-85AD-05BD5D0A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44" y="142875"/>
            <a:ext cx="3101512" cy="65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012DF-1264-4024-B0E4-B2998A1E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88" y="36246"/>
            <a:ext cx="4270375" cy="67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A2678-6BAE-4485-A5B8-0D206552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63"/>
            <a:ext cx="6708775" cy="68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4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72-D061-46A9-A02F-E2D7D9FF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Two Stage Commit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E3C9-C1AA-43E8-A006-88608E6F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163"/>
            <a:ext cx="9133416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Working</a:t>
            </a:r>
            <a:r>
              <a:rPr lang="en-US" sz="2000" dirty="0"/>
              <a:t>/modified/workspace &gt; </a:t>
            </a:r>
            <a:r>
              <a:rPr lang="en-US" sz="2000" b="1" dirty="0"/>
              <a:t>Staging</a:t>
            </a:r>
            <a:r>
              <a:rPr lang="en-US" sz="2000" dirty="0"/>
              <a:t> (index) &gt; </a:t>
            </a:r>
            <a:r>
              <a:rPr lang="en-US" sz="2000" b="1" dirty="0"/>
              <a:t>Committed</a:t>
            </a:r>
            <a:r>
              <a:rPr lang="en-US" sz="2000" dirty="0"/>
              <a:t>/history/repo</a:t>
            </a:r>
          </a:p>
        </p:txBody>
      </p:sp>
      <p:pic>
        <p:nvPicPr>
          <p:cNvPr id="4" name="Nesne1" descr="C:\Users\Kara\Desktop\x.png">
            <a:extLst>
              <a:ext uri="{FF2B5EF4-FFF2-40B4-BE49-F238E27FC236}">
                <a16:creationId xmlns:a16="http://schemas.microsoft.com/office/drawing/2014/main" id="{BF1C68CA-62BF-4E29-809D-FC13A2E493F5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8311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9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A85C-8855-43FD-9D42-B802160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File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4935-0619-4836-B09B-6BF973E46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8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Files exist in 1 of 4 states</a:t>
            </a:r>
          </a:p>
          <a:p>
            <a:r>
              <a:rPr lang="en-US" dirty="0"/>
              <a:t>Untracked, Modified, Staged or Committed</a:t>
            </a:r>
          </a:p>
          <a:p>
            <a:pPr lvl="1"/>
            <a:r>
              <a:rPr lang="en-US" dirty="0"/>
              <a:t>An untracked file is one that is not currently part of the version controlled directory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git commands for adding, moving, renaming and removing/deleting files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mv (move and rename)</a:t>
            </a:r>
          </a:p>
          <a:p>
            <a:r>
              <a:rPr lang="en-US" dirty="0"/>
              <a:t>git </a:t>
            </a:r>
            <a:r>
              <a:rPr lang="en-US" dirty="0" err="1"/>
              <a:t>rm</a:t>
            </a:r>
            <a:r>
              <a:rPr lang="en-US" dirty="0"/>
              <a:t> (remove)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66B86-7457-415E-8194-BC81F513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5" y="1"/>
            <a:ext cx="10795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1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0ACF6-52C8-4FEC-9B97-5642511F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" y="1"/>
            <a:ext cx="10520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33585-1961-496F-84DD-EC85C8D7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4" y="1"/>
            <a:ext cx="10862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385E4F-69EF-41A2-B19D-B050C6D8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11" y="916380"/>
            <a:ext cx="9945601" cy="5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788B-002F-450C-8D74-C600FED5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repo/project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9CDD-C3EB-4401-8A27-91386FDA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7692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Git stores 3 copies of a project on your workstation. </a:t>
            </a:r>
          </a:p>
          <a:p>
            <a:r>
              <a:rPr lang="en-US" dirty="0"/>
              <a:t>One copy is your own repository with your own </a:t>
            </a:r>
            <a:r>
              <a:rPr lang="en-US" b="1" dirty="0"/>
              <a:t>commit history</a:t>
            </a:r>
            <a:r>
              <a:rPr lang="en-US" dirty="0"/>
              <a:t>. </a:t>
            </a:r>
          </a:p>
          <a:p>
            <a:r>
              <a:rPr lang="en-US" dirty="0"/>
              <a:t>The second copy is your </a:t>
            </a:r>
            <a:r>
              <a:rPr lang="en-US" b="1" dirty="0"/>
              <a:t>working copy </a:t>
            </a:r>
            <a:r>
              <a:rPr lang="en-US" dirty="0"/>
              <a:t>where you are editing and building.</a:t>
            </a:r>
          </a:p>
          <a:p>
            <a:pPr lvl="1"/>
            <a:r>
              <a:rPr lang="en-US" dirty="0"/>
              <a:t>State can be Working or Staged </a:t>
            </a:r>
          </a:p>
          <a:p>
            <a:r>
              <a:rPr lang="en-US" dirty="0"/>
              <a:t>The third copy is your local "cached" copy of a </a:t>
            </a:r>
            <a:r>
              <a:rPr lang="en-US" b="1" dirty="0"/>
              <a:t>remote repository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Git saves space by storing file contents as unique, compressed blobs identified by a hash</a:t>
            </a:r>
          </a:p>
        </p:txBody>
      </p:sp>
    </p:spTree>
    <p:extLst>
      <p:ext uri="{BB962C8B-B14F-4D97-AF65-F5344CB8AC3E}">
        <p14:creationId xmlns:p14="http://schemas.microsoft.com/office/powerpoint/2010/main" val="5776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FB2539-AC06-4B7C-929D-2375FCA3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"/>
            <a:ext cx="12155609" cy="68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E8D1-2BAB-4A41-8DD8-57C64F32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1B71-A7B1-4FC6-B146-7BFEBBA5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Remotes - remote repository (internet or local network or local)</a:t>
            </a:r>
          </a:p>
          <a:p>
            <a:r>
              <a:rPr lang="en-US" b="1" dirty="0"/>
              <a:t>Origin</a:t>
            </a:r>
            <a:r>
              <a:rPr lang="en-US" dirty="0"/>
              <a:t> - default name for remote cloned from</a:t>
            </a:r>
          </a:p>
          <a:p>
            <a:r>
              <a:rPr lang="en-US" dirty="0"/>
              <a:t>Merge Conflicts: local &amp; remote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Commands</a:t>
            </a:r>
          </a:p>
          <a:p>
            <a:r>
              <a:rPr lang="en-US" b="1" dirty="0"/>
              <a:t>Fetch</a:t>
            </a:r>
            <a:r>
              <a:rPr lang="en-US" dirty="0"/>
              <a:t> - get changes from remote, updates remote-tracking branch</a:t>
            </a:r>
          </a:p>
          <a:p>
            <a:r>
              <a:rPr lang="en-US" b="1" dirty="0"/>
              <a:t>Pull</a:t>
            </a:r>
            <a:r>
              <a:rPr lang="en-US" dirty="0"/>
              <a:t> - combination of git fetch &amp; git merge, updates current local branch</a:t>
            </a:r>
          </a:p>
          <a:p>
            <a:r>
              <a:rPr lang="en-US" b="1" dirty="0"/>
              <a:t>Push</a:t>
            </a:r>
            <a:r>
              <a:rPr lang="en-US" dirty="0"/>
              <a:t> - push changes to remote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4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711D-6E89-42F8-BE64-7531C884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CCFD-B628-4955-A86D-EB5C5E6D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init</a:t>
            </a:r>
            <a:r>
              <a:rPr lang="en-US" sz="2400" dirty="0"/>
              <a:t>, clone</a:t>
            </a:r>
          </a:p>
          <a:p>
            <a:r>
              <a:rPr lang="en-US" sz="2400" dirty="0"/>
              <a:t>add, mv, </a:t>
            </a:r>
            <a:r>
              <a:rPr lang="en-US" sz="2400" dirty="0" err="1"/>
              <a:t>rm</a:t>
            </a:r>
            <a:r>
              <a:rPr lang="en-US" sz="2400" dirty="0"/>
              <a:t>, reset, clean</a:t>
            </a:r>
          </a:p>
          <a:p>
            <a:r>
              <a:rPr lang="en-US" sz="2400" dirty="0"/>
              <a:t>checkout, commit</a:t>
            </a:r>
          </a:p>
          <a:p>
            <a:r>
              <a:rPr lang="en-US" sz="2400" dirty="0"/>
              <a:t>status, log, show, grep, </a:t>
            </a:r>
            <a:r>
              <a:rPr lang="en-US" sz="2400" dirty="0" err="1"/>
              <a:t>reflog</a:t>
            </a:r>
            <a:endParaRPr lang="en-US" sz="2400" dirty="0"/>
          </a:p>
          <a:p>
            <a:r>
              <a:rPr lang="en-US" sz="2400" dirty="0"/>
              <a:t>branch, merge, diff, rebase, tag</a:t>
            </a:r>
          </a:p>
          <a:p>
            <a:r>
              <a:rPr lang="en-US" sz="2400" dirty="0"/>
              <a:t>fetch, pull, push</a:t>
            </a:r>
          </a:p>
          <a:p>
            <a:r>
              <a:rPr lang="en-US" sz="2400" dirty="0"/>
              <a:t>config, remote</a:t>
            </a:r>
          </a:p>
        </p:txBody>
      </p:sp>
    </p:spTree>
    <p:extLst>
      <p:ext uri="{BB962C8B-B14F-4D97-AF65-F5344CB8AC3E}">
        <p14:creationId xmlns:p14="http://schemas.microsoft.com/office/powerpoint/2010/main" val="212695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FAC78B1-04C5-46DF-A598-11AA6DE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98206" y="227039"/>
            <a:ext cx="7574244" cy="61206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91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8466-FA28-46F7-A0C0-8292687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C64D-D20D-44DE-B630-A520A6EF5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3EBE-FB7C-436A-9EC3-D17362AA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E89AD-25D3-4856-89EE-5DA4A075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0" y="1492250"/>
            <a:ext cx="91725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A961-6976-48BD-858F-647EFE1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and Lieutenant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57AA2-A1E7-4AE7-AF84-34D2F803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57350"/>
            <a:ext cx="10248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9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DE99-5DF6-4DE2-99A0-51DAB756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9DDCC-2D44-4891-B402-7BBE3E63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1200"/>
            <a:ext cx="9829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704-D60D-4746-9FD8-354D94C8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FDB0-2A9F-42FE-AC87-D2BFF6D9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599"/>
            <a:ext cx="8596668" cy="3907763"/>
          </a:xfrm>
        </p:spPr>
        <p:txBody>
          <a:bodyPr/>
          <a:lstStyle/>
          <a:p>
            <a:r>
              <a:rPr lang="en-US" sz="2000" b="1" dirty="0"/>
              <a:t>head</a:t>
            </a:r>
            <a:r>
              <a:rPr lang="en-US" sz="2000" dirty="0"/>
              <a:t> - symbolic reference to the branch you’re on. By default, there is a "head" in every repository called master.</a:t>
            </a:r>
          </a:p>
          <a:p>
            <a:pPr lvl="1"/>
            <a:r>
              <a:rPr lang="en-US" sz="1800" dirty="0"/>
              <a:t>HEAD - currently active head/branch</a:t>
            </a:r>
          </a:p>
          <a:p>
            <a:r>
              <a:rPr lang="en-US" sz="2000" b="1" dirty="0"/>
              <a:t>Tags</a:t>
            </a:r>
            <a:r>
              <a:rPr lang="en-US" sz="2000" dirty="0"/>
              <a:t> - pointer to a commit (like a label)</a:t>
            </a:r>
          </a:p>
          <a:p>
            <a:r>
              <a:rPr lang="en-US" sz="2000" b="1" dirty="0"/>
              <a:t>Reset</a:t>
            </a:r>
            <a:r>
              <a:rPr lang="en-US" sz="2000" dirty="0"/>
              <a:t> - rewrite history</a:t>
            </a:r>
          </a:p>
          <a:p>
            <a:r>
              <a:rPr lang="en-US" sz="2000" b="1" dirty="0"/>
              <a:t>Cherry-pick</a:t>
            </a:r>
            <a:r>
              <a:rPr lang="en-US" sz="2000" dirty="0"/>
              <a:t> - pick up a specific commit</a:t>
            </a:r>
          </a:p>
          <a:p>
            <a:r>
              <a:rPr lang="en-US" sz="2000" b="1" dirty="0"/>
              <a:t>Rebase</a:t>
            </a:r>
            <a:r>
              <a:rPr lang="en-US" sz="2000" dirty="0"/>
              <a:t> - reorder commits, edit them, squash multiple commits into one, etc.</a:t>
            </a:r>
          </a:p>
          <a:p>
            <a:pPr lvl="1"/>
            <a:r>
              <a:rPr lang="en-US" sz="1800" dirty="0"/>
              <a:t>Rebase vs. Merge (historical audit record vs. cleaned up record)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64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E30-FCF8-4429-A38B-C6E892B2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warning: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7BAD-8E6B-4A03-A156-1BA0D104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Do not rebase commits that exist outside your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17D2-CB20-4023-A490-5944D0F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F621B-43CD-49CC-BAFC-6D7B30D69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C06C0-2DE6-4AB3-A6A7-D2736E2F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5" y="1261587"/>
            <a:ext cx="5807147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7CCC-9BCC-42DB-9794-91FEB0E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A707-B6D3-406D-9F4E-82D4C1CC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Distributed Version Control System</a:t>
            </a:r>
          </a:p>
          <a:p>
            <a:r>
              <a:rPr lang="en-US" dirty="0"/>
              <a:t>Version Control System: track changes to source code: who, what, why, when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288BE-90A2-4715-B782-E712A496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87808"/>
            <a:ext cx="3315529" cy="33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4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EF4-A787-44B4-A2AC-05E950C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492-F757-4F03-8535-B3282960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Online Service/Collaboration Platform</a:t>
            </a:r>
          </a:p>
          <a:p>
            <a:r>
              <a:rPr lang="en-US" dirty="0"/>
              <a:t>Core function is an online git service</a:t>
            </a:r>
          </a:p>
          <a:p>
            <a:r>
              <a:rPr lang="en-US" dirty="0"/>
              <a:t>Adds: issues, pull requests, code review, orgs &amp; teams, pages, etc.</a:t>
            </a:r>
          </a:p>
          <a:p>
            <a:pPr marL="0" indent="0">
              <a:buNone/>
            </a:pPr>
            <a:r>
              <a:rPr lang="en-US" sz="2400" dirty="0"/>
              <a:t>Enhancements on top of Git</a:t>
            </a:r>
          </a:p>
          <a:p>
            <a:r>
              <a:rPr lang="en-US" b="1" dirty="0"/>
              <a:t>Fork</a:t>
            </a:r>
            <a:r>
              <a:rPr lang="en-US" dirty="0"/>
              <a:t> - copy of another repository (clone)</a:t>
            </a:r>
          </a:p>
          <a:p>
            <a:r>
              <a:rPr lang="en-US" b="1" dirty="0"/>
              <a:t>Pull Request (PR) </a:t>
            </a:r>
            <a:r>
              <a:rPr lang="en-US" dirty="0"/>
              <a:t>– code review &amp; approval step</a:t>
            </a:r>
          </a:p>
          <a:p>
            <a:pPr marL="0" indent="0">
              <a:buNone/>
            </a:pPr>
            <a:r>
              <a:rPr lang="en-US" sz="2400" dirty="0" err="1"/>
              <a:t>Github</a:t>
            </a:r>
            <a:r>
              <a:rPr lang="en-US" sz="2400" dirty="0"/>
              <a:t> Flow</a:t>
            </a:r>
          </a:p>
          <a:p>
            <a:r>
              <a:rPr lang="en-US" dirty="0"/>
              <a:t>Create Branch, Add Commits, Open PR, Discuss &amp; Review, Merge &amp; Deploy</a:t>
            </a:r>
          </a:p>
        </p:txBody>
      </p:sp>
    </p:spTree>
    <p:extLst>
      <p:ext uri="{BB962C8B-B14F-4D97-AF65-F5344CB8AC3E}">
        <p14:creationId xmlns:p14="http://schemas.microsoft.com/office/powerpoint/2010/main" val="386311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3CFA-BBD2-4420-92D4-10955F4F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FA5BE-2B20-4AA5-BDB9-66360AC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" y="1605451"/>
            <a:ext cx="12200295" cy="36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6D80-E05C-4A88-88E0-04C0B79A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Branches and PR Merging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CE620-4794-43D1-B5B6-54939C83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516981"/>
            <a:ext cx="8401700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69CB4A1-3B45-42A7-AD7F-CA565C48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92" y="3844193"/>
            <a:ext cx="642935" cy="642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038BE7-0231-47C4-B352-E5A12933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98" y="3859484"/>
            <a:ext cx="642935" cy="6429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00BC2E-C203-4A56-A7C2-5E6C33A9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80" y="3604285"/>
            <a:ext cx="642935" cy="6429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B978537-92F4-4D16-9A5E-B23E9917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06" y="2833022"/>
            <a:ext cx="642935" cy="64293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A6D1D0-E5FD-4CD4-8D6B-5D1F375D5E74}"/>
              </a:ext>
            </a:extLst>
          </p:cNvPr>
          <p:cNvGrpSpPr/>
          <p:nvPr/>
        </p:nvGrpSpPr>
        <p:grpSpPr>
          <a:xfrm>
            <a:off x="6230398" y="2801029"/>
            <a:ext cx="1987713" cy="1495277"/>
            <a:chOff x="3892489" y="2734224"/>
            <a:chExt cx="1987713" cy="14952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B3D5D0-90A2-4B8C-869D-87926C83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507" y="2734224"/>
              <a:ext cx="642935" cy="64293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401D3E-89D5-47C4-8896-37B4B2C2B7B6}"/>
                </a:ext>
              </a:extLst>
            </p:cNvPr>
            <p:cNvCxnSpPr/>
            <p:nvPr/>
          </p:nvCxnSpPr>
          <p:spPr>
            <a:xfrm>
              <a:off x="4090573" y="3273867"/>
              <a:ext cx="524207" cy="4685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89527A-D46D-4324-9F61-C67D65982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3138" y="3273865"/>
              <a:ext cx="207984" cy="414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47F6FD-9529-44BE-8EAF-536E608BC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8956" y="4202329"/>
              <a:ext cx="1791246" cy="27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C93327-D567-47D5-AE03-38EF75D51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06" y="3068868"/>
              <a:ext cx="869039" cy="8906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3CCDFE-E98D-4368-B05D-4A90139A9E19}"/>
                </a:ext>
              </a:extLst>
            </p:cNvPr>
            <p:cNvCxnSpPr/>
            <p:nvPr/>
          </p:nvCxnSpPr>
          <p:spPr>
            <a:xfrm>
              <a:off x="5006005" y="3894822"/>
              <a:ext cx="874195" cy="1294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40C5EB-82CD-43C6-AAC5-7CAD541D9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8956" y="3920457"/>
              <a:ext cx="521260" cy="1572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CA9FDB-E1A2-4069-8CD0-14E651A32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489" y="3371518"/>
              <a:ext cx="14826" cy="5233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98F28-7BAF-49D8-8823-C73D6DBC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14" y="3128190"/>
            <a:ext cx="642935" cy="642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4BF3B-1FC0-44D3-99A5-9BBF4FD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vs. Distributed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7EAE1D-3DA9-46C3-84EB-FDAFB9F8FA9B}"/>
              </a:ext>
            </a:extLst>
          </p:cNvPr>
          <p:cNvGrpSpPr/>
          <p:nvPr/>
        </p:nvGrpSpPr>
        <p:grpSpPr>
          <a:xfrm>
            <a:off x="1380888" y="2882443"/>
            <a:ext cx="2372965" cy="2114673"/>
            <a:chOff x="1007102" y="2084514"/>
            <a:chExt cx="2344051" cy="20400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FECB993-EB50-49E4-9ACD-14FEA1D5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551" y="3567719"/>
              <a:ext cx="419735" cy="41973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A05831-C4F9-4811-BA6D-2F80189B5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446" y="3704848"/>
              <a:ext cx="419735" cy="4197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F2D775-0865-4F05-BDCA-0483CDAD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102" y="2521585"/>
              <a:ext cx="419735" cy="41973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CB8865-A2FF-4673-B5CF-0FA33D40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1418" y="2497394"/>
              <a:ext cx="419735" cy="41973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ABA2CE9-5945-4EC1-A92F-E607945E8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6085" y="2084514"/>
              <a:ext cx="419735" cy="4197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5EAE6FD-09D6-4675-A11F-586289AB9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6049" y="2882443"/>
              <a:ext cx="676865" cy="676865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9464D6-9B87-41C4-97AF-81344BB59233}"/>
                </a:ext>
              </a:extLst>
            </p:cNvPr>
            <p:cNvCxnSpPr/>
            <p:nvPr/>
          </p:nvCxnSpPr>
          <p:spPr>
            <a:xfrm rot="5400000" flipH="1" flipV="1">
              <a:off x="1655573" y="3438666"/>
              <a:ext cx="341121" cy="3199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DA4C11-B2F4-41C8-AEBA-1A642F321247}"/>
                </a:ext>
              </a:extLst>
            </p:cNvPr>
            <p:cNvCxnSpPr/>
            <p:nvPr/>
          </p:nvCxnSpPr>
          <p:spPr>
            <a:xfrm>
              <a:off x="2405822" y="3436469"/>
              <a:ext cx="315732" cy="2128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846199E-663D-43B0-9A05-FA3811C86F89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16200000" flipH="1">
              <a:off x="2016120" y="2684081"/>
              <a:ext cx="378194" cy="185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4DE89B-FE23-48B9-AB01-D51B85BD3E3D}"/>
                </a:ext>
              </a:extLst>
            </p:cNvPr>
            <p:cNvCxnSpPr/>
            <p:nvPr/>
          </p:nvCxnSpPr>
          <p:spPr>
            <a:xfrm flipV="1">
              <a:off x="2552915" y="2833019"/>
              <a:ext cx="378505" cy="1864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14195B-48CC-44A9-BAB1-4544661FE090}"/>
                </a:ext>
              </a:extLst>
            </p:cNvPr>
            <p:cNvCxnSpPr/>
            <p:nvPr/>
          </p:nvCxnSpPr>
          <p:spPr>
            <a:xfrm>
              <a:off x="1435247" y="2833019"/>
              <a:ext cx="466032" cy="1864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C10703-2B3E-415E-953A-5ADD24B57C6C}"/>
              </a:ext>
            </a:extLst>
          </p:cNvPr>
          <p:cNvSpPr txBox="1"/>
          <p:nvPr/>
        </p:nvSpPr>
        <p:spPr>
          <a:xfrm>
            <a:off x="1359522" y="2347355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repository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43DDF-7749-4126-BB2F-4E854C408099}"/>
              </a:ext>
            </a:extLst>
          </p:cNvPr>
          <p:cNvSpPr txBox="1"/>
          <p:nvPr/>
        </p:nvSpPr>
        <p:spPr>
          <a:xfrm>
            <a:off x="5942569" y="2347355"/>
            <a:ext cx="236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repository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0EA3C4-149F-44AC-808F-EF0D69EB1DE4}"/>
              </a:ext>
            </a:extLst>
          </p:cNvPr>
          <p:cNvCxnSpPr/>
          <p:nvPr/>
        </p:nvCxnSpPr>
        <p:spPr>
          <a:xfrm rot="10800000" flipV="1">
            <a:off x="7343914" y="3537036"/>
            <a:ext cx="870930" cy="32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5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8F6-7B1E-4E76-8D5C-E144C52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 Distributed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54C0-65D2-40F0-B7EB-2C525ADE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Git </a:t>
            </a:r>
            <a:r>
              <a:rPr lang="en-US" sz="2400" b="1" dirty="0"/>
              <a:t>Repository</a:t>
            </a:r>
            <a:r>
              <a:rPr lang="en-US" sz="2400" dirty="0"/>
              <a:t> (repo/project)</a:t>
            </a:r>
          </a:p>
          <a:p>
            <a:r>
              <a:rPr lang="en-US" dirty="0"/>
              <a:t>Entire collection of files and folders, along with full history</a:t>
            </a:r>
          </a:p>
          <a:p>
            <a:pPr marL="0" indent="0">
              <a:buNone/>
            </a:pPr>
            <a:r>
              <a:rPr lang="en-US" sz="2400" dirty="0"/>
              <a:t>Characteristics</a:t>
            </a:r>
          </a:p>
          <a:p>
            <a:r>
              <a:rPr lang="en-US" dirty="0"/>
              <a:t>Local &amp; offline - Entire timeline/history of changes</a:t>
            </a:r>
          </a:p>
          <a:p>
            <a:r>
              <a:rPr lang="en-US" dirty="0"/>
              <a:t>Snapshots, not deltas</a:t>
            </a:r>
          </a:p>
          <a:p>
            <a:r>
              <a:rPr lang="en-US" dirty="0"/>
              <a:t>Changes are always additions</a:t>
            </a:r>
          </a:p>
          <a:p>
            <a:pPr marL="0" indent="0">
              <a:buNone/>
            </a:pPr>
            <a:r>
              <a:rPr lang="en-US" sz="2400" dirty="0"/>
              <a:t>File history - snapshots in time called </a:t>
            </a:r>
            <a:r>
              <a:rPr lang="en-US" sz="2400" b="1" dirty="0"/>
              <a:t>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95F4-7790-4721-85C2-ED7C458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structure – Commit, Tree, Blob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2BE58-67B4-434E-9074-A618B972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115"/>
            <a:ext cx="9920327" cy="55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6EA-6506-4681-AD12-D28CC46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linked-list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A3A9F-0BD7-4AD2-9A79-4CD84E35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62"/>
            <a:ext cx="122103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7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831-7033-4B61-BE20-63B28CDD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F40C-A5AC-405A-BFE5-5D1FE83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0"/>
            <a:ext cx="9276291" cy="5174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Exist at the repository level</a:t>
            </a:r>
          </a:p>
          <a:p>
            <a:r>
              <a:rPr lang="en-US" dirty="0"/>
              <a:t>A branch applies to the entire repository</a:t>
            </a:r>
          </a:p>
          <a:p>
            <a:r>
              <a:rPr lang="en-US" dirty="0"/>
              <a:t>Unlike most centralized version control tools where branches exist inside the repository</a:t>
            </a:r>
          </a:p>
          <a:p>
            <a:r>
              <a:rPr lang="en-US" dirty="0"/>
              <a:t>Default branch is ‘</a:t>
            </a:r>
            <a:r>
              <a:rPr lang="en-US" b="1" dirty="0"/>
              <a:t>Master’</a:t>
            </a:r>
          </a:p>
          <a:p>
            <a:r>
              <a:rPr lang="en-US" dirty="0"/>
              <a:t>Can be local or remote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Exceptionally lightweight</a:t>
            </a:r>
          </a:p>
          <a:p>
            <a:r>
              <a:rPr lang="en-US" dirty="0"/>
              <a:t>Implemented as a pointer to a commit in the graph</a:t>
            </a:r>
          </a:p>
          <a:p>
            <a:r>
              <a:rPr lang="en-US" dirty="0"/>
              <a:t>Exist only in the local repository until they’re explicitly shared</a:t>
            </a:r>
          </a:p>
          <a:p>
            <a:r>
              <a:rPr lang="en-US" dirty="0"/>
              <a:t>Encourages feature branching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/>
              <a:t>Checkout</a:t>
            </a:r>
            <a:r>
              <a:rPr lang="en-US" sz="2200" dirty="0"/>
              <a:t> – switch branch</a:t>
            </a:r>
          </a:p>
        </p:txBody>
      </p:sp>
    </p:spTree>
    <p:extLst>
      <p:ext uri="{BB962C8B-B14F-4D97-AF65-F5344CB8AC3E}">
        <p14:creationId xmlns:p14="http://schemas.microsoft.com/office/powerpoint/2010/main" val="179942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DDE2-94A0-4256-B933-B559DE90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64C8B-F25B-47DF-BFC6-722A8907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94" y="1270000"/>
            <a:ext cx="5408612" cy="5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603</Words>
  <Application>Microsoft Office PowerPoint</Application>
  <PresentationFormat>Widescreen</PresentationFormat>
  <Paragraphs>96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Intro to Git and GitHub</vt:lpstr>
      <vt:lpstr>PowerPoint Presentation</vt:lpstr>
      <vt:lpstr>What is Git?</vt:lpstr>
      <vt:lpstr>Centralized vs. Distributed</vt:lpstr>
      <vt:lpstr>Git - Distributed Version Control System</vt:lpstr>
      <vt:lpstr>Git data structure – Commit, Tree, Blob</vt:lpstr>
      <vt:lpstr>Commit linked-list relationship</vt:lpstr>
      <vt:lpstr>Git Branches</vt:lpstr>
      <vt:lpstr>Git Data Model</vt:lpstr>
      <vt:lpstr>PowerPoint Presentation</vt:lpstr>
      <vt:lpstr>PowerPoint Presentation</vt:lpstr>
      <vt:lpstr>PowerPoint Presentation</vt:lpstr>
      <vt:lpstr>Git Two Stage Commit </vt:lpstr>
      <vt:lpstr>Git File States</vt:lpstr>
      <vt:lpstr>PowerPoint Presentation</vt:lpstr>
      <vt:lpstr>PowerPoint Presentation</vt:lpstr>
      <vt:lpstr>PowerPoint Presentation</vt:lpstr>
      <vt:lpstr>PowerPoint Presentation</vt:lpstr>
      <vt:lpstr>Git repo/project data</vt:lpstr>
      <vt:lpstr>Git Remotes</vt:lpstr>
      <vt:lpstr>Git Commands</vt:lpstr>
      <vt:lpstr>PowerPoint Presentation</vt:lpstr>
      <vt:lpstr>Git Workflows</vt:lpstr>
      <vt:lpstr>Central Repository</vt:lpstr>
      <vt:lpstr>Dictator and Lieutenant Model</vt:lpstr>
      <vt:lpstr>Integration Manager</vt:lpstr>
      <vt:lpstr>Git terminology to know</vt:lpstr>
      <vt:lpstr>Git Rebase warning:</vt:lpstr>
      <vt:lpstr>GitHub</vt:lpstr>
      <vt:lpstr>Github</vt:lpstr>
      <vt:lpstr>GitHub Flow</vt:lpstr>
      <vt:lpstr>Github Branches and PR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and GitHub</dc:title>
  <dc:creator>Andy Babiec</dc:creator>
  <cp:lastModifiedBy>Andy Babiec</cp:lastModifiedBy>
  <cp:revision>2</cp:revision>
  <dcterms:created xsi:type="dcterms:W3CDTF">2018-04-07T11:29:50Z</dcterms:created>
  <dcterms:modified xsi:type="dcterms:W3CDTF">2018-04-07T15:29:34Z</dcterms:modified>
</cp:coreProperties>
</file>