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6A2AE-7F0C-4BFC-9F17-E00C5FC5EC41}">
  <a:tblStyle styleId="{6296A2AE-7F0C-4BFC-9F17-E00C5FC5E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e34837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e34837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e34837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e34837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ef133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ef133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ef133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ef133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ef133e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ef133e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ef133e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ef133e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9ef133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9ef133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ef133e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ef133e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ef133e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ef133e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ef133e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ef133e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aa21a0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aa21a0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ef133e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ef133e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ef133e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ef133e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ef133e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ef133e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PCA plot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f9812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f9812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ea29da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aea29da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ea29da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ea29da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aea29da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aea29da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ea29da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ea29da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aea29da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aea29da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aea29d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aea29d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aa21a0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aa21a0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ea29da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aea29da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aea29da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aea29da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aea29da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aea29da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ea29da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ea29da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5aa21a0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5aa21a0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aa21a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aa21a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aa21a0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aa21a0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e3483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e3483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aa21a0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aa21a0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aa21a0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aa21a0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aa21a0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aa21a0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Tara Exploratory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Babjac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Updated: 10/23/21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63" y="1017725"/>
            <a:ext cx="7409074" cy="40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</a:t>
            </a:r>
            <a:r>
              <a:rPr lang="en"/>
              <a:t> the Clusters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ended up with 123 clusters each with roughly 50-300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summarized different elements of the metadata on the clusters (i.e. depth, pressure, etc.) and in general saw differences in the averages for the metadata across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implies that organisms (and KO’s) with similar abundance profiles show up in sites that have similar metadata characteristics.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SVM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standard SVM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9 ocean regions we used features (Abundances condensed by KO and metadata) per site to predict the ocean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is binary so the labels were either it belonged to a site (1) or it did not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training and 30% holdout (randomly sampled)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- Ratio of the correctly classified data to the total amount of classifications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- What proportion of positive identifications was actually correct?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- What proportion of actual positives was identified correctly?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0.868421052631579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0.8461538461538461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would be a major scientific finding to identify features of microbial genomes that are associated with that genome belonging to an uncultured organism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However, there is major phylogenetic bias in the organisms that are uncultured. All 200+ microbial phyla contain uncultured species, but most phyla do not contain cultured species.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Metabolism is strongly correlated to taxonomy, so therefore there’s a strong correlation between whether a species has been cultured and what its genome contains that probably isn’t related to whether it has been cultured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So: is there a way to control for phylogeny, when selecting features that distinguish between cultured and uncultured microbes?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Cont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 PCA to reduce 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reduce down to 4 </a:t>
            </a:r>
            <a:r>
              <a:rPr lang="en"/>
              <a:t>features</a:t>
            </a:r>
            <a:r>
              <a:rPr lang="en"/>
              <a:t> and account for 99% of variability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Re-ran same SVM analysis with reduced PCA features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24600"/>
            <a:ext cx="6326428" cy="45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Plot n=4 (99.6% of </a:t>
            </a:r>
            <a:r>
              <a:rPr lang="en"/>
              <a:t>variability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(+PCA)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(+PCA)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(+PCA)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(+PCA)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(+PCA)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0.8157894736842105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0.3333333333333333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</a:t>
            </a:r>
            <a:r>
              <a:rPr lang="en"/>
              <a:t>16666666666666666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(+PCA)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0.7272727272727273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Tara is a global scale project with the goal of studying ocean Microorganisms </a:t>
            </a:r>
            <a:r>
              <a:rPr lang="en" sz="2000"/>
              <a:t>from the gene to the community level.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Starting in 2008, </a:t>
            </a:r>
            <a:r>
              <a:rPr lang="en" sz="2000"/>
              <a:t>Tara Oceans collected seawater samples within the epipelagic layer, both from the surface water and the deep chlorophyll maximum (DCM) layers, as well as the mesopelagic zone.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These samples have been sequenced and compiled over the last couple of years into a comprehensive dataset.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(+PCA)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(+PCA)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 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0.75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(+PCA)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use the abundances/metadata to accurately predict the ocean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does “represent” 99% of </a:t>
            </a:r>
            <a:r>
              <a:rPr lang="en"/>
              <a:t>variability</a:t>
            </a:r>
            <a:r>
              <a:rPr lang="en"/>
              <a:t> but it is noisy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using SVM suffer </a:t>
            </a:r>
            <a:r>
              <a:rPr lang="en"/>
              <a:t>slightly</a:t>
            </a:r>
            <a:r>
              <a:rPr lang="en"/>
              <a:t> from the loss in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Next Steps: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Working on better holdout method (not just random)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Long term goal: Bootstrapping to create balanced dataset of cultured vs uncultured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Side project: Run features through autoencoder model (Scott’s class)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13" y="941525"/>
            <a:ext cx="6605974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dataset I work with specifically is comprised of 129 sites taken from different parts of the ocean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site there are: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Vectors of abundances for each organism per 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set of metadata features (depth, </a:t>
            </a:r>
            <a:r>
              <a:rPr lang="en" sz="1600"/>
              <a:t>pressure</a:t>
            </a:r>
            <a:r>
              <a:rPr lang="en" sz="1600"/>
              <a:t>, latitude, longitude, etc.)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organisms are classified by KO, genus, species, etc.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organisms can have the same KO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are roughly a half million samples which condenses down to about 10,000 KO’s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data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11700" y="116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{6296A2AE-7F0C-4BFC-9F17-E00C5FC5EC41}</a:tableStyleId>
              </a:tblPr>
              <a:tblGrid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</a:tblGrid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(more metadata)...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organism1_abundance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organism2_abundance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organismN_abundance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goals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Can we find “interesting” features associated with clusters of KO’s based on their abundances?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What KO’s are indicative of particular regions (i.e. can the KO predict </a:t>
            </a:r>
            <a:r>
              <a:rPr lang="en"/>
              <a:t>the</a:t>
            </a:r>
            <a:r>
              <a:rPr lang="en"/>
              <a:t> site)?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term: Is there a way to control for phylogeny? If so, can we control for phylogeny when selecting features that distinguish between </a:t>
            </a:r>
            <a:r>
              <a:rPr lang="en"/>
              <a:t>cultured</a:t>
            </a:r>
            <a:r>
              <a:rPr lang="en"/>
              <a:t> and uncultured microbes?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Pass: Unsupervised clusters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going to cluster things based on their abundances (i.e. omitting the metadata)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Condense down and sum abundance vectors by KO (i.e. if they have the same KO they have the same molecular function and we will treat them the same)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abundance vectors across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Compute a distance matrix using Bray-Curtis statistic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linkages using Ward’s distance metric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CH-index to determine optimal cutoff for cut_tree() and split the dendrogram into N clusters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Clusters using condensed KO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9575" l="0" r="0" t="11616"/>
          <a:stretch/>
        </p:blipFill>
        <p:spPr>
          <a:xfrm>
            <a:off x="1343213" y="1017725"/>
            <a:ext cx="6457568" cy="38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165150" y="4804675"/>
            <a:ext cx="1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KO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670825" y="1898200"/>
            <a:ext cx="9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Ward’s Distance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