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3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9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4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8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9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01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9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3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0387-8226-4751-9245-09A11334EB2F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A7250-B69C-4883-86BF-20182FAF5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5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283667" y="563262"/>
            <a:ext cx="1800000" cy="1800000"/>
            <a:chOff x="283667" y="563262"/>
            <a:chExt cx="1800000" cy="1800000"/>
          </a:xfrm>
        </p:grpSpPr>
        <p:grpSp>
          <p:nvGrpSpPr>
            <p:cNvPr id="2" name="그룹 1"/>
            <p:cNvGrpSpPr/>
            <p:nvPr/>
          </p:nvGrpSpPr>
          <p:grpSpPr>
            <a:xfrm>
              <a:off x="283667" y="563262"/>
              <a:ext cx="1800000" cy="1800000"/>
              <a:chOff x="-611778" y="566057"/>
              <a:chExt cx="2160000" cy="2160000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1778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0" name="타원 19"/>
              <p:cNvSpPr/>
              <p:nvPr/>
            </p:nvSpPr>
            <p:spPr>
              <a:xfrm>
                <a:off x="443687" y="1624199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823667" y="1103262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815471" y="563262"/>
            <a:ext cx="1800000" cy="1800000"/>
            <a:chOff x="2680062" y="566057"/>
            <a:chExt cx="1800000" cy="1800000"/>
          </a:xfrm>
        </p:grpSpPr>
        <p:grpSp>
          <p:nvGrpSpPr>
            <p:cNvPr id="3" name="그룹 2"/>
            <p:cNvGrpSpPr/>
            <p:nvPr/>
          </p:nvGrpSpPr>
          <p:grpSpPr>
            <a:xfrm>
              <a:off x="2680062" y="566057"/>
              <a:ext cx="1800000" cy="1800000"/>
              <a:chOff x="2122714" y="566057"/>
              <a:chExt cx="2160000" cy="216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714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1" name="타원 20"/>
              <p:cNvSpPr/>
              <p:nvPr/>
            </p:nvSpPr>
            <p:spPr>
              <a:xfrm>
                <a:off x="3179858" y="162320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7" name="타원 26"/>
            <p:cNvSpPr/>
            <p:nvPr/>
          </p:nvSpPr>
          <p:spPr>
            <a:xfrm>
              <a:off x="3220062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47275" y="563262"/>
            <a:ext cx="1800000" cy="1800000"/>
            <a:chOff x="5046342" y="566057"/>
            <a:chExt cx="1800000" cy="1800000"/>
          </a:xfrm>
        </p:grpSpPr>
        <p:grpSp>
          <p:nvGrpSpPr>
            <p:cNvPr id="10" name="그룹 9"/>
            <p:cNvGrpSpPr/>
            <p:nvPr/>
          </p:nvGrpSpPr>
          <p:grpSpPr>
            <a:xfrm>
              <a:off x="5046342" y="566057"/>
              <a:ext cx="1800000" cy="1800000"/>
              <a:chOff x="5046342" y="566057"/>
              <a:chExt cx="2160000" cy="2160000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342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6" name="타원 15"/>
              <p:cNvSpPr/>
              <p:nvPr/>
            </p:nvSpPr>
            <p:spPr>
              <a:xfrm>
                <a:off x="6103486" y="1623201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8" name="타원 27"/>
            <p:cNvSpPr/>
            <p:nvPr/>
          </p:nvSpPr>
          <p:spPr>
            <a:xfrm>
              <a:off x="5586342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7879079" y="563262"/>
            <a:ext cx="1800000" cy="1800000"/>
            <a:chOff x="7879079" y="566057"/>
            <a:chExt cx="1800000" cy="1800000"/>
          </a:xfrm>
        </p:grpSpPr>
        <p:grpSp>
          <p:nvGrpSpPr>
            <p:cNvPr id="11" name="그룹 10"/>
            <p:cNvGrpSpPr/>
            <p:nvPr/>
          </p:nvGrpSpPr>
          <p:grpSpPr>
            <a:xfrm>
              <a:off x="7879079" y="566057"/>
              <a:ext cx="1800000" cy="1800000"/>
              <a:chOff x="7879079" y="566057"/>
              <a:chExt cx="2160000" cy="21600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79079" y="566057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9" name="타원 18"/>
              <p:cNvSpPr/>
              <p:nvPr/>
            </p:nvSpPr>
            <p:spPr>
              <a:xfrm>
                <a:off x="8936223" y="161984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29" name="타원 28"/>
            <p:cNvSpPr/>
            <p:nvPr/>
          </p:nvSpPr>
          <p:spPr>
            <a:xfrm>
              <a:off x="8419079" y="1106057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83667" y="3483428"/>
            <a:ext cx="1800000" cy="1800000"/>
            <a:chOff x="283667" y="3483428"/>
            <a:chExt cx="1800000" cy="1800000"/>
          </a:xfrm>
        </p:grpSpPr>
        <p:grpSp>
          <p:nvGrpSpPr>
            <p:cNvPr id="25" name="그룹 24"/>
            <p:cNvGrpSpPr/>
            <p:nvPr/>
          </p:nvGrpSpPr>
          <p:grpSpPr>
            <a:xfrm>
              <a:off x="283667" y="3483428"/>
              <a:ext cx="1800000" cy="1800000"/>
              <a:chOff x="-611778" y="3483428"/>
              <a:chExt cx="2160000" cy="216000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11778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8" name="타원 17"/>
              <p:cNvSpPr/>
              <p:nvPr/>
            </p:nvSpPr>
            <p:spPr>
              <a:xfrm>
                <a:off x="445366" y="453571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0" name="타원 29"/>
            <p:cNvSpPr/>
            <p:nvPr/>
          </p:nvSpPr>
          <p:spPr>
            <a:xfrm>
              <a:off x="823667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15471" y="3483428"/>
            <a:ext cx="1800000" cy="1800000"/>
            <a:chOff x="2869196" y="3483428"/>
            <a:chExt cx="1800000" cy="1800000"/>
          </a:xfrm>
        </p:grpSpPr>
        <p:grpSp>
          <p:nvGrpSpPr>
            <p:cNvPr id="24" name="그룹 23"/>
            <p:cNvGrpSpPr/>
            <p:nvPr/>
          </p:nvGrpSpPr>
          <p:grpSpPr>
            <a:xfrm>
              <a:off x="2869196" y="3483428"/>
              <a:ext cx="1800000" cy="1800000"/>
              <a:chOff x="2311848" y="3483428"/>
              <a:chExt cx="2160000" cy="2160000"/>
            </a:xfrm>
          </p:grpSpPr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848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17" name="타원 16"/>
              <p:cNvSpPr/>
              <p:nvPr/>
            </p:nvSpPr>
            <p:spPr>
              <a:xfrm>
                <a:off x="3368992" y="4540572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1" name="타원 30"/>
            <p:cNvSpPr/>
            <p:nvPr/>
          </p:nvSpPr>
          <p:spPr>
            <a:xfrm>
              <a:off x="3409196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347275" y="3483428"/>
            <a:ext cx="1800000" cy="1800000"/>
            <a:chOff x="5046342" y="3483428"/>
            <a:chExt cx="1800000" cy="1800000"/>
          </a:xfrm>
        </p:grpSpPr>
        <p:grpSp>
          <p:nvGrpSpPr>
            <p:cNvPr id="13" name="그룹 12"/>
            <p:cNvGrpSpPr/>
            <p:nvPr/>
          </p:nvGrpSpPr>
          <p:grpSpPr>
            <a:xfrm>
              <a:off x="5046342" y="3483428"/>
              <a:ext cx="1800000" cy="1800000"/>
              <a:chOff x="5046342" y="3483428"/>
              <a:chExt cx="2160000" cy="2160000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6342" y="3483428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2" name="타원 21"/>
              <p:cNvSpPr/>
              <p:nvPr/>
            </p:nvSpPr>
            <p:spPr>
              <a:xfrm>
                <a:off x="6103487" y="4540574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2" name="타원 31"/>
            <p:cNvSpPr/>
            <p:nvPr/>
          </p:nvSpPr>
          <p:spPr>
            <a:xfrm>
              <a:off x="5586342" y="4023428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879079" y="3483428"/>
            <a:ext cx="1800000" cy="1800000"/>
            <a:chOff x="7901938" y="3501433"/>
            <a:chExt cx="1800000" cy="1800000"/>
          </a:xfrm>
        </p:grpSpPr>
        <p:grpSp>
          <p:nvGrpSpPr>
            <p:cNvPr id="12" name="그룹 11"/>
            <p:cNvGrpSpPr/>
            <p:nvPr/>
          </p:nvGrpSpPr>
          <p:grpSpPr>
            <a:xfrm>
              <a:off x="7901938" y="3501433"/>
              <a:ext cx="1800000" cy="1800000"/>
              <a:chOff x="7901938" y="3501433"/>
              <a:chExt cx="2160000" cy="216000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01938" y="3501433"/>
                <a:ext cx="2160000" cy="2160000"/>
              </a:xfrm>
              <a:prstGeom prst="rect">
                <a:avLst/>
              </a:prstGeom>
            </p:spPr>
          </p:pic>
          <p:sp>
            <p:nvSpPr>
              <p:cNvPr id="23" name="타원 22"/>
              <p:cNvSpPr/>
              <p:nvPr/>
            </p:nvSpPr>
            <p:spPr>
              <a:xfrm>
                <a:off x="8959083" y="4558578"/>
                <a:ext cx="45719" cy="45719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1"/>
              </a:p>
            </p:txBody>
          </p:sp>
        </p:grpSp>
        <p:sp>
          <p:nvSpPr>
            <p:cNvPr id="33" name="타원 32"/>
            <p:cNvSpPr/>
            <p:nvPr/>
          </p:nvSpPr>
          <p:spPr>
            <a:xfrm>
              <a:off x="8441938" y="4041433"/>
              <a:ext cx="720000" cy="720000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-39152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92652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927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77393" y="454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39152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5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92652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6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45927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7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77393" y="33840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chemeClr val="bg2">
                    <a:lumMod val="75000"/>
                  </a:schemeClr>
                </a:solidFill>
              </a:rPr>
              <a:t>8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2682</TotalTime>
  <Words>8</Words>
  <Application>Microsoft Office PowerPoint</Application>
  <PresentationFormat>A4 용지(210x297mm)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동준</dc:creator>
  <cp:lastModifiedBy>김 동준</cp:lastModifiedBy>
  <cp:revision>28</cp:revision>
  <cp:lastPrinted>2020-07-05T23:49:49Z</cp:lastPrinted>
  <dcterms:created xsi:type="dcterms:W3CDTF">2020-07-05T23:44:58Z</dcterms:created>
  <dcterms:modified xsi:type="dcterms:W3CDTF">2020-08-11T03:22:49Z</dcterms:modified>
</cp:coreProperties>
</file>