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4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9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0387-8226-4751-9245-09A11334EB2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5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83667" y="563262"/>
            <a:ext cx="1800000" cy="1800000"/>
            <a:chOff x="283667" y="563262"/>
            <a:chExt cx="1800000" cy="1800000"/>
          </a:xfrm>
        </p:grpSpPr>
        <p:grpSp>
          <p:nvGrpSpPr>
            <p:cNvPr id="2" name="그룹 1"/>
            <p:cNvGrpSpPr/>
            <p:nvPr/>
          </p:nvGrpSpPr>
          <p:grpSpPr>
            <a:xfrm>
              <a:off x="283667" y="563262"/>
              <a:ext cx="1800000" cy="1800000"/>
              <a:chOff x="-611778" y="566057"/>
              <a:chExt cx="2160000" cy="21600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1778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0" name="타원 19"/>
              <p:cNvSpPr/>
              <p:nvPr/>
            </p:nvSpPr>
            <p:spPr>
              <a:xfrm>
                <a:off x="443687" y="162419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823667" y="1103262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815471" y="563262"/>
            <a:ext cx="1800000" cy="1800000"/>
            <a:chOff x="2680062" y="566057"/>
            <a:chExt cx="1800000" cy="1800000"/>
          </a:xfrm>
        </p:grpSpPr>
        <p:grpSp>
          <p:nvGrpSpPr>
            <p:cNvPr id="3" name="그룹 2"/>
            <p:cNvGrpSpPr/>
            <p:nvPr/>
          </p:nvGrpSpPr>
          <p:grpSpPr>
            <a:xfrm>
              <a:off x="2680062" y="566057"/>
              <a:ext cx="1800000" cy="1800000"/>
              <a:chOff x="2122714" y="566057"/>
              <a:chExt cx="2160000" cy="216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714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3179858" y="162320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3220062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47275" y="563262"/>
            <a:ext cx="1800000" cy="1800000"/>
            <a:chOff x="5046342" y="566057"/>
            <a:chExt cx="1800000" cy="1800000"/>
          </a:xfrm>
        </p:grpSpPr>
        <p:grpSp>
          <p:nvGrpSpPr>
            <p:cNvPr id="10" name="그룹 9"/>
            <p:cNvGrpSpPr/>
            <p:nvPr/>
          </p:nvGrpSpPr>
          <p:grpSpPr>
            <a:xfrm>
              <a:off x="5046342" y="566057"/>
              <a:ext cx="1800000" cy="1800000"/>
              <a:chOff x="5046342" y="566057"/>
              <a:chExt cx="2160000" cy="216000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342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6" name="타원 15"/>
              <p:cNvSpPr/>
              <p:nvPr/>
            </p:nvSpPr>
            <p:spPr>
              <a:xfrm>
                <a:off x="6103486" y="162320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8" name="타원 27"/>
            <p:cNvSpPr/>
            <p:nvPr/>
          </p:nvSpPr>
          <p:spPr>
            <a:xfrm>
              <a:off x="5586342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879079" y="563262"/>
            <a:ext cx="1800000" cy="1800000"/>
            <a:chOff x="7879079" y="566057"/>
            <a:chExt cx="1800000" cy="180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7879079" y="566057"/>
              <a:ext cx="1800000" cy="1800000"/>
              <a:chOff x="7879079" y="566057"/>
              <a:chExt cx="2160000" cy="21600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079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9" name="타원 18"/>
              <p:cNvSpPr/>
              <p:nvPr/>
            </p:nvSpPr>
            <p:spPr>
              <a:xfrm>
                <a:off x="8936223" y="161984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8419079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3667" y="3483428"/>
            <a:ext cx="1800000" cy="1800000"/>
            <a:chOff x="283667" y="3483428"/>
            <a:chExt cx="1800000" cy="18000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83667" y="3483428"/>
              <a:ext cx="1800000" cy="1800000"/>
              <a:chOff x="-611778" y="3483428"/>
              <a:chExt cx="2160000" cy="216000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1778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>
              <a:xfrm>
                <a:off x="445366" y="453571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823667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15471" y="3483428"/>
            <a:ext cx="1800000" cy="1800000"/>
            <a:chOff x="2869196" y="3483428"/>
            <a:chExt cx="1800000" cy="1800000"/>
          </a:xfrm>
        </p:grpSpPr>
        <p:grpSp>
          <p:nvGrpSpPr>
            <p:cNvPr id="24" name="그룹 23"/>
            <p:cNvGrpSpPr/>
            <p:nvPr/>
          </p:nvGrpSpPr>
          <p:grpSpPr>
            <a:xfrm>
              <a:off x="2869196" y="3483428"/>
              <a:ext cx="1800000" cy="1800000"/>
              <a:chOff x="2311848" y="3483428"/>
              <a:chExt cx="2160000" cy="216000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848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7" name="타원 16"/>
              <p:cNvSpPr/>
              <p:nvPr/>
            </p:nvSpPr>
            <p:spPr>
              <a:xfrm>
                <a:off x="3368992" y="454057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409196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347275" y="3483428"/>
            <a:ext cx="1800000" cy="1800000"/>
            <a:chOff x="5046342" y="3483428"/>
            <a:chExt cx="1800000" cy="1800000"/>
          </a:xfrm>
        </p:grpSpPr>
        <p:grpSp>
          <p:nvGrpSpPr>
            <p:cNvPr id="13" name="그룹 12"/>
            <p:cNvGrpSpPr/>
            <p:nvPr/>
          </p:nvGrpSpPr>
          <p:grpSpPr>
            <a:xfrm>
              <a:off x="5046342" y="3483428"/>
              <a:ext cx="1800000" cy="1800000"/>
              <a:chOff x="5046342" y="3483428"/>
              <a:chExt cx="2160000" cy="216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342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2" name="타원 21"/>
              <p:cNvSpPr/>
              <p:nvPr/>
            </p:nvSpPr>
            <p:spPr>
              <a:xfrm>
                <a:off x="6103487" y="454057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5586342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79079" y="3483428"/>
            <a:ext cx="1800000" cy="1800000"/>
            <a:chOff x="7901938" y="3501433"/>
            <a:chExt cx="1800000" cy="180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7901938" y="3501433"/>
              <a:ext cx="1800000" cy="1800000"/>
              <a:chOff x="7901938" y="3501433"/>
              <a:chExt cx="2160000" cy="216000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1938" y="3501433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3" name="타원 22"/>
              <p:cNvSpPr/>
              <p:nvPr/>
            </p:nvSpPr>
            <p:spPr>
              <a:xfrm>
                <a:off x="8959083" y="455857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8441938" y="4041433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-39152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2652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927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7393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9152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92652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45927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77393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2680</TotalTime>
  <Words>8</Words>
  <Application>Microsoft Office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동준</dc:creator>
  <cp:lastModifiedBy>김 동준</cp:lastModifiedBy>
  <cp:revision>28</cp:revision>
  <cp:lastPrinted>2020-07-05T23:49:49Z</cp:lastPrinted>
  <dcterms:created xsi:type="dcterms:W3CDTF">2020-07-05T23:44:58Z</dcterms:created>
  <dcterms:modified xsi:type="dcterms:W3CDTF">2020-08-10T01:40:21Z</dcterms:modified>
</cp:coreProperties>
</file>