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BA4BF-29A8-DD47-8DC6-803A1BB54C4B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7E58-C72A-4F45-9C0B-3E149AC4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7E58-C72A-4F45-9C0B-3E149AC4F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8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4106-89B3-F646-81A3-DABEBDFA2103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D6B7-9FC3-0440-B740-1EDCB04FF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 Rec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smtClean="0"/>
              <a:t>Bachman</a:t>
            </a:r>
          </a:p>
        </p:txBody>
      </p:sp>
    </p:spTree>
    <p:extLst>
      <p:ext uri="{BB962C8B-B14F-4D97-AF65-F5344CB8AC3E}">
        <p14:creationId xmlns:p14="http://schemas.microsoft.com/office/powerpoint/2010/main" val="47433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Midterm</a:t>
            </a:r>
          </a:p>
          <a:p>
            <a:pPr lvl="1"/>
            <a:r>
              <a:rPr lang="en-US" dirty="0" smtClean="0"/>
              <a:t>Data sources have been organized and shown to be valid</a:t>
            </a:r>
          </a:p>
          <a:p>
            <a:pPr lvl="1"/>
            <a:r>
              <a:rPr lang="en-US" dirty="0" smtClean="0"/>
              <a:t>All scrapers are setup and running</a:t>
            </a:r>
          </a:p>
          <a:p>
            <a:pPr lvl="1"/>
            <a:r>
              <a:rPr lang="en-US" dirty="0" smtClean="0"/>
              <a:t>Data is being collected</a:t>
            </a:r>
          </a:p>
          <a:p>
            <a:r>
              <a:rPr lang="en-US" dirty="0" smtClean="0"/>
              <a:t>Final</a:t>
            </a:r>
          </a:p>
          <a:p>
            <a:pPr lvl="1"/>
            <a:r>
              <a:rPr lang="en-US" dirty="0" smtClean="0"/>
              <a:t>The product is running </a:t>
            </a:r>
          </a:p>
          <a:p>
            <a:pPr lvl="1"/>
            <a:r>
              <a:rPr lang="en-US" smtClean="0"/>
              <a:t>The recommendation results </a:t>
            </a:r>
            <a:r>
              <a:rPr lang="en-US" dirty="0" smtClean="0"/>
              <a:t>have been incorporated into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huge number of coffees and people have vastly different tastes</a:t>
            </a:r>
          </a:p>
          <a:p>
            <a:r>
              <a:rPr lang="en-US" dirty="0" smtClean="0"/>
              <a:t>How do you decide on a coffee?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user, what coffees will the user like</a:t>
            </a:r>
          </a:p>
          <a:p>
            <a:r>
              <a:rPr lang="en-US" dirty="0" smtClean="0"/>
              <a:t>Evaluate these recommendations to see how effective they are</a:t>
            </a:r>
          </a:p>
          <a:p>
            <a:r>
              <a:rPr lang="en-US" dirty="0" smtClean="0"/>
              <a:t>Bootstrap the data from external sources such as twitter and coffee roasters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aggregate source of coffee data</a:t>
            </a:r>
          </a:p>
          <a:p>
            <a:r>
              <a:rPr lang="en-US" dirty="0" smtClean="0"/>
              <a:t>Need to clean and combine different sources</a:t>
            </a:r>
          </a:p>
          <a:p>
            <a:r>
              <a:rPr lang="en-US" dirty="0" smtClean="0"/>
              <a:t>Utilize machine learning algorithms to generate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system for determining recommendations for coffees</a:t>
            </a:r>
          </a:p>
          <a:p>
            <a:r>
              <a:rPr lang="en-US" dirty="0" smtClean="0"/>
              <a:t>Users are on there own to keep track of what coffees they have tried and their feelings on a 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3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it easy to track coffees</a:t>
            </a:r>
          </a:p>
          <a:p>
            <a:r>
              <a:rPr lang="en-US" dirty="0" smtClean="0"/>
              <a:t>Suggest coffees based on your preferences and the preferences of people with similar tasting histories to you</a:t>
            </a:r>
          </a:p>
          <a:p>
            <a:r>
              <a:rPr lang="en-US" dirty="0" smtClean="0"/>
              <a:t>Use multiple data sources </a:t>
            </a:r>
          </a:p>
          <a:p>
            <a:pPr lvl="1"/>
            <a:r>
              <a:rPr lang="en-US" dirty="0" smtClean="0"/>
              <a:t>Our application and user reviews</a:t>
            </a:r>
          </a:p>
          <a:p>
            <a:pPr lvl="1"/>
            <a:r>
              <a:rPr lang="en-US" dirty="0" err="1" smtClean="0"/>
              <a:t>CoffeeReviews.com</a:t>
            </a:r>
            <a:endParaRPr lang="en-US" dirty="0" smtClean="0"/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Roaster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half of the American population over 18 years old drinks coffee daily</a:t>
            </a:r>
          </a:p>
          <a:p>
            <a:r>
              <a:rPr lang="en-US" dirty="0" smtClean="0"/>
              <a:t>Coffee Shops are the fastest growing niche in the restaurant industry</a:t>
            </a:r>
          </a:p>
          <a:p>
            <a:r>
              <a:rPr lang="en-US" dirty="0" smtClean="0"/>
              <a:t>Recommendation applications exist for wine and beer but there is nothing for coffee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54699" y="6356350"/>
            <a:ext cx="5914986" cy="365125"/>
          </a:xfrm>
        </p:spPr>
        <p:txBody>
          <a:bodyPr/>
          <a:lstStyle/>
          <a:p>
            <a:r>
              <a:rPr lang="en-US" dirty="0" smtClean="0"/>
              <a:t>Source : 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/facts-about-the-coffee-industry-2011-11?op=1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2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allow users to easily determine what coffees they will like</a:t>
            </a:r>
          </a:p>
          <a:p>
            <a:r>
              <a:rPr lang="en-US" dirty="0" smtClean="0"/>
              <a:t>Success is measured by the accuracy of the recommendation</a:t>
            </a:r>
          </a:p>
          <a:p>
            <a:pPr lvl="1"/>
            <a:r>
              <a:rPr lang="en-US" dirty="0" smtClean="0"/>
              <a:t>Mean square error between the expected review and the calculated review</a:t>
            </a:r>
          </a:p>
        </p:txBody>
      </p:sp>
    </p:spTree>
    <p:extLst>
      <p:ext uri="{BB962C8B-B14F-4D97-AF65-F5344CB8AC3E}">
        <p14:creationId xmlns:p14="http://schemas.microsoft.com/office/powerpoint/2010/main" val="7147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time and computing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0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291</Words>
  <Application>Microsoft Macintosh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Coffee Rec</vt:lpstr>
      <vt:lpstr>Problem</vt:lpstr>
      <vt:lpstr>Goals</vt:lpstr>
      <vt:lpstr>Challenges</vt:lpstr>
      <vt:lpstr>How is it done today?</vt:lpstr>
      <vt:lpstr>Our Approach</vt:lpstr>
      <vt:lpstr>Who Cares?</vt:lpstr>
      <vt:lpstr>Success</vt:lpstr>
      <vt:lpstr>Cost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Rec</dc:title>
  <dc:creator>Andrew Bachman</dc:creator>
  <cp:lastModifiedBy>Andrew Bachman</cp:lastModifiedBy>
  <cp:revision>7</cp:revision>
  <dcterms:created xsi:type="dcterms:W3CDTF">2015-01-14T21:50:53Z</dcterms:created>
  <dcterms:modified xsi:type="dcterms:W3CDTF">2015-01-21T21:06:00Z</dcterms:modified>
</cp:coreProperties>
</file>