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7.jpeg" ContentType="image/jpeg"/>
  <Override PartName="/ppt/media/image6.png" ContentType="image/png"/>
  <Override PartName="/ppt/media/image10.png" ContentType="image/png"/>
  <Override PartName="/ppt/media/image5.png" ContentType="image/png"/>
  <Override PartName="/ppt/media/image8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10077840" cy="75632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10077840" cy="7563240"/>
          </a:xfrm>
          <a:prstGeom prst="rect">
            <a:avLst/>
          </a:prstGeom>
          <a:ln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288000"/>
            <a:ext cx="907092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1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#UrukChallenge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0" y="1823760"/>
            <a:ext cx="9070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"/>
          <p:cNvSpPr/>
          <p:nvPr/>
        </p:nvSpPr>
        <p:spPr>
          <a:xfrm>
            <a:off x="504000" y="1742040"/>
            <a:ext cx="9070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Compute the number of shekels owed WITHOUT ADDITION OR MULTIPLICATION if we purchased 27 silas of water for 2 minas each, 37 sheep for 17 shekels each, and 5 guards for 5 minas each, and 50 shekels makes 1 mina.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are a scribe in service to the king, and are very busy, so you cannot take more than 30 seconds.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288000"/>
            <a:ext cx="907092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504000" y="1742040"/>
            <a:ext cx="9070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504000" y="288000"/>
            <a:ext cx="907092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1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Administrative Texts of the Archive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504000" y="1742040"/>
            <a:ext cx="9070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5"/>
          <p:cNvSpPr/>
          <p:nvPr/>
        </p:nvSpPr>
        <p:spPr>
          <a:xfrm>
            <a:off x="504000" y="1742040"/>
            <a:ext cx="9070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 XXIII: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“…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 silver minas and 50 shekels bartered for 1 gold mina and 10 shekels ...”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288000"/>
            <a:ext cx="907092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"/>
          <p:cNvSpPr/>
          <p:nvPr/>
        </p:nvSpPr>
        <p:spPr>
          <a:xfrm>
            <a:off x="504000" y="1742040"/>
            <a:ext cx="9070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"/>
          <p:cNvSpPr/>
          <p:nvPr/>
        </p:nvSpPr>
        <p:spPr>
          <a:xfrm>
            <a:off x="504000" y="288000"/>
            <a:ext cx="907092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1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Enŭma Anu Enlil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504000" y="1742040"/>
            <a:ext cx="9070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When Anu and Enlil”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Tablet 14 calculates the number of uš (30 uš = 1 day) between sunset and moonrise on each day of an ideal month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Arithmetic computations, not geometric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 is astrological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288000"/>
            <a:ext cx="907092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504000" y="1742040"/>
            <a:ext cx="9070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504000" y="288000"/>
            <a:ext cx="907092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1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Enŭma Anu Enlil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2208960" y="2651760"/>
            <a:ext cx="6028200" cy="2828880"/>
          </a:xfrm>
          <a:prstGeom prst="rect">
            <a:avLst/>
          </a:pr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288000"/>
            <a:ext cx="907092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"/>
          <p:cNvSpPr/>
          <p:nvPr/>
        </p:nvSpPr>
        <p:spPr>
          <a:xfrm>
            <a:off x="504000" y="1742040"/>
            <a:ext cx="9070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"/>
          <p:cNvSpPr/>
          <p:nvPr/>
        </p:nvSpPr>
        <p:spPr>
          <a:xfrm>
            <a:off x="504000" y="288000"/>
            <a:ext cx="907092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1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Enŭma Anu Enlil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4"/>
          <p:cNvSpPr txBox="1"/>
          <p:nvPr/>
        </p:nvSpPr>
        <p:spPr>
          <a:xfrm>
            <a:off x="826560" y="1737360"/>
            <a:ext cx="7768800" cy="48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"Before Pythagoras: The Culture of Old Babylonian Mathematics."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Institute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the Study of the Ancient World.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New York University, 12 Nov. 2010.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Web. 20 Oct. 2016.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Casselman, Bill. "Plimpton 322."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Mathematics 466.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University of British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Colombia, Fall 2003. Web. 27 Oct. 2016.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Hunger, Hermann, and David Edwin Pingree.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Astral Sciences in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Mesopotamia.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Leiden: Brill, 1999. Print.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Melville, Duncan J. "Mesopotamian Mathematics." St. Lawrence University,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 Feb. 2003. Web. 20 Oct. 2016.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Swetz, Frank J. "Mathematical Treasure: Mesopotamian Accounting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Tokens." </a:t>
            </a:r>
            <a:r>
              <a:rPr b="0" i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Convergence.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Mathematical Association of America, Sept.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2012. Web. 20 Oct. 2016.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288000"/>
            <a:ext cx="907092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#UrukChallenge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ANSWER: 4579 shekels, or 91 minas, 29 shekels.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 it sure was hard to do it just by counting...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288000"/>
            <a:ext cx="907092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1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Cuneiform Arithmetic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768680"/>
            <a:ext cx="907128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i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Arithmetic was invented by the Sumerians to achieve bureaucratic and economic success, rather than for abstract study.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Aidan Backus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NES 105A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88000"/>
            <a:ext cx="907092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1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742040"/>
            <a:ext cx="9070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Uruk, Ur III, and Old Babylonian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Babylonian algorithms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Why base-60? “The Technique”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Quadratic equations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Examples of real computations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Administrative Texts from the Archive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0" lang="en-US" sz="2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Enŭma Anu Enlil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288000"/>
            <a:ext cx="907092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1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Uruk-era tokens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671480" y="1823400"/>
            <a:ext cx="6735960" cy="438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288000"/>
            <a:ext cx="907092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1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Base-60 number system (Ur III)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878840" y="1823400"/>
            <a:ext cx="6321240" cy="438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288000"/>
            <a:ext cx="907092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1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Multiplication tables (Old Babylon)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823760"/>
            <a:ext cx="9070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834640" y="1549080"/>
            <a:ext cx="4047120" cy="53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288000"/>
            <a:ext cx="907092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504000" y="1742040"/>
            <a:ext cx="9070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3"/>
          <p:cNvSpPr/>
          <p:nvPr/>
        </p:nvSpPr>
        <p:spPr>
          <a:xfrm>
            <a:off x="504000" y="288000"/>
            <a:ext cx="907092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1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Units in base 60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504000" y="1742040"/>
            <a:ext cx="9070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"/>
          <p:cNvSpPr/>
          <p:nvPr/>
        </p:nvSpPr>
        <p:spPr>
          <a:xfrm>
            <a:off x="504000" y="1742040"/>
            <a:ext cx="9070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Many regular numbers (i.e. divide 60 evenly)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Most unit conversions are regular numbers (6 she (1/360 meter) = 1 shu-si, 30 shu-shi = 1 kush, 6 kush = 1 gi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Technique: how to divide by 125?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Quadratic equations: Length plus width is 50, area is 600, what are length and width? (Length is always larger than width)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Exponential growth (“doubling time” problems from 2000 BCE)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288000"/>
            <a:ext cx="907092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2"/>
          <p:cNvSpPr/>
          <p:nvPr/>
        </p:nvSpPr>
        <p:spPr>
          <a:xfrm>
            <a:off x="504000" y="1742040"/>
            <a:ext cx="9070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3"/>
          <p:cNvSpPr/>
          <p:nvPr/>
        </p:nvSpPr>
        <p:spPr>
          <a:xfrm>
            <a:off x="504000" y="288000"/>
            <a:ext cx="9070920" cy="86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14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Administrative Texts of the Archive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504000" y="1742040"/>
            <a:ext cx="9070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5"/>
          <p:cNvSpPr/>
          <p:nvPr/>
        </p:nvSpPr>
        <p:spPr>
          <a:xfrm>
            <a:off x="504000" y="1742040"/>
            <a:ext cx="9070920" cy="438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 III: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skirt for the god Rasap of the city of Tunep on the day of taxes; fabrics for the agent of Pududu of the city of Ar’amu as a tax in the city of Adarin; 1 gm-fabric, 1 fine fabric, 1 multicolored skirt for Abu-malik, the son of Enna-Sar, as restitution from the city of Kakmium...”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[22 lines later]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Sum: 22 k-fabrics with double weft, 23 a-fabrics, 4 zara-fabrics, 5 precious fabrics, 27 gs-fabrics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LibreOffice/5.1.6.2.0$Linux_X86_64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2016-10-27T11:21:11Z</dcterms:modified>
  <cp:revision>9</cp:revision>
  <dc:subject/>
  <dc:title/>
</cp:coreProperties>
</file>