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CCF4D6B-705C-47B0-A1FC-47DE17861B69}" type="datetimeFigureOut">
              <a:rPr lang="en-US" smtClean="0"/>
              <a:t>12/5/2012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F3E7D85-64A3-4171-9682-C997588200E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Billing System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019800" cy="25008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Colin Kay – Project Manager</a:t>
            </a:r>
          </a:p>
          <a:p>
            <a:r>
              <a:rPr lang="en-US" dirty="0" smtClean="0"/>
              <a:t>Albert </a:t>
            </a:r>
            <a:r>
              <a:rPr lang="en-US" dirty="0" smtClean="0"/>
              <a:t>Badalyan</a:t>
            </a:r>
            <a:r>
              <a:rPr lang="en-US" dirty="0" smtClean="0"/>
              <a:t> – Database Administrator</a:t>
            </a:r>
          </a:p>
          <a:p>
            <a:r>
              <a:rPr lang="en-US" dirty="0" smtClean="0"/>
              <a:t>Kaleb</a:t>
            </a:r>
            <a:r>
              <a:rPr lang="en-US" dirty="0" smtClean="0"/>
              <a:t> Martens – GUI Developer</a:t>
            </a:r>
          </a:p>
          <a:p>
            <a:r>
              <a:rPr lang="en-US" dirty="0" smtClean="0"/>
              <a:t>Pagoda Pang – Technical Writer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8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The goal of the project is to develop a centralized billing platform for the Law Office of David R. </a:t>
            </a:r>
            <a:r>
              <a:rPr lang="en-US" dirty="0" err="1" smtClean="0"/>
              <a:t>Mugridge</a:t>
            </a:r>
            <a:r>
              <a:rPr lang="en-US" dirty="0" smtClean="0"/>
              <a:t>. To do so, a software solution was developed with a database backend and a simplified graphic user interface (GUI). The software solution will reduce, or possibly eliminate, the need for a manual billing process and any discrepancies caused by dispersed billing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User Requirements included in the User Manual</a:t>
            </a:r>
          </a:p>
          <a:p>
            <a:pPr lvl="1"/>
            <a:r>
              <a:rPr lang="en-US" dirty="0" smtClean="0"/>
              <a:t>Data Flow Diagram (DFD)</a:t>
            </a:r>
          </a:p>
          <a:p>
            <a:pPr lvl="1"/>
            <a:r>
              <a:rPr lang="en-US" dirty="0" smtClean="0"/>
              <a:t>Entity-Relationship Diagram (ERD)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Easy to use GUI</a:t>
            </a:r>
          </a:p>
          <a:p>
            <a:pPr lvl="1"/>
            <a:r>
              <a:rPr lang="en-US" dirty="0" smtClean="0"/>
              <a:t>Time-recording capability</a:t>
            </a:r>
          </a:p>
          <a:p>
            <a:pPr lvl="1"/>
            <a:r>
              <a:rPr lang="en-US" dirty="0" smtClean="0"/>
              <a:t>Client management capability</a:t>
            </a:r>
          </a:p>
          <a:p>
            <a:pPr lvl="1"/>
            <a:r>
              <a:rPr lang="en-US" dirty="0" smtClean="0"/>
              <a:t>User management capability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Microsoft SQL Server 2008 Express with Advanced Services</a:t>
            </a:r>
          </a:p>
          <a:p>
            <a:pPr lvl="1"/>
            <a:r>
              <a:rPr lang="en-US" dirty="0" smtClean="0"/>
              <a:t>Relation database with necessary entities and attributes, relationships, views, and stored procedures</a:t>
            </a:r>
          </a:p>
          <a:p>
            <a:r>
              <a:rPr lang="en-US" dirty="0" smtClean="0"/>
              <a:t>Reporting Services</a:t>
            </a:r>
          </a:p>
          <a:p>
            <a:pPr lvl="1"/>
            <a:r>
              <a:rPr lang="en-US" dirty="0" smtClean="0"/>
              <a:t>“Application and Order for Payment of Court Appointed Vendor: PGN-90 E05-11”</a:t>
            </a:r>
          </a:p>
          <a:p>
            <a:pPr lvl="2"/>
            <a:r>
              <a:rPr lang="en-US" dirty="0" smtClean="0"/>
              <a:t>Report Developed in SQL Server Business Intelligence Development Studio</a:t>
            </a:r>
          </a:p>
          <a:p>
            <a:pPr lvl="1"/>
            <a:r>
              <a:rPr lang="en-US" dirty="0" smtClean="0"/>
              <a:t>Reporting Services feature that is part of SQL Server 2008 Express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6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Minimal technological client environment</a:t>
            </a:r>
          </a:p>
          <a:p>
            <a:pPr lvl="1"/>
            <a:r>
              <a:rPr lang="en-US" dirty="0" smtClean="0"/>
              <a:t>No Server/Client Network currently in place</a:t>
            </a:r>
          </a:p>
          <a:p>
            <a:r>
              <a:rPr lang="en-US" dirty="0" smtClean="0"/>
              <a:t>Various client technical background</a:t>
            </a:r>
          </a:p>
          <a:p>
            <a:r>
              <a:rPr lang="en-US" dirty="0" smtClean="0"/>
              <a:t>Zero Dollar Budget</a:t>
            </a:r>
          </a:p>
          <a:p>
            <a:r>
              <a:rPr lang="en-US" dirty="0" smtClean="0"/>
              <a:t>Compatibility with current business and technology environment</a:t>
            </a:r>
          </a:p>
          <a:p>
            <a:r>
              <a:rPr lang="en-US" dirty="0" smtClean="0"/>
              <a:t>Less than 4 months to develop and debug</a:t>
            </a:r>
          </a:p>
          <a:p>
            <a:r>
              <a:rPr lang="en-US" dirty="0" smtClean="0"/>
              <a:t>Student access to IDE software and no licensing for professional reporting services or server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1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562762"/>
            <a:ext cx="3750968" cy="6065052"/>
          </a:xfrm>
        </p:spPr>
      </p:pic>
    </p:spTree>
    <p:extLst>
      <p:ext uri="{BB962C8B-B14F-4D97-AF65-F5344CB8AC3E}">
        <p14:creationId xmlns:p14="http://schemas.microsoft.com/office/powerpoint/2010/main" val="379068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51" y="2249488"/>
            <a:ext cx="6782897" cy="4324350"/>
          </a:xfrm>
        </p:spPr>
      </p:pic>
    </p:spTree>
    <p:extLst>
      <p:ext uri="{BB962C8B-B14F-4D97-AF65-F5344CB8AC3E}">
        <p14:creationId xmlns:p14="http://schemas.microsoft.com/office/powerpoint/2010/main" val="18712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53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</TotalTime>
  <Words>246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Billing System Program</vt:lpstr>
      <vt:lpstr>Objective</vt:lpstr>
      <vt:lpstr>Key Deliverables</vt:lpstr>
      <vt:lpstr>Obstacles and Constraints</vt:lpstr>
      <vt:lpstr>Entity Relationship Diagram</vt:lpstr>
      <vt:lpstr>Dataflow Diagram</vt:lpstr>
      <vt:lpstr>Application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System Program</dc:title>
  <dc:creator>Colin</dc:creator>
  <cp:lastModifiedBy>Colin</cp:lastModifiedBy>
  <cp:revision>4</cp:revision>
  <dcterms:created xsi:type="dcterms:W3CDTF">2012-12-06T07:57:48Z</dcterms:created>
  <dcterms:modified xsi:type="dcterms:W3CDTF">2012-12-06T08:29:51Z</dcterms:modified>
</cp:coreProperties>
</file>