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59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E9F81-1843-4737-A535-27F68FFEC0F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EC1A93BA-17B0-4CA4-A05D-AEA1951F8BB0}">
      <dgm:prSet/>
      <dgm:spPr/>
      <dgm:t>
        <a:bodyPr/>
        <a:lstStyle/>
        <a:p>
          <a:pPr>
            <a:defRPr cap="all"/>
          </a:pPr>
          <a:r>
            <a:rPr lang="en-US"/>
            <a:t>While loop</a:t>
          </a:r>
        </a:p>
      </dgm:t>
    </dgm:pt>
    <dgm:pt modelId="{BCF0B48C-F704-4296-BF92-962BE85577F4}" type="parTrans" cxnId="{FD3DBA72-06F0-40A2-8427-2D7255B8772D}">
      <dgm:prSet/>
      <dgm:spPr/>
      <dgm:t>
        <a:bodyPr/>
        <a:lstStyle/>
        <a:p>
          <a:endParaRPr lang="en-US"/>
        </a:p>
      </dgm:t>
    </dgm:pt>
    <dgm:pt modelId="{8AD31F51-9523-4576-8698-2EACB2F6B6E6}" type="sibTrans" cxnId="{FD3DBA72-06F0-40A2-8427-2D7255B8772D}">
      <dgm:prSet/>
      <dgm:spPr/>
      <dgm:t>
        <a:bodyPr/>
        <a:lstStyle/>
        <a:p>
          <a:endParaRPr lang="en-US"/>
        </a:p>
      </dgm:t>
    </dgm:pt>
    <dgm:pt modelId="{10E8DB8B-4621-4CD8-B16A-7E22F69B0FFD}">
      <dgm:prSet/>
      <dgm:spPr/>
      <dgm:t>
        <a:bodyPr/>
        <a:lstStyle/>
        <a:p>
          <a:pPr>
            <a:defRPr cap="all"/>
          </a:pPr>
          <a:r>
            <a:rPr lang="en-US"/>
            <a:t>For loop</a:t>
          </a:r>
        </a:p>
      </dgm:t>
    </dgm:pt>
    <dgm:pt modelId="{1DAB293D-AC7B-413C-8258-37042915B232}" type="parTrans" cxnId="{286B6530-9B0B-450E-877A-2A14536F8DBD}">
      <dgm:prSet/>
      <dgm:spPr/>
      <dgm:t>
        <a:bodyPr/>
        <a:lstStyle/>
        <a:p>
          <a:endParaRPr lang="en-US"/>
        </a:p>
      </dgm:t>
    </dgm:pt>
    <dgm:pt modelId="{02CE0B2D-6F93-4098-B126-B39483E9AE70}" type="sibTrans" cxnId="{286B6530-9B0B-450E-877A-2A14536F8DBD}">
      <dgm:prSet/>
      <dgm:spPr/>
      <dgm:t>
        <a:bodyPr/>
        <a:lstStyle/>
        <a:p>
          <a:endParaRPr lang="en-US"/>
        </a:p>
      </dgm:t>
    </dgm:pt>
    <dgm:pt modelId="{6C6D0811-F787-4DCE-8EB8-9045D039384D}" type="pres">
      <dgm:prSet presAssocID="{F25E9F81-1843-4737-A535-27F68FFEC0FE}" presName="root" presStyleCnt="0">
        <dgm:presLayoutVars>
          <dgm:dir/>
          <dgm:resizeHandles val="exact"/>
        </dgm:presLayoutVars>
      </dgm:prSet>
      <dgm:spPr/>
    </dgm:pt>
    <dgm:pt modelId="{82180284-BD8C-44C3-808F-C3F0F4A4B163}" type="pres">
      <dgm:prSet presAssocID="{EC1A93BA-17B0-4CA4-A05D-AEA1951F8BB0}" presName="compNode" presStyleCnt="0"/>
      <dgm:spPr/>
    </dgm:pt>
    <dgm:pt modelId="{0DBF40B3-3E98-4144-83A2-4EA8E2E54BFF}" type="pres">
      <dgm:prSet presAssocID="{EC1A93BA-17B0-4CA4-A05D-AEA1951F8BB0}" presName="iconBgRect" presStyleLbl="bgShp" presStyleIdx="0" presStyleCnt="2"/>
      <dgm:spPr/>
    </dgm:pt>
    <dgm:pt modelId="{588C256F-8CE6-4F83-B8EE-271FBE652778}" type="pres">
      <dgm:prSet presAssocID="{EC1A93BA-17B0-4CA4-A05D-AEA1951F8BB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重複"/>
        </a:ext>
      </dgm:extLst>
    </dgm:pt>
    <dgm:pt modelId="{8074893D-9ACD-4979-9F8F-15BA329A07E9}" type="pres">
      <dgm:prSet presAssocID="{EC1A93BA-17B0-4CA4-A05D-AEA1951F8BB0}" presName="spaceRect" presStyleCnt="0"/>
      <dgm:spPr/>
    </dgm:pt>
    <dgm:pt modelId="{3D7846DC-6909-42EE-BD4F-157910906FB5}" type="pres">
      <dgm:prSet presAssocID="{EC1A93BA-17B0-4CA4-A05D-AEA1951F8BB0}" presName="textRect" presStyleLbl="revTx" presStyleIdx="0" presStyleCnt="2">
        <dgm:presLayoutVars>
          <dgm:chMax val="1"/>
          <dgm:chPref val="1"/>
        </dgm:presLayoutVars>
      </dgm:prSet>
      <dgm:spPr/>
    </dgm:pt>
    <dgm:pt modelId="{961F8D92-A728-4335-8E49-9B308E3E1F07}" type="pres">
      <dgm:prSet presAssocID="{8AD31F51-9523-4576-8698-2EACB2F6B6E6}" presName="sibTrans" presStyleCnt="0"/>
      <dgm:spPr/>
    </dgm:pt>
    <dgm:pt modelId="{BF38E923-B7A7-4286-8D5F-182D7C6115F1}" type="pres">
      <dgm:prSet presAssocID="{10E8DB8B-4621-4CD8-B16A-7E22F69B0FFD}" presName="compNode" presStyleCnt="0"/>
      <dgm:spPr/>
    </dgm:pt>
    <dgm:pt modelId="{354B3E25-5F47-431C-9E0E-4DA35F530252}" type="pres">
      <dgm:prSet presAssocID="{10E8DB8B-4621-4CD8-B16A-7E22F69B0FFD}" presName="iconBgRect" presStyleLbl="bgShp" presStyleIdx="1" presStyleCnt="2"/>
      <dgm:spPr/>
    </dgm:pt>
    <dgm:pt modelId="{96062BBE-531E-442F-AC1C-035A7B60C5D8}" type="pres">
      <dgm:prSet presAssocID="{10E8DB8B-4621-4CD8-B16A-7E22F69B0FFD}" presName="iconRect" presStyleLbl="node1" presStyleIdx="1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核取記號"/>
        </a:ext>
      </dgm:extLst>
    </dgm:pt>
    <dgm:pt modelId="{B13F5F79-4B26-4E33-8877-E75D6C703555}" type="pres">
      <dgm:prSet presAssocID="{10E8DB8B-4621-4CD8-B16A-7E22F69B0FFD}" presName="spaceRect" presStyleCnt="0"/>
      <dgm:spPr/>
    </dgm:pt>
    <dgm:pt modelId="{BECDC287-4C4F-46D5-A1D8-3C59CEDA0F4B}" type="pres">
      <dgm:prSet presAssocID="{10E8DB8B-4621-4CD8-B16A-7E22F69B0F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86B6530-9B0B-450E-877A-2A14536F8DBD}" srcId="{F25E9F81-1843-4737-A535-27F68FFEC0FE}" destId="{10E8DB8B-4621-4CD8-B16A-7E22F69B0FFD}" srcOrd="1" destOrd="0" parTransId="{1DAB293D-AC7B-413C-8258-37042915B232}" sibTransId="{02CE0B2D-6F93-4098-B126-B39483E9AE70}"/>
    <dgm:cxn modelId="{FD3DBA72-06F0-40A2-8427-2D7255B8772D}" srcId="{F25E9F81-1843-4737-A535-27F68FFEC0FE}" destId="{EC1A93BA-17B0-4CA4-A05D-AEA1951F8BB0}" srcOrd="0" destOrd="0" parTransId="{BCF0B48C-F704-4296-BF92-962BE85577F4}" sibTransId="{8AD31F51-9523-4576-8698-2EACB2F6B6E6}"/>
    <dgm:cxn modelId="{5C23F279-8173-40BA-AE69-9E52204A4F13}" type="presOf" srcId="{F25E9F81-1843-4737-A535-27F68FFEC0FE}" destId="{6C6D0811-F787-4DCE-8EB8-9045D039384D}" srcOrd="0" destOrd="0" presId="urn:microsoft.com/office/officeart/2018/5/layout/IconCircleLabelList"/>
    <dgm:cxn modelId="{3ADF33B1-6EA0-4E19-9E22-3597C60ECDCE}" type="presOf" srcId="{EC1A93BA-17B0-4CA4-A05D-AEA1951F8BB0}" destId="{3D7846DC-6909-42EE-BD4F-157910906FB5}" srcOrd="0" destOrd="0" presId="urn:microsoft.com/office/officeart/2018/5/layout/IconCircleLabelList"/>
    <dgm:cxn modelId="{9EB89FD1-5340-499B-8760-EB1BDDD6EC70}" type="presOf" srcId="{10E8DB8B-4621-4CD8-B16A-7E22F69B0FFD}" destId="{BECDC287-4C4F-46D5-A1D8-3C59CEDA0F4B}" srcOrd="0" destOrd="0" presId="urn:microsoft.com/office/officeart/2018/5/layout/IconCircleLabelList"/>
    <dgm:cxn modelId="{5F2B3F4C-3B1D-4D7A-86E8-D69FC63087E2}" type="presParOf" srcId="{6C6D0811-F787-4DCE-8EB8-9045D039384D}" destId="{82180284-BD8C-44C3-808F-C3F0F4A4B163}" srcOrd="0" destOrd="0" presId="urn:microsoft.com/office/officeart/2018/5/layout/IconCircleLabelList"/>
    <dgm:cxn modelId="{06FA33B0-5C33-46AA-A985-C744379D269A}" type="presParOf" srcId="{82180284-BD8C-44C3-808F-C3F0F4A4B163}" destId="{0DBF40B3-3E98-4144-83A2-4EA8E2E54BFF}" srcOrd="0" destOrd="0" presId="urn:microsoft.com/office/officeart/2018/5/layout/IconCircleLabelList"/>
    <dgm:cxn modelId="{F107E784-C842-493D-8AEE-D0DA2C2B76BF}" type="presParOf" srcId="{82180284-BD8C-44C3-808F-C3F0F4A4B163}" destId="{588C256F-8CE6-4F83-B8EE-271FBE652778}" srcOrd="1" destOrd="0" presId="urn:microsoft.com/office/officeart/2018/5/layout/IconCircleLabelList"/>
    <dgm:cxn modelId="{2BF13F58-C92F-4292-82D1-57E03012B039}" type="presParOf" srcId="{82180284-BD8C-44C3-808F-C3F0F4A4B163}" destId="{8074893D-9ACD-4979-9F8F-15BA329A07E9}" srcOrd="2" destOrd="0" presId="urn:microsoft.com/office/officeart/2018/5/layout/IconCircleLabelList"/>
    <dgm:cxn modelId="{D0C6F3EC-D569-4B51-841B-3F3277A948AE}" type="presParOf" srcId="{82180284-BD8C-44C3-808F-C3F0F4A4B163}" destId="{3D7846DC-6909-42EE-BD4F-157910906FB5}" srcOrd="3" destOrd="0" presId="urn:microsoft.com/office/officeart/2018/5/layout/IconCircleLabelList"/>
    <dgm:cxn modelId="{D07DC2E4-45B9-4B94-B4DD-5BB997659E6F}" type="presParOf" srcId="{6C6D0811-F787-4DCE-8EB8-9045D039384D}" destId="{961F8D92-A728-4335-8E49-9B308E3E1F07}" srcOrd="1" destOrd="0" presId="urn:microsoft.com/office/officeart/2018/5/layout/IconCircleLabelList"/>
    <dgm:cxn modelId="{D6274FD0-A1FF-4EA4-BA00-791CBCCF3100}" type="presParOf" srcId="{6C6D0811-F787-4DCE-8EB8-9045D039384D}" destId="{BF38E923-B7A7-4286-8D5F-182D7C6115F1}" srcOrd="2" destOrd="0" presId="urn:microsoft.com/office/officeart/2018/5/layout/IconCircleLabelList"/>
    <dgm:cxn modelId="{A21D2AF1-6C48-4D60-AE62-9B6B665B87B7}" type="presParOf" srcId="{BF38E923-B7A7-4286-8D5F-182D7C6115F1}" destId="{354B3E25-5F47-431C-9E0E-4DA35F530252}" srcOrd="0" destOrd="0" presId="urn:microsoft.com/office/officeart/2018/5/layout/IconCircleLabelList"/>
    <dgm:cxn modelId="{AE5C2A85-9B10-4358-803D-F01FC8091C6C}" type="presParOf" srcId="{BF38E923-B7A7-4286-8D5F-182D7C6115F1}" destId="{96062BBE-531E-442F-AC1C-035A7B60C5D8}" srcOrd="1" destOrd="0" presId="urn:microsoft.com/office/officeart/2018/5/layout/IconCircleLabelList"/>
    <dgm:cxn modelId="{A0B0C61F-6C67-48CF-8C8E-3D6BE6B63387}" type="presParOf" srcId="{BF38E923-B7A7-4286-8D5F-182D7C6115F1}" destId="{B13F5F79-4B26-4E33-8877-E75D6C703555}" srcOrd="2" destOrd="0" presId="urn:microsoft.com/office/officeart/2018/5/layout/IconCircleLabelList"/>
    <dgm:cxn modelId="{36B55D8C-6216-464E-A993-11188FBF8BA4}" type="presParOf" srcId="{BF38E923-B7A7-4286-8D5F-182D7C6115F1}" destId="{BECDC287-4C4F-46D5-A1D8-3C59CEDA0F4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C26151-560C-40A7-A192-CA444C52995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F4EED79-22E8-4A48-80AA-C0982CCF406B}">
      <dgm:prSet/>
      <dgm:spPr/>
      <dgm:t>
        <a:bodyPr/>
        <a:lstStyle/>
        <a:p>
          <a:r>
            <a:rPr lang="en-US"/>
            <a:t>Using “def” keyword</a:t>
          </a:r>
        </a:p>
      </dgm:t>
    </dgm:pt>
    <dgm:pt modelId="{942A9456-32FC-4445-9DCD-B0CC912876DF}" type="parTrans" cxnId="{39167428-7A20-42B8-A2B7-75CC86B7A72F}">
      <dgm:prSet/>
      <dgm:spPr/>
      <dgm:t>
        <a:bodyPr/>
        <a:lstStyle/>
        <a:p>
          <a:endParaRPr lang="en-US"/>
        </a:p>
      </dgm:t>
    </dgm:pt>
    <dgm:pt modelId="{CAE1E3B2-9748-4413-AFDC-97BCEFF5A228}" type="sibTrans" cxnId="{39167428-7A20-42B8-A2B7-75CC86B7A72F}">
      <dgm:prSet/>
      <dgm:spPr/>
      <dgm:t>
        <a:bodyPr/>
        <a:lstStyle/>
        <a:p>
          <a:endParaRPr lang="en-US"/>
        </a:p>
      </dgm:t>
    </dgm:pt>
    <dgm:pt modelId="{70E59CD4-0048-489C-9DAB-216D55BC9990}">
      <dgm:prSet/>
      <dgm:spPr/>
      <dgm:t>
        <a:bodyPr/>
        <a:lstStyle/>
        <a:p>
          <a:r>
            <a:rPr lang="en-US"/>
            <a:t>Define function name</a:t>
          </a:r>
        </a:p>
      </dgm:t>
    </dgm:pt>
    <dgm:pt modelId="{8C4F43DB-D514-4669-A20F-58D0C551101D}" type="parTrans" cxnId="{BC410D4B-C2E2-43BB-9518-74901236C151}">
      <dgm:prSet/>
      <dgm:spPr/>
      <dgm:t>
        <a:bodyPr/>
        <a:lstStyle/>
        <a:p>
          <a:endParaRPr lang="en-US"/>
        </a:p>
      </dgm:t>
    </dgm:pt>
    <dgm:pt modelId="{BFF20C37-A3C2-49F3-BC4D-9BD2E7343292}" type="sibTrans" cxnId="{BC410D4B-C2E2-43BB-9518-74901236C151}">
      <dgm:prSet/>
      <dgm:spPr/>
      <dgm:t>
        <a:bodyPr/>
        <a:lstStyle/>
        <a:p>
          <a:endParaRPr lang="en-US"/>
        </a:p>
      </dgm:t>
    </dgm:pt>
    <dgm:pt modelId="{3AF72BC8-EED8-4CF4-B697-063FB9EDE413}">
      <dgm:prSet/>
      <dgm:spPr/>
      <dgm:t>
        <a:bodyPr/>
        <a:lstStyle/>
        <a:p>
          <a:r>
            <a:rPr lang="en-US" dirty="0"/>
            <a:t>Define parameter(s) -- optional</a:t>
          </a:r>
        </a:p>
      </dgm:t>
    </dgm:pt>
    <dgm:pt modelId="{DAF74072-040F-48DF-9C6F-7DA487DEC028}" type="parTrans" cxnId="{3A442316-D5AE-43DD-BCB1-69A1BC3577BE}">
      <dgm:prSet/>
      <dgm:spPr/>
      <dgm:t>
        <a:bodyPr/>
        <a:lstStyle/>
        <a:p>
          <a:endParaRPr lang="en-US"/>
        </a:p>
      </dgm:t>
    </dgm:pt>
    <dgm:pt modelId="{9AF6CDD7-2E17-4831-AB27-B4684543609C}" type="sibTrans" cxnId="{3A442316-D5AE-43DD-BCB1-69A1BC3577BE}">
      <dgm:prSet/>
      <dgm:spPr/>
      <dgm:t>
        <a:bodyPr/>
        <a:lstStyle/>
        <a:p>
          <a:endParaRPr lang="en-US"/>
        </a:p>
      </dgm:t>
    </dgm:pt>
    <dgm:pt modelId="{4B2F083C-0378-4BFC-8826-7285B1724589}">
      <dgm:prSet/>
      <dgm:spPr/>
      <dgm:t>
        <a:bodyPr/>
        <a:lstStyle/>
        <a:p>
          <a:r>
            <a:rPr lang="en-US"/>
            <a:t>Define function content</a:t>
          </a:r>
        </a:p>
      </dgm:t>
    </dgm:pt>
    <dgm:pt modelId="{B6BB5BD6-9C67-439A-9B6E-E5A121CE3F25}" type="parTrans" cxnId="{76251719-A4A1-4683-8955-48DC43C71E91}">
      <dgm:prSet/>
      <dgm:spPr/>
      <dgm:t>
        <a:bodyPr/>
        <a:lstStyle/>
        <a:p>
          <a:endParaRPr lang="en-US"/>
        </a:p>
      </dgm:t>
    </dgm:pt>
    <dgm:pt modelId="{C63303F1-3F5B-4FAB-8A98-535824E6BC90}" type="sibTrans" cxnId="{76251719-A4A1-4683-8955-48DC43C71E91}">
      <dgm:prSet/>
      <dgm:spPr/>
      <dgm:t>
        <a:bodyPr/>
        <a:lstStyle/>
        <a:p>
          <a:endParaRPr lang="en-US"/>
        </a:p>
      </dgm:t>
    </dgm:pt>
    <dgm:pt modelId="{0A5B2469-6178-4158-AE99-1884E8878ED8}">
      <dgm:prSet/>
      <dgm:spPr/>
      <dgm:t>
        <a:bodyPr/>
        <a:lstStyle/>
        <a:p>
          <a:r>
            <a:rPr lang="en-US"/>
            <a:t>Define function return value</a:t>
          </a:r>
        </a:p>
      </dgm:t>
    </dgm:pt>
    <dgm:pt modelId="{6205C4A2-D88D-418F-9173-704CD9B0DC4E}" type="parTrans" cxnId="{A71A5ADE-3C67-438A-97F7-7E13D3705E14}">
      <dgm:prSet/>
      <dgm:spPr/>
      <dgm:t>
        <a:bodyPr/>
        <a:lstStyle/>
        <a:p>
          <a:endParaRPr lang="en-US"/>
        </a:p>
      </dgm:t>
    </dgm:pt>
    <dgm:pt modelId="{A4D1A156-53FF-4E25-A8B9-C13984047369}" type="sibTrans" cxnId="{A71A5ADE-3C67-438A-97F7-7E13D3705E14}">
      <dgm:prSet/>
      <dgm:spPr/>
      <dgm:t>
        <a:bodyPr/>
        <a:lstStyle/>
        <a:p>
          <a:endParaRPr lang="en-US"/>
        </a:p>
      </dgm:t>
    </dgm:pt>
    <dgm:pt modelId="{AAA3461F-286C-4F47-93B9-B9C66D9C08BD}" type="pres">
      <dgm:prSet presAssocID="{B2C26151-560C-40A7-A192-CA444C52995C}" presName="root" presStyleCnt="0">
        <dgm:presLayoutVars>
          <dgm:dir/>
          <dgm:resizeHandles val="exact"/>
        </dgm:presLayoutVars>
      </dgm:prSet>
      <dgm:spPr/>
    </dgm:pt>
    <dgm:pt modelId="{3AFF1C53-BB9E-454A-944F-95A1ECC1FE4D}" type="pres">
      <dgm:prSet presAssocID="{8F4EED79-22E8-4A48-80AA-C0982CCF406B}" presName="compNode" presStyleCnt="0"/>
      <dgm:spPr/>
    </dgm:pt>
    <dgm:pt modelId="{DA472245-599B-4EB0-AB45-92E2D0140C02}" type="pres">
      <dgm:prSet presAssocID="{8F4EED79-22E8-4A48-80AA-C0982CCF406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索引"/>
        </a:ext>
      </dgm:extLst>
    </dgm:pt>
    <dgm:pt modelId="{FFE92B98-D3BD-4788-96F4-C07B4A54B5B5}" type="pres">
      <dgm:prSet presAssocID="{8F4EED79-22E8-4A48-80AA-C0982CCF406B}" presName="spaceRect" presStyleCnt="0"/>
      <dgm:spPr/>
    </dgm:pt>
    <dgm:pt modelId="{BC6EF8D8-555A-4051-A0A7-0A14762EF4D0}" type="pres">
      <dgm:prSet presAssocID="{8F4EED79-22E8-4A48-80AA-C0982CCF406B}" presName="textRect" presStyleLbl="revTx" presStyleIdx="0" presStyleCnt="5">
        <dgm:presLayoutVars>
          <dgm:chMax val="1"/>
          <dgm:chPref val="1"/>
        </dgm:presLayoutVars>
      </dgm:prSet>
      <dgm:spPr/>
    </dgm:pt>
    <dgm:pt modelId="{0B9527AC-2D4F-4915-85E8-68349EA44149}" type="pres">
      <dgm:prSet presAssocID="{CAE1E3B2-9748-4413-AFDC-97BCEFF5A228}" presName="sibTrans" presStyleCnt="0"/>
      <dgm:spPr/>
    </dgm:pt>
    <dgm:pt modelId="{2D8D9DFE-0654-4E87-9712-11BAAE73D756}" type="pres">
      <dgm:prSet presAssocID="{70E59CD4-0048-489C-9DAB-216D55BC9990}" presName="compNode" presStyleCnt="0"/>
      <dgm:spPr/>
    </dgm:pt>
    <dgm:pt modelId="{B10C64E2-16ED-43AC-B054-D8A6A4AAC921}" type="pres">
      <dgm:prSet presAssocID="{70E59CD4-0048-489C-9DAB-216D55BC999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鉛筆"/>
        </a:ext>
      </dgm:extLst>
    </dgm:pt>
    <dgm:pt modelId="{41F424FC-E451-4D33-9C63-5BF3B9BE4641}" type="pres">
      <dgm:prSet presAssocID="{70E59CD4-0048-489C-9DAB-216D55BC9990}" presName="spaceRect" presStyleCnt="0"/>
      <dgm:spPr/>
    </dgm:pt>
    <dgm:pt modelId="{868FA3C8-870D-4719-98FB-C513967604AF}" type="pres">
      <dgm:prSet presAssocID="{70E59CD4-0048-489C-9DAB-216D55BC9990}" presName="textRect" presStyleLbl="revTx" presStyleIdx="1" presStyleCnt="5">
        <dgm:presLayoutVars>
          <dgm:chMax val="1"/>
          <dgm:chPref val="1"/>
        </dgm:presLayoutVars>
      </dgm:prSet>
      <dgm:spPr/>
    </dgm:pt>
    <dgm:pt modelId="{FBE266FE-979B-4CFF-A86A-FDB35D7DE501}" type="pres">
      <dgm:prSet presAssocID="{BFF20C37-A3C2-49F3-BC4D-9BD2E7343292}" presName="sibTrans" presStyleCnt="0"/>
      <dgm:spPr/>
    </dgm:pt>
    <dgm:pt modelId="{6CC46C69-3EF7-46E8-A460-10D64F4F951C}" type="pres">
      <dgm:prSet presAssocID="{3AF72BC8-EED8-4CF4-B697-063FB9EDE413}" presName="compNode" presStyleCnt="0"/>
      <dgm:spPr/>
    </dgm:pt>
    <dgm:pt modelId="{48F1854B-4238-4E83-8049-FBB0E2C18671}" type="pres">
      <dgm:prSet presAssocID="{3AF72BC8-EED8-4CF4-B697-063FB9EDE41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房子"/>
        </a:ext>
      </dgm:extLst>
    </dgm:pt>
    <dgm:pt modelId="{1F3F59FB-77DD-4A3B-BA18-E32278BE3EE7}" type="pres">
      <dgm:prSet presAssocID="{3AF72BC8-EED8-4CF4-B697-063FB9EDE413}" presName="spaceRect" presStyleCnt="0"/>
      <dgm:spPr/>
    </dgm:pt>
    <dgm:pt modelId="{712C4FCB-EE4F-4B40-9B61-32E2BB63DE5E}" type="pres">
      <dgm:prSet presAssocID="{3AF72BC8-EED8-4CF4-B697-063FB9EDE413}" presName="textRect" presStyleLbl="revTx" presStyleIdx="2" presStyleCnt="5">
        <dgm:presLayoutVars>
          <dgm:chMax val="1"/>
          <dgm:chPref val="1"/>
        </dgm:presLayoutVars>
      </dgm:prSet>
      <dgm:spPr/>
    </dgm:pt>
    <dgm:pt modelId="{D4DF0B37-1E7C-4AEB-9049-B328D9430CBE}" type="pres">
      <dgm:prSet presAssocID="{9AF6CDD7-2E17-4831-AB27-B4684543609C}" presName="sibTrans" presStyleCnt="0"/>
      <dgm:spPr/>
    </dgm:pt>
    <dgm:pt modelId="{8953AE06-82C0-445A-AE6F-46A4AA41B08B}" type="pres">
      <dgm:prSet presAssocID="{4B2F083C-0378-4BFC-8826-7285B1724589}" presName="compNode" presStyleCnt="0"/>
      <dgm:spPr/>
    </dgm:pt>
    <dgm:pt modelId="{172B967B-51C4-4AA0-8DA3-AB8CFAED480D}" type="pres">
      <dgm:prSet presAssocID="{4B2F083C-0378-4BFC-8826-7285B172458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文件"/>
        </a:ext>
      </dgm:extLst>
    </dgm:pt>
    <dgm:pt modelId="{5442A446-E94B-40C1-B865-A552A9891D21}" type="pres">
      <dgm:prSet presAssocID="{4B2F083C-0378-4BFC-8826-7285B1724589}" presName="spaceRect" presStyleCnt="0"/>
      <dgm:spPr/>
    </dgm:pt>
    <dgm:pt modelId="{1DA08C70-68E2-4A24-81E2-863D6568F25E}" type="pres">
      <dgm:prSet presAssocID="{4B2F083C-0378-4BFC-8826-7285B1724589}" presName="textRect" presStyleLbl="revTx" presStyleIdx="3" presStyleCnt="5">
        <dgm:presLayoutVars>
          <dgm:chMax val="1"/>
          <dgm:chPref val="1"/>
        </dgm:presLayoutVars>
      </dgm:prSet>
      <dgm:spPr/>
    </dgm:pt>
    <dgm:pt modelId="{A6F436CB-4F9C-41D4-BDF2-C29529669B8F}" type="pres">
      <dgm:prSet presAssocID="{C63303F1-3F5B-4FAB-8A98-535824E6BC90}" presName="sibTrans" presStyleCnt="0"/>
      <dgm:spPr/>
    </dgm:pt>
    <dgm:pt modelId="{A0F54E1D-292C-44E6-BDAE-328695A72FEF}" type="pres">
      <dgm:prSet presAssocID="{0A5B2469-6178-4158-AE99-1884E8878ED8}" presName="compNode" presStyleCnt="0"/>
      <dgm:spPr/>
    </dgm:pt>
    <dgm:pt modelId="{B395FC6A-464C-47F1-B005-2042AE9B6470}" type="pres">
      <dgm:prSet presAssocID="{0A5B2469-6178-4158-AE99-1884E8878ED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核取記號"/>
        </a:ext>
      </dgm:extLst>
    </dgm:pt>
    <dgm:pt modelId="{471589D4-3162-46FB-99D1-E280350297B0}" type="pres">
      <dgm:prSet presAssocID="{0A5B2469-6178-4158-AE99-1884E8878ED8}" presName="spaceRect" presStyleCnt="0"/>
      <dgm:spPr/>
    </dgm:pt>
    <dgm:pt modelId="{0A71A4E4-F7B5-41E0-A52A-D890A4159A7B}" type="pres">
      <dgm:prSet presAssocID="{0A5B2469-6178-4158-AE99-1884E8878ED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A442316-D5AE-43DD-BCB1-69A1BC3577BE}" srcId="{B2C26151-560C-40A7-A192-CA444C52995C}" destId="{3AF72BC8-EED8-4CF4-B697-063FB9EDE413}" srcOrd="2" destOrd="0" parTransId="{DAF74072-040F-48DF-9C6F-7DA487DEC028}" sibTransId="{9AF6CDD7-2E17-4831-AB27-B4684543609C}"/>
    <dgm:cxn modelId="{76251719-A4A1-4683-8955-48DC43C71E91}" srcId="{B2C26151-560C-40A7-A192-CA444C52995C}" destId="{4B2F083C-0378-4BFC-8826-7285B1724589}" srcOrd="3" destOrd="0" parTransId="{B6BB5BD6-9C67-439A-9B6E-E5A121CE3F25}" sibTransId="{C63303F1-3F5B-4FAB-8A98-535824E6BC90}"/>
    <dgm:cxn modelId="{39167428-7A20-42B8-A2B7-75CC86B7A72F}" srcId="{B2C26151-560C-40A7-A192-CA444C52995C}" destId="{8F4EED79-22E8-4A48-80AA-C0982CCF406B}" srcOrd="0" destOrd="0" parTransId="{942A9456-32FC-4445-9DCD-B0CC912876DF}" sibTransId="{CAE1E3B2-9748-4413-AFDC-97BCEFF5A228}"/>
    <dgm:cxn modelId="{5590725C-898C-4DDD-B35C-00ADE60DB704}" type="presOf" srcId="{B2C26151-560C-40A7-A192-CA444C52995C}" destId="{AAA3461F-286C-4F47-93B9-B9C66D9C08BD}" srcOrd="0" destOrd="0" presId="urn:microsoft.com/office/officeart/2018/2/layout/IconLabelList"/>
    <dgm:cxn modelId="{CA60F441-563E-472E-8598-AC97FDDA5F3C}" type="presOf" srcId="{8F4EED79-22E8-4A48-80AA-C0982CCF406B}" destId="{BC6EF8D8-555A-4051-A0A7-0A14762EF4D0}" srcOrd="0" destOrd="0" presId="urn:microsoft.com/office/officeart/2018/2/layout/IconLabelList"/>
    <dgm:cxn modelId="{15380A68-8551-4079-B889-3E7114F612F8}" type="presOf" srcId="{70E59CD4-0048-489C-9DAB-216D55BC9990}" destId="{868FA3C8-870D-4719-98FB-C513967604AF}" srcOrd="0" destOrd="0" presId="urn:microsoft.com/office/officeart/2018/2/layout/IconLabelList"/>
    <dgm:cxn modelId="{BC410D4B-C2E2-43BB-9518-74901236C151}" srcId="{B2C26151-560C-40A7-A192-CA444C52995C}" destId="{70E59CD4-0048-489C-9DAB-216D55BC9990}" srcOrd="1" destOrd="0" parTransId="{8C4F43DB-D514-4669-A20F-58D0C551101D}" sibTransId="{BFF20C37-A3C2-49F3-BC4D-9BD2E7343292}"/>
    <dgm:cxn modelId="{DC5B4986-F1FC-42A0-A0CC-9705C374A47A}" type="presOf" srcId="{3AF72BC8-EED8-4CF4-B697-063FB9EDE413}" destId="{712C4FCB-EE4F-4B40-9B61-32E2BB63DE5E}" srcOrd="0" destOrd="0" presId="urn:microsoft.com/office/officeart/2018/2/layout/IconLabelList"/>
    <dgm:cxn modelId="{8A2B92DA-22D7-4474-8854-D55DAD3E682D}" type="presOf" srcId="{4B2F083C-0378-4BFC-8826-7285B1724589}" destId="{1DA08C70-68E2-4A24-81E2-863D6568F25E}" srcOrd="0" destOrd="0" presId="urn:microsoft.com/office/officeart/2018/2/layout/IconLabelList"/>
    <dgm:cxn modelId="{A71A5ADE-3C67-438A-97F7-7E13D3705E14}" srcId="{B2C26151-560C-40A7-A192-CA444C52995C}" destId="{0A5B2469-6178-4158-AE99-1884E8878ED8}" srcOrd="4" destOrd="0" parTransId="{6205C4A2-D88D-418F-9173-704CD9B0DC4E}" sibTransId="{A4D1A156-53FF-4E25-A8B9-C13984047369}"/>
    <dgm:cxn modelId="{6EC2F5EE-91B7-4D6F-9590-B56CE012BCA5}" type="presOf" srcId="{0A5B2469-6178-4158-AE99-1884E8878ED8}" destId="{0A71A4E4-F7B5-41E0-A52A-D890A4159A7B}" srcOrd="0" destOrd="0" presId="urn:microsoft.com/office/officeart/2018/2/layout/IconLabelList"/>
    <dgm:cxn modelId="{65ABF99D-EC3C-4809-A81A-79D14580DF9F}" type="presParOf" srcId="{AAA3461F-286C-4F47-93B9-B9C66D9C08BD}" destId="{3AFF1C53-BB9E-454A-944F-95A1ECC1FE4D}" srcOrd="0" destOrd="0" presId="urn:microsoft.com/office/officeart/2018/2/layout/IconLabelList"/>
    <dgm:cxn modelId="{FD3DF422-50DF-489A-B5CB-BD63F8AE6C0D}" type="presParOf" srcId="{3AFF1C53-BB9E-454A-944F-95A1ECC1FE4D}" destId="{DA472245-599B-4EB0-AB45-92E2D0140C02}" srcOrd="0" destOrd="0" presId="urn:microsoft.com/office/officeart/2018/2/layout/IconLabelList"/>
    <dgm:cxn modelId="{9BB01810-51B0-4207-9851-4DB31FF4A66E}" type="presParOf" srcId="{3AFF1C53-BB9E-454A-944F-95A1ECC1FE4D}" destId="{FFE92B98-D3BD-4788-96F4-C07B4A54B5B5}" srcOrd="1" destOrd="0" presId="urn:microsoft.com/office/officeart/2018/2/layout/IconLabelList"/>
    <dgm:cxn modelId="{B9A345AB-CCB7-4EFA-9542-28E6A64793D4}" type="presParOf" srcId="{3AFF1C53-BB9E-454A-944F-95A1ECC1FE4D}" destId="{BC6EF8D8-555A-4051-A0A7-0A14762EF4D0}" srcOrd="2" destOrd="0" presId="urn:microsoft.com/office/officeart/2018/2/layout/IconLabelList"/>
    <dgm:cxn modelId="{995E66A2-0EE8-4949-AF31-4459C0591483}" type="presParOf" srcId="{AAA3461F-286C-4F47-93B9-B9C66D9C08BD}" destId="{0B9527AC-2D4F-4915-85E8-68349EA44149}" srcOrd="1" destOrd="0" presId="urn:microsoft.com/office/officeart/2018/2/layout/IconLabelList"/>
    <dgm:cxn modelId="{DE4265A9-A1FC-4A68-B666-7BE5D19E4A33}" type="presParOf" srcId="{AAA3461F-286C-4F47-93B9-B9C66D9C08BD}" destId="{2D8D9DFE-0654-4E87-9712-11BAAE73D756}" srcOrd="2" destOrd="0" presId="urn:microsoft.com/office/officeart/2018/2/layout/IconLabelList"/>
    <dgm:cxn modelId="{BF510042-A57C-42E3-8869-71E813C4E562}" type="presParOf" srcId="{2D8D9DFE-0654-4E87-9712-11BAAE73D756}" destId="{B10C64E2-16ED-43AC-B054-D8A6A4AAC921}" srcOrd="0" destOrd="0" presId="urn:microsoft.com/office/officeart/2018/2/layout/IconLabelList"/>
    <dgm:cxn modelId="{A7151886-CFB7-49B7-B682-6262744F1A0D}" type="presParOf" srcId="{2D8D9DFE-0654-4E87-9712-11BAAE73D756}" destId="{41F424FC-E451-4D33-9C63-5BF3B9BE4641}" srcOrd="1" destOrd="0" presId="urn:microsoft.com/office/officeart/2018/2/layout/IconLabelList"/>
    <dgm:cxn modelId="{7DC9F0C0-EEF5-4EF7-B341-BF76F07D2E52}" type="presParOf" srcId="{2D8D9DFE-0654-4E87-9712-11BAAE73D756}" destId="{868FA3C8-870D-4719-98FB-C513967604AF}" srcOrd="2" destOrd="0" presId="urn:microsoft.com/office/officeart/2018/2/layout/IconLabelList"/>
    <dgm:cxn modelId="{C1A8FA2E-42E7-43C7-9C26-564833340E25}" type="presParOf" srcId="{AAA3461F-286C-4F47-93B9-B9C66D9C08BD}" destId="{FBE266FE-979B-4CFF-A86A-FDB35D7DE501}" srcOrd="3" destOrd="0" presId="urn:microsoft.com/office/officeart/2018/2/layout/IconLabelList"/>
    <dgm:cxn modelId="{E0779FCD-691D-46A6-82C0-9F32AEC917EF}" type="presParOf" srcId="{AAA3461F-286C-4F47-93B9-B9C66D9C08BD}" destId="{6CC46C69-3EF7-46E8-A460-10D64F4F951C}" srcOrd="4" destOrd="0" presId="urn:microsoft.com/office/officeart/2018/2/layout/IconLabelList"/>
    <dgm:cxn modelId="{C7ED2F3D-EDB1-432A-AB6C-6709228524B8}" type="presParOf" srcId="{6CC46C69-3EF7-46E8-A460-10D64F4F951C}" destId="{48F1854B-4238-4E83-8049-FBB0E2C18671}" srcOrd="0" destOrd="0" presId="urn:microsoft.com/office/officeart/2018/2/layout/IconLabelList"/>
    <dgm:cxn modelId="{580004A5-BD57-451F-A0C9-2FA5110F2B08}" type="presParOf" srcId="{6CC46C69-3EF7-46E8-A460-10D64F4F951C}" destId="{1F3F59FB-77DD-4A3B-BA18-E32278BE3EE7}" srcOrd="1" destOrd="0" presId="urn:microsoft.com/office/officeart/2018/2/layout/IconLabelList"/>
    <dgm:cxn modelId="{86496899-8E40-4214-93DB-9983D30888C2}" type="presParOf" srcId="{6CC46C69-3EF7-46E8-A460-10D64F4F951C}" destId="{712C4FCB-EE4F-4B40-9B61-32E2BB63DE5E}" srcOrd="2" destOrd="0" presId="urn:microsoft.com/office/officeart/2018/2/layout/IconLabelList"/>
    <dgm:cxn modelId="{70A535DD-751B-40E7-9687-42EDE7F6731E}" type="presParOf" srcId="{AAA3461F-286C-4F47-93B9-B9C66D9C08BD}" destId="{D4DF0B37-1E7C-4AEB-9049-B328D9430CBE}" srcOrd="5" destOrd="0" presId="urn:microsoft.com/office/officeart/2018/2/layout/IconLabelList"/>
    <dgm:cxn modelId="{74D1D222-FF91-4220-8368-2320C18410A1}" type="presParOf" srcId="{AAA3461F-286C-4F47-93B9-B9C66D9C08BD}" destId="{8953AE06-82C0-445A-AE6F-46A4AA41B08B}" srcOrd="6" destOrd="0" presId="urn:microsoft.com/office/officeart/2018/2/layout/IconLabelList"/>
    <dgm:cxn modelId="{DB72AB18-7564-4737-AA4E-EB13BA516D59}" type="presParOf" srcId="{8953AE06-82C0-445A-AE6F-46A4AA41B08B}" destId="{172B967B-51C4-4AA0-8DA3-AB8CFAED480D}" srcOrd="0" destOrd="0" presId="urn:microsoft.com/office/officeart/2018/2/layout/IconLabelList"/>
    <dgm:cxn modelId="{57F319A3-C05D-40FE-A6B8-6158CD937A7F}" type="presParOf" srcId="{8953AE06-82C0-445A-AE6F-46A4AA41B08B}" destId="{5442A446-E94B-40C1-B865-A552A9891D21}" srcOrd="1" destOrd="0" presId="urn:microsoft.com/office/officeart/2018/2/layout/IconLabelList"/>
    <dgm:cxn modelId="{CCA18BAE-29DE-481F-B28F-24EE5CF180E9}" type="presParOf" srcId="{8953AE06-82C0-445A-AE6F-46A4AA41B08B}" destId="{1DA08C70-68E2-4A24-81E2-863D6568F25E}" srcOrd="2" destOrd="0" presId="urn:microsoft.com/office/officeart/2018/2/layout/IconLabelList"/>
    <dgm:cxn modelId="{3F329952-E199-40B9-B39A-B035642987E5}" type="presParOf" srcId="{AAA3461F-286C-4F47-93B9-B9C66D9C08BD}" destId="{A6F436CB-4F9C-41D4-BDF2-C29529669B8F}" srcOrd="7" destOrd="0" presId="urn:microsoft.com/office/officeart/2018/2/layout/IconLabelList"/>
    <dgm:cxn modelId="{21C76E4D-6330-472C-A401-C2F90536DB4E}" type="presParOf" srcId="{AAA3461F-286C-4F47-93B9-B9C66D9C08BD}" destId="{A0F54E1D-292C-44E6-BDAE-328695A72FEF}" srcOrd="8" destOrd="0" presId="urn:microsoft.com/office/officeart/2018/2/layout/IconLabelList"/>
    <dgm:cxn modelId="{C102DDF0-8450-42D9-A58A-6490FB616FCC}" type="presParOf" srcId="{A0F54E1D-292C-44E6-BDAE-328695A72FEF}" destId="{B395FC6A-464C-47F1-B005-2042AE9B6470}" srcOrd="0" destOrd="0" presId="urn:microsoft.com/office/officeart/2018/2/layout/IconLabelList"/>
    <dgm:cxn modelId="{3B2B4495-27C8-4CBE-8A9C-244F66B0A870}" type="presParOf" srcId="{A0F54E1D-292C-44E6-BDAE-328695A72FEF}" destId="{471589D4-3162-46FB-99D1-E280350297B0}" srcOrd="1" destOrd="0" presId="urn:microsoft.com/office/officeart/2018/2/layout/IconLabelList"/>
    <dgm:cxn modelId="{6155E379-9AC8-4E07-B5FB-3AA57E69FE0A}" type="presParOf" srcId="{A0F54E1D-292C-44E6-BDAE-328695A72FEF}" destId="{0A71A4E4-F7B5-41E0-A52A-D890A4159A7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F40B3-3E98-4144-83A2-4EA8E2E54BFF}">
      <dsp:nvSpPr>
        <dsp:cNvPr id="0" name=""/>
        <dsp:cNvSpPr/>
      </dsp:nvSpPr>
      <dsp:spPr>
        <a:xfrm>
          <a:off x="2044800" y="174437"/>
          <a:ext cx="2196000" cy="2196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C256F-8CE6-4F83-B8EE-271FBE652778}">
      <dsp:nvSpPr>
        <dsp:cNvPr id="0" name=""/>
        <dsp:cNvSpPr/>
      </dsp:nvSpPr>
      <dsp:spPr>
        <a:xfrm>
          <a:off x="251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846DC-6909-42EE-BD4F-157910906FB5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While loop</a:t>
          </a:r>
        </a:p>
      </dsp:txBody>
      <dsp:txXfrm>
        <a:off x="1342800" y="3054438"/>
        <a:ext cx="3600000" cy="720000"/>
      </dsp:txXfrm>
    </dsp:sp>
    <dsp:sp modelId="{354B3E25-5F47-431C-9E0E-4DA35F530252}">
      <dsp:nvSpPr>
        <dsp:cNvPr id="0" name=""/>
        <dsp:cNvSpPr/>
      </dsp:nvSpPr>
      <dsp:spPr>
        <a:xfrm>
          <a:off x="6274800" y="174437"/>
          <a:ext cx="2196000" cy="2196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62BBE-531E-442F-AC1C-035A7B60C5D8}">
      <dsp:nvSpPr>
        <dsp:cNvPr id="0" name=""/>
        <dsp:cNvSpPr/>
      </dsp:nvSpPr>
      <dsp:spPr>
        <a:xfrm>
          <a:off x="6742800" y="642437"/>
          <a:ext cx="1260000" cy="1260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DC287-4C4F-46D5-A1D8-3C59CEDA0F4B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For loop</a:t>
          </a:r>
        </a:p>
      </dsp:txBody>
      <dsp:txXfrm>
        <a:off x="5572800" y="3054438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72245-599B-4EB0-AB45-92E2D0140C02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EF8D8-555A-4051-A0A7-0A14762EF4D0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Using “def” keyword</a:t>
          </a:r>
        </a:p>
      </dsp:txBody>
      <dsp:txXfrm>
        <a:off x="127800" y="2355670"/>
        <a:ext cx="1800000" cy="720000"/>
      </dsp:txXfrm>
    </dsp:sp>
    <dsp:sp modelId="{B10C64E2-16ED-43AC-B054-D8A6A4AAC921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FA3C8-870D-4719-98FB-C513967604AF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Define function name</a:t>
          </a:r>
        </a:p>
      </dsp:txBody>
      <dsp:txXfrm>
        <a:off x="2242800" y="2355670"/>
        <a:ext cx="1800000" cy="720000"/>
      </dsp:txXfrm>
    </dsp:sp>
    <dsp:sp modelId="{48F1854B-4238-4E83-8049-FBB0E2C18671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C4FCB-EE4F-4B40-9B61-32E2BB63DE5E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Define parameter(s) -- optional</a:t>
          </a:r>
        </a:p>
      </dsp:txBody>
      <dsp:txXfrm>
        <a:off x="4357800" y="2355670"/>
        <a:ext cx="1800000" cy="720000"/>
      </dsp:txXfrm>
    </dsp:sp>
    <dsp:sp modelId="{172B967B-51C4-4AA0-8DA3-AB8CFAED480D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08C70-68E2-4A24-81E2-863D6568F25E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Define function content</a:t>
          </a:r>
        </a:p>
      </dsp:txBody>
      <dsp:txXfrm>
        <a:off x="6472800" y="2355670"/>
        <a:ext cx="1800000" cy="720000"/>
      </dsp:txXfrm>
    </dsp:sp>
    <dsp:sp modelId="{B395FC6A-464C-47F1-B005-2042AE9B6470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1A4E4-F7B5-41E0-A52A-D890A4159A7B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Define function return value</a:t>
          </a:r>
        </a:p>
      </dsp:txBody>
      <dsp:txXfrm>
        <a:off x="8587800" y="235567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D8F84D-1088-67D8-D1CF-6F60FCC14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3C2F55-3FF8-535A-63EB-BCFAAED30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C84FA1-5183-65CA-AB92-3CC890FC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0FB7-9F4A-4C0C-B4AA-50901FD836F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14D9A1-7EB3-05FA-ACCE-5536FCFB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1C5E53-F1E5-B9F5-C2B5-518D64B8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B403-3D82-43B9-95D2-710A5CCF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1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85FACC-7EF4-615B-63BC-0B6C1DF4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EC4FAC-F925-77D1-BF00-0854A63E7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8DABAA-F076-E780-F03E-AF500867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0FB7-9F4A-4C0C-B4AA-50901FD836F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D747F5-605A-5B4A-DD4C-0D89DAFE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7EEF9F-7D07-14AD-0E68-90E0377A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B403-3D82-43B9-95D2-710A5CCF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9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5668D1-2C3D-9CE6-AC72-5A342CBC2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CC50C1-2FA1-752A-F419-1B3DD4D08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D0534F-BE97-212E-115D-4FCC5C7E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0FB7-9F4A-4C0C-B4AA-50901FD836F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A8D25D-F3F2-08C5-D581-C5EEA082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E6E0B8-384F-8CC1-5089-49B8F96C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B403-3D82-43B9-95D2-710A5CCF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4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1DB34F-5D19-B2C1-5BCC-426311E4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820298-5FA0-7F50-F9A7-D8DCF6A4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BC2140-2B6C-8FFE-B14F-0E0FEAE2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0FB7-9F4A-4C0C-B4AA-50901FD836F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8322D2-203D-9DA2-A8F6-F67620F8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E3024B-4BFE-85A8-BD6F-5D22B7A9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B403-3D82-43B9-95D2-710A5CCF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1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8695C-68DC-766D-72BF-29A3917E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28B283-5355-C2B7-14B4-B10268E38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B1A102-4714-67A5-D148-EA7AD2E5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0FB7-9F4A-4C0C-B4AA-50901FD836F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DDF5EC-EAFD-31F8-ADE7-10011B45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F8300F-B09B-4857-57A2-4A305773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B403-3D82-43B9-95D2-710A5CCF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5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66EF6-58A1-DA86-9BEE-EC91A7E6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84038A-E61D-16C5-D166-DE3C6AE52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887801-06A7-B31A-1200-C3C8BD478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E68ED0-86B4-8E0F-5EC5-E5D6DBA1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0FB7-9F4A-4C0C-B4AA-50901FD836F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A178BD-5CF5-B7F8-5561-84A83B4A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C06586-BB71-8DF6-5617-6597CE99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B403-3D82-43B9-95D2-710A5CCF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4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7FC6F1-E384-0557-A9DD-5FA12463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7F52D1-F6AC-FE03-E9EF-9DAF030ED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B99655-A409-0979-913B-E652D9BCF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EDB2C69-1421-7BCD-1326-9F364EE77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06EAD4A-7093-42B6-8CE6-390C8E4B7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56CF8C-F105-AE53-033F-919DD01A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0FB7-9F4A-4C0C-B4AA-50901FD836F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4332ACC-EE27-947C-9B87-191AF7D7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C150946-CF83-697C-8B33-65437880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B403-3D82-43B9-95D2-710A5CCF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5A27E-42EA-C639-69A4-4C84DA77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15EBC3-78BF-48A2-F7DC-0DBC9D12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0FB7-9F4A-4C0C-B4AA-50901FD836F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A389CF-DE47-4DFC-D77F-401FD7C1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3F3D59D-9912-BA78-DF2C-36075CAB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B403-3D82-43B9-95D2-710A5CCF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5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E06F2B-FB7B-8198-EA6A-8D0438FD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0FB7-9F4A-4C0C-B4AA-50901FD836F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9974303-BC1E-425C-C306-06A47FFC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D43904-B187-50C0-3ABA-235B1AF2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B403-3D82-43B9-95D2-710A5CCF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5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D3C96A-8EE6-2146-998E-A323ED3D0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EEC184-E764-DD94-EB29-3D65AEEE5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F8C833-8A26-98CD-FC9A-37E0330FB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9CD866-60F6-A7E6-CBBB-6B28DBF3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0FB7-9F4A-4C0C-B4AA-50901FD836F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404D6A-7BA6-9B35-23E6-8F803FA4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D4FF50-C7EC-2362-96E2-47B7265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B403-3D82-43B9-95D2-710A5CCF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3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46C9E-F786-C699-D8A4-19F4888D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7268A96-DAF1-A200-6F05-25BE5579E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53ACC34-1402-607B-375F-69F34338B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B6B210-E59F-7266-484C-FCDBD2C8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0FB7-9F4A-4C0C-B4AA-50901FD836F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ABD8B8-1194-2099-991D-13654970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3D21FE-7AFF-3C0A-8E3B-BD51CEE6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B403-3D82-43B9-95D2-710A5CCF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6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FDD778-0643-4681-527A-693DD711A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9922DD-5DA4-85A7-74A6-90F26DD20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4BD7EB-ED73-F8BE-FD3A-80BAFAAB9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B0FB7-9F4A-4C0C-B4AA-50901FD836F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03C09D-275D-B235-B081-77B500578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3083F1-5AF1-0914-3482-8B96B6A8D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9B403-3D82-43B9-95D2-710A5CCF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3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電腦">
            <a:extLst>
              <a:ext uri="{FF2B5EF4-FFF2-40B4-BE49-F238E27FC236}">
                <a16:creationId xmlns:a16="http://schemas.microsoft.com/office/drawing/2014/main" id="{70404D13-40D9-9851-1F74-EF06E2C4F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5F30CDB-515C-9A57-18D0-7E5033CFA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Python programming Class 3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4F3862-1C42-BF4C-3082-DF3C1D840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Abaddon Tsoi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7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FA9DA5-B48A-48C6-C45C-0EE4E2FD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While loop with continue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97B2636-919D-2974-4C6D-56EE74206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5548" y="578738"/>
            <a:ext cx="4289055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47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10448B-F2CF-88C1-B6E1-3D4BBC2E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While … else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7B1A12E-5A0F-531E-46D6-68F4720F1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5751" y="1025456"/>
            <a:ext cx="5708649" cy="477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5580A30-DB17-FC24-B6B1-FFEBF583C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loop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916C587-EBBA-07D3-E208-5AA5960BA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5751" y="1725361"/>
            <a:ext cx="5708649" cy="337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81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314506B-C12D-D99A-C923-AB7B3253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zh-TW" altLang="en-US" sz="5400" dirty="0"/>
              <a:t>函數</a:t>
            </a:r>
            <a:r>
              <a:rPr lang="en-US" altLang="zh-TW" sz="5400" dirty="0"/>
              <a:t>(Functions)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D1FAE3-47B5-BDE9-1724-E60B8C047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Create</a:t>
            </a:r>
          </a:p>
          <a:p>
            <a:r>
              <a:rPr lang="en-US" sz="2200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193180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4E1D34-62B4-34D7-6911-7154FEA9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Creating function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1DB1D35E-4CF7-9334-BDA7-A8A2A3844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52207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3316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0548A84-1CDE-1DBF-0FF2-E8353EED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of creating new function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5CF20A9-299F-178D-D59D-CE271EDD0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538" y="1675227"/>
            <a:ext cx="1006492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68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A4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E4216B0-74F1-41FD-A1F9-E9977856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Call the function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218D0D2-56E8-4890-840F-681958250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14305"/>
            <a:ext cx="7188199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67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BF21D9-88CD-26A6-FB8A-A3D1D3A8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Accepting return value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B107C19-7731-D426-1862-B698DFE4C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15780"/>
            <a:ext cx="7188199" cy="482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41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EE114-B567-206D-C0CF-1728693D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2D7867-FF74-8227-5C9D-66C7387B7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https://www.w3schools.com/python/</a:t>
            </a:r>
          </a:p>
        </p:txBody>
      </p:sp>
    </p:spTree>
    <p:extLst>
      <p:ext uri="{BB962C8B-B14F-4D97-AF65-F5344CB8AC3E}">
        <p14:creationId xmlns:p14="http://schemas.microsoft.com/office/powerpoint/2010/main" val="160327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2129203-C759-4B32-8F1F-2BBA763D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zh-TW" altLang="en-US" sz="5400" dirty="0"/>
              <a:t>條件語句</a:t>
            </a:r>
            <a:r>
              <a:rPr lang="en-US" altLang="zh-TW" sz="5400" dirty="0"/>
              <a:t>(Conditional statements)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48BED-9EC5-FACC-B48D-D14B794DE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if </a:t>
            </a:r>
          </a:p>
          <a:p>
            <a:r>
              <a:rPr lang="en-US" sz="2200" dirty="0"/>
              <a:t>if … else</a:t>
            </a:r>
          </a:p>
          <a:p>
            <a:r>
              <a:rPr lang="en-US" sz="2200" dirty="0"/>
              <a:t>if … else … </a:t>
            </a:r>
            <a:r>
              <a:rPr lang="en-US" sz="2200" dirty="0" err="1"/>
              <a:t>elif</a:t>
            </a:r>
            <a:r>
              <a:rPr lang="en-US" sz="2200" dirty="0"/>
              <a:t> (* n)</a:t>
            </a:r>
          </a:p>
        </p:txBody>
      </p:sp>
    </p:spTree>
    <p:extLst>
      <p:ext uri="{BB962C8B-B14F-4D97-AF65-F5344CB8AC3E}">
        <p14:creationId xmlns:p14="http://schemas.microsoft.com/office/powerpoint/2010/main" val="4137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79BF86F-B9C9-AB3F-2BA6-9EB15ED8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if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7DF1262-18C6-AC06-CEA1-96577E6F0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38611"/>
            <a:ext cx="7214616" cy="43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4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B581EAE-A961-333F-24F4-302953EA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if … else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61E5151-1950-D311-7228-0BF9667BF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836059"/>
            <a:ext cx="7214616" cy="51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1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891056-6D66-3830-0F78-9D37B159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if … </a:t>
            </a:r>
            <a:r>
              <a:rPr lang="en-US" sz="5400" dirty="0" err="1"/>
              <a:t>elif</a:t>
            </a:r>
            <a:r>
              <a:rPr lang="en-US" sz="5400" dirty="0"/>
              <a:t> … else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F5A5199-327B-EA8D-E164-3685E6012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334" y="640080"/>
            <a:ext cx="668764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2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25E3B6-CD27-3A8B-A7EB-4808FA98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5400" dirty="0"/>
              <a:t>迴圈</a:t>
            </a:r>
            <a:r>
              <a:rPr lang="en-US" altLang="zh-TW" sz="5400" dirty="0"/>
              <a:t>(Loops)</a:t>
            </a:r>
            <a:endParaRPr lang="en-US" sz="5400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內容版面配置區 2">
            <a:extLst>
              <a:ext uri="{FF2B5EF4-FFF2-40B4-BE49-F238E27FC236}">
                <a16:creationId xmlns:a16="http://schemas.microsoft.com/office/drawing/2014/main" id="{F636C0BB-8CAC-DD64-E39E-262E7A99F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84225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232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66C8A54-FDB8-EE59-1D38-CD9B465C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While loop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209DFFA-D020-1DF9-83EF-07B08725A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564098"/>
            <a:ext cx="11496821" cy="172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2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66C8A54-FDB8-EE59-1D38-CD9B465C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While loop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C4A218D0-1984-8D9F-7D0A-47C4E77E8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9328" y="578738"/>
            <a:ext cx="3681495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2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CBC2EF7-295F-33DF-8EAF-C966537F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While loop with break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61FF845-BF6E-4D5C-05A7-F7DD51C69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5761" y="578738"/>
            <a:ext cx="424862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111</Words>
  <Application>Microsoft Office PowerPoint</Application>
  <PresentationFormat>寬螢幕</PresentationFormat>
  <Paragraphs>32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佈景主題</vt:lpstr>
      <vt:lpstr>Python programming Class 3</vt:lpstr>
      <vt:lpstr>條件語句(Conditional statements)</vt:lpstr>
      <vt:lpstr>if </vt:lpstr>
      <vt:lpstr>if … else</vt:lpstr>
      <vt:lpstr>if … elif … else</vt:lpstr>
      <vt:lpstr>迴圈(Loops)</vt:lpstr>
      <vt:lpstr>While loop</vt:lpstr>
      <vt:lpstr>While loop</vt:lpstr>
      <vt:lpstr>While loop with break</vt:lpstr>
      <vt:lpstr>While loop with continue</vt:lpstr>
      <vt:lpstr>While … else</vt:lpstr>
      <vt:lpstr>For loop</vt:lpstr>
      <vt:lpstr>函數(Functions)</vt:lpstr>
      <vt:lpstr>Creating function</vt:lpstr>
      <vt:lpstr>Example of creating new function</vt:lpstr>
      <vt:lpstr>Call the function</vt:lpstr>
      <vt:lpstr>Accepting return value</vt:lpstr>
      <vt:lpstr>Appendix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Class 3</dc:title>
  <dc:creator>TSOI Yiu Chik</dc:creator>
  <cp:lastModifiedBy>TSOI Yiu Chik</cp:lastModifiedBy>
  <cp:revision>1</cp:revision>
  <dcterms:created xsi:type="dcterms:W3CDTF">2022-08-29T02:30:03Z</dcterms:created>
  <dcterms:modified xsi:type="dcterms:W3CDTF">2022-08-29T04:26:48Z</dcterms:modified>
</cp:coreProperties>
</file>