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67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15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64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76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28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63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465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9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03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06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55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8/14/2022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36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A2E560-C993-3F31-A9B8-ED9836FC30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96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9F28DA3-183F-7CCA-7303-4C27F5E84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8258" y="1424473"/>
            <a:ext cx="7714388" cy="285014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Python programming class 2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C98470B-13A0-0709-F8B1-450C2C951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8258" y="4848464"/>
            <a:ext cx="7714388" cy="108584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Abaddon Tsoi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4EDB048-C82F-4E9B-BCE9-3D1DBE5D5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875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48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1575F15-A20E-9BE8-B47B-F9D06B725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78" y="1763247"/>
            <a:ext cx="10850243" cy="333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55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5AB1C1C-7D9F-4E12-735F-E37FF4D63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765" y="1510316"/>
            <a:ext cx="9604469" cy="383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93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23BB5A-9130-E73D-45E0-609DFEB8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E1B543-5B22-2A62-FAF7-4F460A86D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Operators: https://www.w3schools.com/python/python_operators.asp</a:t>
            </a:r>
          </a:p>
        </p:txBody>
      </p:sp>
    </p:spTree>
    <p:extLst>
      <p:ext uri="{BB962C8B-B14F-4D97-AF65-F5344CB8AC3E}">
        <p14:creationId xmlns:p14="http://schemas.microsoft.com/office/powerpoint/2010/main" val="4289565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429786-337D-23C1-AFA4-85375CEEA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Variable(</a:t>
            </a:r>
            <a:r>
              <a:rPr lang="zh-TW" altLang="en-US" dirty="0"/>
              <a:t>變數</a:t>
            </a:r>
            <a:r>
              <a:rPr lang="en-US" dirty="0"/>
              <a:t>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86B97F-862C-C5EB-A264-5AF4F0DE6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儲存數據的容器（</a:t>
            </a:r>
            <a:r>
              <a:rPr lang="en-US" altLang="zh-TW" dirty="0"/>
              <a:t>Container</a:t>
            </a:r>
            <a:r>
              <a:rPr lang="zh-TW" altLang="en-US" dirty="0"/>
              <a:t>）</a:t>
            </a:r>
            <a:endParaRPr lang="en-US" altLang="zh-TW" dirty="0"/>
          </a:p>
          <a:p>
            <a:r>
              <a:rPr lang="zh-TW" altLang="en-US" dirty="0"/>
              <a:t>必須要賦值</a:t>
            </a:r>
            <a:r>
              <a:rPr lang="en-US" altLang="zh-TW" dirty="0"/>
              <a:t>(Assign value)</a:t>
            </a:r>
          </a:p>
          <a:p>
            <a:r>
              <a:rPr lang="zh-TW" altLang="en-US" dirty="0"/>
              <a:t>不能以</a:t>
            </a:r>
            <a:r>
              <a:rPr lang="en-US" altLang="zh-TW" dirty="0"/>
              <a:t>keyword</a:t>
            </a:r>
            <a:r>
              <a:rPr lang="zh-TW" altLang="en-US" dirty="0"/>
              <a:t>作變數名稱</a:t>
            </a:r>
            <a:endParaRPr lang="en-US" altLang="zh-TW" dirty="0"/>
          </a:p>
          <a:p>
            <a:r>
              <a:rPr lang="zh-TW" altLang="en-US" dirty="0"/>
              <a:t>變數名稱只能以英文字母作起始</a:t>
            </a:r>
            <a:endParaRPr lang="en-US" altLang="zh-TW" dirty="0"/>
          </a:p>
          <a:p>
            <a:r>
              <a:rPr lang="zh-TW" altLang="en-US" dirty="0"/>
              <a:t>不能在變數名稱裏使用符號（</a:t>
            </a:r>
            <a:r>
              <a:rPr lang="en-US" altLang="zh-TW" dirty="0"/>
              <a:t>symbols</a:t>
            </a:r>
            <a:r>
              <a:rPr lang="zh-TW" altLang="en-US" dirty="0"/>
              <a:t>），除 </a:t>
            </a:r>
            <a:r>
              <a:rPr lang="en-US" altLang="zh-TW" dirty="0"/>
              <a:t>“_”</a:t>
            </a:r>
            <a:r>
              <a:rPr lang="zh-TW" altLang="en-US" dirty="0"/>
              <a:t>外</a:t>
            </a:r>
            <a:endParaRPr lang="en-US" altLang="zh-TW" dirty="0"/>
          </a:p>
          <a:p>
            <a:r>
              <a:rPr lang="en-US" altLang="zh-TW" dirty="0"/>
              <a:t>Case-sensitive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022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027DD1-A31E-4BED-83B8-ED31F386F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195ED9-15F9-4A18-B356-696821B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926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61C2FB6-1414-4D9D-BE7A-1FF2A7AAE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62000"/>
            <a:ext cx="10664151" cy="5334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1822A63-72F3-E3C5-F61B-22A20ECDE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714" y="1524000"/>
            <a:ext cx="3466532" cy="3810000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Data types</a:t>
            </a:r>
            <a:r>
              <a:rPr lang="zh-TW" altLang="en-US"/>
              <a:t>（數據類型）</a:t>
            </a:r>
            <a:endParaRPr lang="en-US"/>
          </a:p>
        </p:txBody>
      </p: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F3293046-537B-12B3-46D1-F113B2A55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5334000" cy="3810000"/>
          </a:xfrm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500"/>
              <a:t>Built-in vs class type</a:t>
            </a:r>
          </a:p>
          <a:p>
            <a:pPr>
              <a:lnSpc>
                <a:spcPct val="120000"/>
              </a:lnSpc>
            </a:pPr>
            <a:r>
              <a:rPr lang="en-US" sz="1500"/>
              <a:t>Text: str</a:t>
            </a:r>
          </a:p>
          <a:p>
            <a:pPr>
              <a:lnSpc>
                <a:spcPct val="120000"/>
              </a:lnSpc>
            </a:pPr>
            <a:r>
              <a:rPr lang="en-US" sz="1500"/>
              <a:t>Numeric: int, float, complex</a:t>
            </a:r>
          </a:p>
          <a:p>
            <a:pPr>
              <a:lnSpc>
                <a:spcPct val="120000"/>
              </a:lnSpc>
            </a:pPr>
            <a:r>
              <a:rPr lang="en-US" sz="1500"/>
              <a:t>Sequence: list, tuple, range</a:t>
            </a:r>
          </a:p>
          <a:p>
            <a:pPr>
              <a:lnSpc>
                <a:spcPct val="120000"/>
              </a:lnSpc>
            </a:pPr>
            <a:r>
              <a:rPr lang="en-US" sz="1500"/>
              <a:t>Mapping: </a:t>
            </a:r>
            <a:r>
              <a:rPr lang="en-US" sz="1500" err="1"/>
              <a:t>dict</a:t>
            </a:r>
            <a:endParaRPr lang="en-US" sz="1500"/>
          </a:p>
          <a:p>
            <a:pPr>
              <a:lnSpc>
                <a:spcPct val="120000"/>
              </a:lnSpc>
            </a:pPr>
            <a:r>
              <a:rPr lang="en-US" sz="1500"/>
              <a:t>Set: set, </a:t>
            </a:r>
            <a:r>
              <a:rPr lang="en-US" sz="1500" err="1"/>
              <a:t>frozenset</a:t>
            </a:r>
            <a:endParaRPr lang="en-US" sz="1500"/>
          </a:p>
          <a:p>
            <a:pPr>
              <a:lnSpc>
                <a:spcPct val="120000"/>
              </a:lnSpc>
            </a:pPr>
            <a:r>
              <a:rPr lang="en-US" sz="1500"/>
              <a:t>Boolean: bool</a:t>
            </a:r>
          </a:p>
          <a:p>
            <a:pPr>
              <a:lnSpc>
                <a:spcPct val="120000"/>
              </a:lnSpc>
            </a:pPr>
            <a:r>
              <a:rPr lang="en-US" sz="1500"/>
              <a:t>Binary: bytes, </a:t>
            </a:r>
            <a:r>
              <a:rPr lang="en-US" sz="1500" err="1"/>
              <a:t>bytearray</a:t>
            </a:r>
            <a:r>
              <a:rPr lang="en-US" sz="1500"/>
              <a:t>, </a:t>
            </a:r>
            <a:r>
              <a:rPr lang="en-US" sz="1500" err="1"/>
              <a:t>memoryview</a:t>
            </a:r>
            <a:endParaRPr lang="en-US" sz="1500"/>
          </a:p>
          <a:p>
            <a:pPr>
              <a:lnSpc>
                <a:spcPct val="120000"/>
              </a:lnSpc>
            </a:pPr>
            <a:r>
              <a:rPr lang="en-US" sz="1500"/>
              <a:t>None: NoneType</a:t>
            </a:r>
          </a:p>
        </p:txBody>
      </p:sp>
    </p:spTree>
    <p:extLst>
      <p:ext uri="{BB962C8B-B14F-4D97-AF65-F5344CB8AC3E}">
        <p14:creationId xmlns:p14="http://schemas.microsoft.com/office/powerpoint/2010/main" val="1612748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A6E544-785E-ED27-2C9E-45DF2231F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  <a:r>
              <a:rPr lang="zh-TW" altLang="en-US" dirty="0"/>
              <a:t>（運算子）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7A7738-9094-2CDE-3D3D-B08B0CB3B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  <a:p>
            <a:r>
              <a:rPr lang="en-US" dirty="0"/>
              <a:t>Assignment operators</a:t>
            </a:r>
          </a:p>
          <a:p>
            <a:r>
              <a:rPr lang="en-US" dirty="0"/>
              <a:t>Comparison operators</a:t>
            </a:r>
          </a:p>
          <a:p>
            <a:r>
              <a:rPr lang="en-US" dirty="0"/>
              <a:t>Logical operators</a:t>
            </a:r>
          </a:p>
          <a:p>
            <a:r>
              <a:rPr lang="en-US" dirty="0"/>
              <a:t>Identity operators</a:t>
            </a:r>
          </a:p>
          <a:p>
            <a:r>
              <a:rPr lang="en-US" dirty="0"/>
              <a:t>Membership operators</a:t>
            </a:r>
          </a:p>
          <a:p>
            <a:r>
              <a:rPr lang="en-US" dirty="0"/>
              <a:t>Bitwise operators</a:t>
            </a:r>
          </a:p>
        </p:txBody>
      </p:sp>
    </p:spTree>
    <p:extLst>
      <p:ext uri="{BB962C8B-B14F-4D97-AF65-F5344CB8AC3E}">
        <p14:creationId xmlns:p14="http://schemas.microsoft.com/office/powerpoint/2010/main" val="3873486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49A646B8-4EBD-9009-B51D-63F7A5AEC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2955" y="1524000"/>
            <a:ext cx="8067154" cy="3810000"/>
          </a:xfrm>
        </p:spPr>
      </p:pic>
    </p:spTree>
    <p:extLst>
      <p:ext uri="{BB962C8B-B14F-4D97-AF65-F5344CB8AC3E}">
        <p14:creationId xmlns:p14="http://schemas.microsoft.com/office/powerpoint/2010/main" val="3521924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766FE82-56DE-D88C-9456-1D001152C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955" y="578498"/>
            <a:ext cx="8948090" cy="58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617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DF5F829-E19F-E1BF-2C62-971256A26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816" y="1361102"/>
            <a:ext cx="10170367" cy="413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923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38F3C06-DF54-6673-612C-0006996ED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783" y="1859691"/>
            <a:ext cx="9946433" cy="313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244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61D967C-1A61-BE3C-D804-F82C150B0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786" y="1942036"/>
            <a:ext cx="9198427" cy="297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4841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AnalogousFromRegularSeedRightStep">
      <a:dk1>
        <a:srgbClr val="000000"/>
      </a:dk1>
      <a:lt1>
        <a:srgbClr val="FFFFFF"/>
      </a:lt1>
      <a:dk2>
        <a:srgbClr val="412435"/>
      </a:dk2>
      <a:lt2>
        <a:srgbClr val="E2E8E5"/>
      </a:lt2>
      <a:accent1>
        <a:srgbClr val="C34D91"/>
      </a:accent1>
      <a:accent2>
        <a:srgbClr val="B13B4E"/>
      </a:accent2>
      <a:accent3>
        <a:srgbClr val="C36B4D"/>
      </a:accent3>
      <a:accent4>
        <a:srgbClr val="B18B3B"/>
      </a:accent4>
      <a:accent5>
        <a:srgbClr val="A0AA43"/>
      </a:accent5>
      <a:accent6>
        <a:srgbClr val="75B13B"/>
      </a:accent6>
      <a:hlink>
        <a:srgbClr val="31935A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138</Words>
  <Application>Microsoft Office PowerPoint</Application>
  <PresentationFormat>寬螢幕</PresentationFormat>
  <Paragraphs>29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6" baseType="lpstr">
      <vt:lpstr>Arial</vt:lpstr>
      <vt:lpstr>Trade Gothic Next Cond</vt:lpstr>
      <vt:lpstr>Trade Gothic Next Light</vt:lpstr>
      <vt:lpstr>PortalVTI</vt:lpstr>
      <vt:lpstr>Python programming class 2</vt:lpstr>
      <vt:lpstr>Variable(變數)</vt:lpstr>
      <vt:lpstr>Data types（數據類型）</vt:lpstr>
      <vt:lpstr>Operators（運算子）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 class 2</dc:title>
  <dc:creator>TSOI Yiu Chik</dc:creator>
  <cp:lastModifiedBy>TSOI Yiu Chik</cp:lastModifiedBy>
  <cp:revision>2</cp:revision>
  <dcterms:created xsi:type="dcterms:W3CDTF">2022-08-14T02:23:11Z</dcterms:created>
  <dcterms:modified xsi:type="dcterms:W3CDTF">2022-08-14T02:54:21Z</dcterms:modified>
</cp:coreProperties>
</file>