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09637-F441-4F36-9151-C879D6D4587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1F116-0FB9-4257-810B-59683B2D0F3F}">
      <dgm:prSet/>
      <dgm:spPr/>
      <dgm:t>
        <a:bodyPr/>
        <a:lstStyle/>
        <a:p>
          <a:r>
            <a:rPr lang="zh-TW"/>
            <a:t>程式編寫基本概念</a:t>
          </a:r>
          <a:endParaRPr lang="en-US"/>
        </a:p>
      </dgm:t>
    </dgm:pt>
    <dgm:pt modelId="{61F1B77C-EE11-43F9-B7E5-671D394CF088}" type="parTrans" cxnId="{B49605A5-DD93-4ADF-9228-B05B267676C5}">
      <dgm:prSet/>
      <dgm:spPr/>
      <dgm:t>
        <a:bodyPr/>
        <a:lstStyle/>
        <a:p>
          <a:endParaRPr lang="en-US"/>
        </a:p>
      </dgm:t>
    </dgm:pt>
    <dgm:pt modelId="{B28AEE32-E01F-41CC-9E67-308A1FACAC65}" type="sibTrans" cxnId="{B49605A5-DD93-4ADF-9228-B05B267676C5}">
      <dgm:prSet/>
      <dgm:spPr/>
      <dgm:t>
        <a:bodyPr/>
        <a:lstStyle/>
        <a:p>
          <a:endParaRPr lang="en-US"/>
        </a:p>
      </dgm:t>
    </dgm:pt>
    <dgm:pt modelId="{24EEB69E-D09E-4DF4-87AC-F25B621CEDB8}">
      <dgm:prSet/>
      <dgm:spPr/>
      <dgm:t>
        <a:bodyPr/>
        <a:lstStyle/>
        <a:p>
          <a:r>
            <a:rPr lang="en-US" dirty="0"/>
            <a:t>Python </a:t>
          </a:r>
          <a:r>
            <a:rPr lang="zh-TW" dirty="0"/>
            <a:t>語法</a:t>
          </a:r>
          <a:r>
            <a:rPr lang="en-US" dirty="0"/>
            <a:t>(Syntax), Comments, </a:t>
          </a:r>
          <a:r>
            <a:rPr lang="zh-TW" altLang="en-US" dirty="0"/>
            <a:t>關鍵字</a:t>
          </a:r>
          <a:r>
            <a:rPr lang="en-US" altLang="zh-TW" dirty="0"/>
            <a:t>(Keywords)</a:t>
          </a:r>
          <a:endParaRPr lang="en-US" dirty="0"/>
        </a:p>
      </dgm:t>
    </dgm:pt>
    <dgm:pt modelId="{872EB1AF-8084-48C5-9A07-0950B78FD564}" type="parTrans" cxnId="{F5781127-4267-404B-8445-F40CDE24FAE0}">
      <dgm:prSet/>
      <dgm:spPr/>
      <dgm:t>
        <a:bodyPr/>
        <a:lstStyle/>
        <a:p>
          <a:endParaRPr lang="en-US"/>
        </a:p>
      </dgm:t>
    </dgm:pt>
    <dgm:pt modelId="{58944AC3-5678-4485-B02A-D70DCC8565EA}" type="sibTrans" cxnId="{F5781127-4267-404B-8445-F40CDE24FAE0}">
      <dgm:prSet/>
      <dgm:spPr/>
      <dgm:t>
        <a:bodyPr/>
        <a:lstStyle/>
        <a:p>
          <a:endParaRPr lang="en-US"/>
        </a:p>
      </dgm:t>
    </dgm:pt>
    <dgm:pt modelId="{B60C3650-B026-4C8B-8930-DCE819F58D52}">
      <dgm:prSet/>
      <dgm:spPr/>
      <dgm:t>
        <a:bodyPr/>
        <a:lstStyle/>
        <a:p>
          <a:r>
            <a:rPr lang="zh-TW"/>
            <a:t>變數</a:t>
          </a:r>
          <a:r>
            <a:rPr lang="en-US"/>
            <a:t>(Variable)</a:t>
          </a:r>
          <a:r>
            <a:rPr lang="zh-TW"/>
            <a:t>，數據類型</a:t>
          </a:r>
          <a:r>
            <a:rPr lang="en-US"/>
            <a:t>(Data Types), </a:t>
          </a:r>
          <a:r>
            <a:rPr lang="zh-TW"/>
            <a:t>運算子</a:t>
          </a:r>
          <a:r>
            <a:rPr lang="en-US"/>
            <a:t>(Operators)</a:t>
          </a:r>
        </a:p>
      </dgm:t>
    </dgm:pt>
    <dgm:pt modelId="{56C4C678-DFCB-4452-91B7-05316105771D}" type="parTrans" cxnId="{9A50B264-3AD0-414D-9CCE-A08C49CAF6FA}">
      <dgm:prSet/>
      <dgm:spPr/>
      <dgm:t>
        <a:bodyPr/>
        <a:lstStyle/>
        <a:p>
          <a:endParaRPr lang="en-US"/>
        </a:p>
      </dgm:t>
    </dgm:pt>
    <dgm:pt modelId="{BFF0BA84-F352-4EBC-88BB-9BE1A5FB11B8}" type="sibTrans" cxnId="{9A50B264-3AD0-414D-9CCE-A08C49CAF6FA}">
      <dgm:prSet/>
      <dgm:spPr/>
      <dgm:t>
        <a:bodyPr/>
        <a:lstStyle/>
        <a:p>
          <a:endParaRPr lang="en-US"/>
        </a:p>
      </dgm:t>
    </dgm:pt>
    <dgm:pt modelId="{9A1A07D4-F607-4130-B5E7-300E057B38D8}">
      <dgm:prSet/>
      <dgm:spPr/>
      <dgm:t>
        <a:bodyPr/>
        <a:lstStyle/>
        <a:p>
          <a:r>
            <a:rPr lang="zh-TW"/>
            <a:t>條件語句</a:t>
          </a:r>
          <a:r>
            <a:rPr lang="en-US"/>
            <a:t>(conditional statements)</a:t>
          </a:r>
          <a:r>
            <a:rPr lang="zh-TW"/>
            <a:t>，迴圈</a:t>
          </a:r>
          <a:r>
            <a:rPr lang="en-US"/>
            <a:t>(loops)</a:t>
          </a:r>
        </a:p>
      </dgm:t>
    </dgm:pt>
    <dgm:pt modelId="{F3894CCC-BE95-44CE-9630-B1E5E5CF3584}" type="parTrans" cxnId="{3EC93CDE-2A95-48B3-AF0E-3EC11A758DB8}">
      <dgm:prSet/>
      <dgm:spPr/>
      <dgm:t>
        <a:bodyPr/>
        <a:lstStyle/>
        <a:p>
          <a:endParaRPr lang="en-US"/>
        </a:p>
      </dgm:t>
    </dgm:pt>
    <dgm:pt modelId="{7653EF8D-DA15-4521-912C-CF8958827FAE}" type="sibTrans" cxnId="{3EC93CDE-2A95-48B3-AF0E-3EC11A758DB8}">
      <dgm:prSet/>
      <dgm:spPr/>
      <dgm:t>
        <a:bodyPr/>
        <a:lstStyle/>
        <a:p>
          <a:endParaRPr lang="en-US"/>
        </a:p>
      </dgm:t>
    </dgm:pt>
    <dgm:pt modelId="{DB06797A-7F1E-4A29-B7DC-7A6636998E4C}">
      <dgm:prSet/>
      <dgm:spPr/>
      <dgm:t>
        <a:bodyPr/>
        <a:lstStyle/>
        <a:p>
          <a:r>
            <a:rPr lang="zh-TW"/>
            <a:t>函數</a:t>
          </a:r>
          <a:r>
            <a:rPr lang="en-US"/>
            <a:t>(Functions)</a:t>
          </a:r>
        </a:p>
      </dgm:t>
    </dgm:pt>
    <dgm:pt modelId="{DDDE3321-0EA6-43B8-B95B-23DC453EEEA1}" type="parTrans" cxnId="{82EA9A28-D34A-4B13-A340-AAB8E6D526CB}">
      <dgm:prSet/>
      <dgm:spPr/>
      <dgm:t>
        <a:bodyPr/>
        <a:lstStyle/>
        <a:p>
          <a:endParaRPr lang="en-US"/>
        </a:p>
      </dgm:t>
    </dgm:pt>
    <dgm:pt modelId="{05C961B7-E763-432A-8543-E83FEA0B52F0}" type="sibTrans" cxnId="{82EA9A28-D34A-4B13-A340-AAB8E6D526CB}">
      <dgm:prSet/>
      <dgm:spPr/>
      <dgm:t>
        <a:bodyPr/>
        <a:lstStyle/>
        <a:p>
          <a:endParaRPr lang="en-US"/>
        </a:p>
      </dgm:t>
    </dgm:pt>
    <dgm:pt modelId="{01CFDBC4-71A4-493E-9580-E35CCB3E1695}">
      <dgm:prSet/>
      <dgm:spPr/>
      <dgm:t>
        <a:bodyPr/>
        <a:lstStyle/>
        <a:p>
          <a:r>
            <a:rPr lang="zh-TW" dirty="0"/>
            <a:t>小遊戲實作</a:t>
          </a:r>
          <a:r>
            <a:rPr lang="en-US" dirty="0"/>
            <a:t>(Game development)</a:t>
          </a:r>
        </a:p>
      </dgm:t>
    </dgm:pt>
    <dgm:pt modelId="{2B19601C-156B-4E50-AB4E-A89E089AB420}" type="parTrans" cxnId="{0DC20FEA-3A82-4A31-A6CD-92A144594971}">
      <dgm:prSet/>
      <dgm:spPr/>
      <dgm:t>
        <a:bodyPr/>
        <a:lstStyle/>
        <a:p>
          <a:endParaRPr lang="en-US"/>
        </a:p>
      </dgm:t>
    </dgm:pt>
    <dgm:pt modelId="{CA3638FA-A7DB-44F9-B72B-38BFC4CBDE4A}" type="sibTrans" cxnId="{0DC20FEA-3A82-4A31-A6CD-92A144594971}">
      <dgm:prSet/>
      <dgm:spPr/>
      <dgm:t>
        <a:bodyPr/>
        <a:lstStyle/>
        <a:p>
          <a:endParaRPr lang="en-US"/>
        </a:p>
      </dgm:t>
    </dgm:pt>
    <dgm:pt modelId="{B9190E42-5D13-4E31-96A9-8C260CACEF63}" type="pres">
      <dgm:prSet presAssocID="{2A409637-F441-4F36-9151-C879D6D4587D}" presName="diagram" presStyleCnt="0">
        <dgm:presLayoutVars>
          <dgm:dir/>
          <dgm:resizeHandles val="exact"/>
        </dgm:presLayoutVars>
      </dgm:prSet>
      <dgm:spPr/>
    </dgm:pt>
    <dgm:pt modelId="{1D700689-6D5C-4330-8E2E-895AA9DF2A9C}" type="pres">
      <dgm:prSet presAssocID="{FE51F116-0FB9-4257-810B-59683B2D0F3F}" presName="node" presStyleLbl="node1" presStyleIdx="0" presStyleCnt="6">
        <dgm:presLayoutVars>
          <dgm:bulletEnabled val="1"/>
        </dgm:presLayoutVars>
      </dgm:prSet>
      <dgm:spPr/>
    </dgm:pt>
    <dgm:pt modelId="{7A488642-F862-4A74-A0A1-A9A29CCBD553}" type="pres">
      <dgm:prSet presAssocID="{B28AEE32-E01F-41CC-9E67-308A1FACAC65}" presName="sibTrans" presStyleCnt="0"/>
      <dgm:spPr/>
    </dgm:pt>
    <dgm:pt modelId="{92F3D52D-8D0E-4556-A406-53603DA120D3}" type="pres">
      <dgm:prSet presAssocID="{24EEB69E-D09E-4DF4-87AC-F25B621CEDB8}" presName="node" presStyleLbl="node1" presStyleIdx="1" presStyleCnt="6">
        <dgm:presLayoutVars>
          <dgm:bulletEnabled val="1"/>
        </dgm:presLayoutVars>
      </dgm:prSet>
      <dgm:spPr/>
    </dgm:pt>
    <dgm:pt modelId="{7007B3FE-3B4E-49A5-8FEA-1F376ABD78A3}" type="pres">
      <dgm:prSet presAssocID="{58944AC3-5678-4485-B02A-D70DCC8565EA}" presName="sibTrans" presStyleCnt="0"/>
      <dgm:spPr/>
    </dgm:pt>
    <dgm:pt modelId="{9C8B8A1A-1AA5-4ADB-AB0F-9FB92DBEFC45}" type="pres">
      <dgm:prSet presAssocID="{B60C3650-B026-4C8B-8930-DCE819F58D52}" presName="node" presStyleLbl="node1" presStyleIdx="2" presStyleCnt="6">
        <dgm:presLayoutVars>
          <dgm:bulletEnabled val="1"/>
        </dgm:presLayoutVars>
      </dgm:prSet>
      <dgm:spPr/>
    </dgm:pt>
    <dgm:pt modelId="{A4947CE4-5BD0-431D-AA3B-1C9D086E3477}" type="pres">
      <dgm:prSet presAssocID="{BFF0BA84-F352-4EBC-88BB-9BE1A5FB11B8}" presName="sibTrans" presStyleCnt="0"/>
      <dgm:spPr/>
    </dgm:pt>
    <dgm:pt modelId="{F157C167-FB86-4BAD-B8DA-EA97A07F5BAD}" type="pres">
      <dgm:prSet presAssocID="{9A1A07D4-F607-4130-B5E7-300E057B38D8}" presName="node" presStyleLbl="node1" presStyleIdx="3" presStyleCnt="6">
        <dgm:presLayoutVars>
          <dgm:bulletEnabled val="1"/>
        </dgm:presLayoutVars>
      </dgm:prSet>
      <dgm:spPr/>
    </dgm:pt>
    <dgm:pt modelId="{81A7D542-B961-44C9-85FE-EB09610BE06C}" type="pres">
      <dgm:prSet presAssocID="{7653EF8D-DA15-4521-912C-CF8958827FAE}" presName="sibTrans" presStyleCnt="0"/>
      <dgm:spPr/>
    </dgm:pt>
    <dgm:pt modelId="{50F5D677-491C-470F-91AD-984DB222C56F}" type="pres">
      <dgm:prSet presAssocID="{DB06797A-7F1E-4A29-B7DC-7A6636998E4C}" presName="node" presStyleLbl="node1" presStyleIdx="4" presStyleCnt="6">
        <dgm:presLayoutVars>
          <dgm:bulletEnabled val="1"/>
        </dgm:presLayoutVars>
      </dgm:prSet>
      <dgm:spPr/>
    </dgm:pt>
    <dgm:pt modelId="{7E29E118-B952-42AF-AB0B-9419F0146EFA}" type="pres">
      <dgm:prSet presAssocID="{05C961B7-E763-432A-8543-E83FEA0B52F0}" presName="sibTrans" presStyleCnt="0"/>
      <dgm:spPr/>
    </dgm:pt>
    <dgm:pt modelId="{700649C1-7621-49B2-9F6A-55FEDBC7A748}" type="pres">
      <dgm:prSet presAssocID="{01CFDBC4-71A4-493E-9580-E35CCB3E1695}" presName="node" presStyleLbl="node1" presStyleIdx="5" presStyleCnt="6">
        <dgm:presLayoutVars>
          <dgm:bulletEnabled val="1"/>
        </dgm:presLayoutVars>
      </dgm:prSet>
      <dgm:spPr/>
    </dgm:pt>
  </dgm:ptLst>
  <dgm:cxnLst>
    <dgm:cxn modelId="{67DAA225-ED29-4FB3-93B3-35E46FDF46CE}" type="presOf" srcId="{24EEB69E-D09E-4DF4-87AC-F25B621CEDB8}" destId="{92F3D52D-8D0E-4556-A406-53603DA120D3}" srcOrd="0" destOrd="0" presId="urn:microsoft.com/office/officeart/2005/8/layout/default"/>
    <dgm:cxn modelId="{F5781127-4267-404B-8445-F40CDE24FAE0}" srcId="{2A409637-F441-4F36-9151-C879D6D4587D}" destId="{24EEB69E-D09E-4DF4-87AC-F25B621CEDB8}" srcOrd="1" destOrd="0" parTransId="{872EB1AF-8084-48C5-9A07-0950B78FD564}" sibTransId="{58944AC3-5678-4485-B02A-D70DCC8565EA}"/>
    <dgm:cxn modelId="{82EA9A28-D34A-4B13-A340-AAB8E6D526CB}" srcId="{2A409637-F441-4F36-9151-C879D6D4587D}" destId="{DB06797A-7F1E-4A29-B7DC-7A6636998E4C}" srcOrd="4" destOrd="0" parTransId="{DDDE3321-0EA6-43B8-B95B-23DC453EEEA1}" sibTransId="{05C961B7-E763-432A-8543-E83FEA0B52F0}"/>
    <dgm:cxn modelId="{B2A1BF5C-6319-452A-89B2-440E7390BC15}" type="presOf" srcId="{01CFDBC4-71A4-493E-9580-E35CCB3E1695}" destId="{700649C1-7621-49B2-9F6A-55FEDBC7A748}" srcOrd="0" destOrd="0" presId="urn:microsoft.com/office/officeart/2005/8/layout/default"/>
    <dgm:cxn modelId="{9A50B264-3AD0-414D-9CCE-A08C49CAF6FA}" srcId="{2A409637-F441-4F36-9151-C879D6D4587D}" destId="{B60C3650-B026-4C8B-8930-DCE819F58D52}" srcOrd="2" destOrd="0" parTransId="{56C4C678-DFCB-4452-91B7-05316105771D}" sibTransId="{BFF0BA84-F352-4EBC-88BB-9BE1A5FB11B8}"/>
    <dgm:cxn modelId="{CA8FF267-A498-4D38-987A-1614CDB6B1DF}" type="presOf" srcId="{9A1A07D4-F607-4130-B5E7-300E057B38D8}" destId="{F157C167-FB86-4BAD-B8DA-EA97A07F5BAD}" srcOrd="0" destOrd="0" presId="urn:microsoft.com/office/officeart/2005/8/layout/default"/>
    <dgm:cxn modelId="{37009F4D-2C8C-43F6-93FA-A6A45DB7B243}" type="presOf" srcId="{2A409637-F441-4F36-9151-C879D6D4587D}" destId="{B9190E42-5D13-4E31-96A9-8C260CACEF63}" srcOrd="0" destOrd="0" presId="urn:microsoft.com/office/officeart/2005/8/layout/default"/>
    <dgm:cxn modelId="{622535A0-A374-436B-BF7F-9C12DDD5D845}" type="presOf" srcId="{FE51F116-0FB9-4257-810B-59683B2D0F3F}" destId="{1D700689-6D5C-4330-8E2E-895AA9DF2A9C}" srcOrd="0" destOrd="0" presId="urn:microsoft.com/office/officeart/2005/8/layout/default"/>
    <dgm:cxn modelId="{B49605A5-DD93-4ADF-9228-B05B267676C5}" srcId="{2A409637-F441-4F36-9151-C879D6D4587D}" destId="{FE51F116-0FB9-4257-810B-59683B2D0F3F}" srcOrd="0" destOrd="0" parTransId="{61F1B77C-EE11-43F9-B7E5-671D394CF088}" sibTransId="{B28AEE32-E01F-41CC-9E67-308A1FACAC65}"/>
    <dgm:cxn modelId="{C6959EAE-0DF1-419E-906D-D8F6944A5FB9}" type="presOf" srcId="{DB06797A-7F1E-4A29-B7DC-7A6636998E4C}" destId="{50F5D677-491C-470F-91AD-984DB222C56F}" srcOrd="0" destOrd="0" presId="urn:microsoft.com/office/officeart/2005/8/layout/default"/>
    <dgm:cxn modelId="{5DDD71DD-DE5B-4947-A930-379C8A68FCFD}" type="presOf" srcId="{B60C3650-B026-4C8B-8930-DCE819F58D52}" destId="{9C8B8A1A-1AA5-4ADB-AB0F-9FB92DBEFC45}" srcOrd="0" destOrd="0" presId="urn:microsoft.com/office/officeart/2005/8/layout/default"/>
    <dgm:cxn modelId="{3EC93CDE-2A95-48B3-AF0E-3EC11A758DB8}" srcId="{2A409637-F441-4F36-9151-C879D6D4587D}" destId="{9A1A07D4-F607-4130-B5E7-300E057B38D8}" srcOrd="3" destOrd="0" parTransId="{F3894CCC-BE95-44CE-9630-B1E5E5CF3584}" sibTransId="{7653EF8D-DA15-4521-912C-CF8958827FAE}"/>
    <dgm:cxn modelId="{0DC20FEA-3A82-4A31-A6CD-92A144594971}" srcId="{2A409637-F441-4F36-9151-C879D6D4587D}" destId="{01CFDBC4-71A4-493E-9580-E35CCB3E1695}" srcOrd="5" destOrd="0" parTransId="{2B19601C-156B-4E50-AB4E-A89E089AB420}" sibTransId="{CA3638FA-A7DB-44F9-B72B-38BFC4CBDE4A}"/>
    <dgm:cxn modelId="{2F53A63B-C419-4E50-89F6-5CEDAF6C66FE}" type="presParOf" srcId="{B9190E42-5D13-4E31-96A9-8C260CACEF63}" destId="{1D700689-6D5C-4330-8E2E-895AA9DF2A9C}" srcOrd="0" destOrd="0" presId="urn:microsoft.com/office/officeart/2005/8/layout/default"/>
    <dgm:cxn modelId="{FDC89AFF-D4C0-4F64-82EC-F3703B3FDCAC}" type="presParOf" srcId="{B9190E42-5D13-4E31-96A9-8C260CACEF63}" destId="{7A488642-F862-4A74-A0A1-A9A29CCBD553}" srcOrd="1" destOrd="0" presId="urn:microsoft.com/office/officeart/2005/8/layout/default"/>
    <dgm:cxn modelId="{B4F68353-0A96-48BC-B1FC-664C61044B45}" type="presParOf" srcId="{B9190E42-5D13-4E31-96A9-8C260CACEF63}" destId="{92F3D52D-8D0E-4556-A406-53603DA120D3}" srcOrd="2" destOrd="0" presId="urn:microsoft.com/office/officeart/2005/8/layout/default"/>
    <dgm:cxn modelId="{212B684C-295E-4723-8D72-6E80AAAB70FE}" type="presParOf" srcId="{B9190E42-5D13-4E31-96A9-8C260CACEF63}" destId="{7007B3FE-3B4E-49A5-8FEA-1F376ABD78A3}" srcOrd="3" destOrd="0" presId="urn:microsoft.com/office/officeart/2005/8/layout/default"/>
    <dgm:cxn modelId="{29945673-B740-41E9-8636-D838A40C9EF1}" type="presParOf" srcId="{B9190E42-5D13-4E31-96A9-8C260CACEF63}" destId="{9C8B8A1A-1AA5-4ADB-AB0F-9FB92DBEFC45}" srcOrd="4" destOrd="0" presId="urn:microsoft.com/office/officeart/2005/8/layout/default"/>
    <dgm:cxn modelId="{1A9AE8EC-FEF5-4FC7-A457-FC35D10F9B56}" type="presParOf" srcId="{B9190E42-5D13-4E31-96A9-8C260CACEF63}" destId="{A4947CE4-5BD0-431D-AA3B-1C9D086E3477}" srcOrd="5" destOrd="0" presId="urn:microsoft.com/office/officeart/2005/8/layout/default"/>
    <dgm:cxn modelId="{2D54C8A5-1BC5-46F5-905A-03931742CB05}" type="presParOf" srcId="{B9190E42-5D13-4E31-96A9-8C260CACEF63}" destId="{F157C167-FB86-4BAD-B8DA-EA97A07F5BAD}" srcOrd="6" destOrd="0" presId="urn:microsoft.com/office/officeart/2005/8/layout/default"/>
    <dgm:cxn modelId="{64237C42-7F87-4208-B86D-A5816632E7B1}" type="presParOf" srcId="{B9190E42-5D13-4E31-96A9-8C260CACEF63}" destId="{81A7D542-B961-44C9-85FE-EB09610BE06C}" srcOrd="7" destOrd="0" presId="urn:microsoft.com/office/officeart/2005/8/layout/default"/>
    <dgm:cxn modelId="{6782C9D1-9D45-4A50-B51D-72D47D3E426D}" type="presParOf" srcId="{B9190E42-5D13-4E31-96A9-8C260CACEF63}" destId="{50F5D677-491C-470F-91AD-984DB222C56F}" srcOrd="8" destOrd="0" presId="urn:microsoft.com/office/officeart/2005/8/layout/default"/>
    <dgm:cxn modelId="{DD744CCB-E5A3-4440-A6D7-92E98DCD25DD}" type="presParOf" srcId="{B9190E42-5D13-4E31-96A9-8C260CACEF63}" destId="{7E29E118-B952-42AF-AB0B-9419F0146EFA}" srcOrd="9" destOrd="0" presId="urn:microsoft.com/office/officeart/2005/8/layout/default"/>
    <dgm:cxn modelId="{966377D9-5146-47AF-B6DF-E24C2CD8C21D}" type="presParOf" srcId="{B9190E42-5D13-4E31-96A9-8C260CACEF63}" destId="{700649C1-7621-49B2-9F6A-55FEDBC7A74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18F23-FD31-4C90-90AB-C341286FB9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6474A8-09CF-4ED6-9642-5627729FA9A0}">
      <dgm:prSet/>
      <dgm:spPr/>
      <dgm:t>
        <a:bodyPr/>
        <a:lstStyle/>
        <a:p>
          <a:r>
            <a:rPr lang="en-US"/>
            <a:t>IPO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Input, Process, Output (</a:t>
          </a:r>
          <a:r>
            <a:rPr lang="zh-TW"/>
            <a:t>輸入，處理，輸出</a:t>
          </a:r>
          <a:r>
            <a:rPr lang="en-US"/>
            <a:t>)</a:t>
          </a:r>
        </a:p>
      </dgm:t>
    </dgm:pt>
    <dgm:pt modelId="{68F40A56-9C86-4F0F-B97E-C257204D08BE}" type="parTrans" cxnId="{4A0774DC-49EE-4643-9A48-51A14DDF8ACF}">
      <dgm:prSet/>
      <dgm:spPr/>
      <dgm:t>
        <a:bodyPr/>
        <a:lstStyle/>
        <a:p>
          <a:endParaRPr lang="en-US"/>
        </a:p>
      </dgm:t>
    </dgm:pt>
    <dgm:pt modelId="{34A4840C-EC0C-4B92-A594-977D8FA3257C}" type="sibTrans" cxnId="{4A0774DC-49EE-4643-9A48-51A14DDF8ACF}">
      <dgm:prSet/>
      <dgm:spPr/>
      <dgm:t>
        <a:bodyPr/>
        <a:lstStyle/>
        <a:p>
          <a:endParaRPr lang="en-US"/>
        </a:p>
      </dgm:t>
    </dgm:pt>
    <dgm:pt modelId="{40B3AB6F-23E8-4F08-9500-20B74F3D077B}">
      <dgm:prSet/>
      <dgm:spPr/>
      <dgm:t>
        <a:bodyPr/>
        <a:lstStyle/>
        <a:p>
          <a:r>
            <a:rPr lang="zh-TW"/>
            <a:t>編譯型程式語言</a:t>
          </a:r>
          <a:r>
            <a:rPr lang="en-US"/>
            <a:t>(C\C++)</a:t>
          </a:r>
          <a:r>
            <a:rPr lang="zh-TW"/>
            <a:t> </a:t>
          </a:r>
          <a:r>
            <a:rPr lang="en-US"/>
            <a:t>OR </a:t>
          </a:r>
          <a:r>
            <a:rPr lang="zh-TW"/>
            <a:t>直譯式程式語言</a:t>
          </a:r>
          <a:r>
            <a:rPr lang="en-US"/>
            <a:t>(Python, JavaScript)</a:t>
          </a:r>
        </a:p>
      </dgm:t>
    </dgm:pt>
    <dgm:pt modelId="{A0FFA0F3-79E5-44E4-8E52-D590D9B099CE}" type="parTrans" cxnId="{55C17D93-7DCE-49CC-A408-532FD26775CE}">
      <dgm:prSet/>
      <dgm:spPr/>
      <dgm:t>
        <a:bodyPr/>
        <a:lstStyle/>
        <a:p>
          <a:endParaRPr lang="en-US"/>
        </a:p>
      </dgm:t>
    </dgm:pt>
    <dgm:pt modelId="{635D05CB-4E6B-4304-B77F-24978AD95808}" type="sibTrans" cxnId="{55C17D93-7DCE-49CC-A408-532FD26775CE}">
      <dgm:prSet/>
      <dgm:spPr/>
      <dgm:t>
        <a:bodyPr/>
        <a:lstStyle/>
        <a:p>
          <a:endParaRPr lang="en-US"/>
        </a:p>
      </dgm:t>
    </dgm:pt>
    <dgm:pt modelId="{0D0DCBF1-4785-4288-82A1-A30B1545FA64}">
      <dgm:prSet/>
      <dgm:spPr/>
      <dgm:t>
        <a:bodyPr/>
        <a:lstStyle/>
        <a:p>
          <a:r>
            <a:rPr lang="zh-TW"/>
            <a:t>編譯器</a:t>
          </a:r>
          <a:r>
            <a:rPr lang="en-US"/>
            <a:t>(compiler)</a:t>
          </a:r>
          <a:r>
            <a:rPr lang="zh-TW"/>
            <a:t> </a:t>
          </a:r>
          <a:r>
            <a:rPr lang="en-US"/>
            <a:t>VS </a:t>
          </a:r>
          <a:r>
            <a:rPr lang="zh-TW"/>
            <a:t>直譯器</a:t>
          </a:r>
          <a:r>
            <a:rPr lang="en-US"/>
            <a:t>(interpreter)</a:t>
          </a:r>
        </a:p>
      </dgm:t>
    </dgm:pt>
    <dgm:pt modelId="{74DF9FE3-5ED5-469E-A14C-F56E7B8617AF}" type="parTrans" cxnId="{66DDC08F-AE4B-413B-B1A0-FDA15552040C}">
      <dgm:prSet/>
      <dgm:spPr/>
      <dgm:t>
        <a:bodyPr/>
        <a:lstStyle/>
        <a:p>
          <a:endParaRPr lang="en-US"/>
        </a:p>
      </dgm:t>
    </dgm:pt>
    <dgm:pt modelId="{6A7910E0-5497-414F-A264-FB36B01A406B}" type="sibTrans" cxnId="{66DDC08F-AE4B-413B-B1A0-FDA15552040C}">
      <dgm:prSet/>
      <dgm:spPr/>
      <dgm:t>
        <a:bodyPr/>
        <a:lstStyle/>
        <a:p>
          <a:endParaRPr lang="en-US"/>
        </a:p>
      </dgm:t>
    </dgm:pt>
    <dgm:pt modelId="{75CD682F-A214-4FB6-AEB8-2DC660505E92}">
      <dgm:prSet/>
      <dgm:spPr/>
      <dgm:t>
        <a:bodyPr/>
        <a:lstStyle/>
        <a:p>
          <a:r>
            <a:rPr lang="zh-TW"/>
            <a:t>語句的集合</a:t>
          </a:r>
          <a:r>
            <a:rPr lang="en-US"/>
            <a:t>(collection of statement)</a:t>
          </a:r>
        </a:p>
      </dgm:t>
    </dgm:pt>
    <dgm:pt modelId="{AF2538C8-6752-4AA6-8EE4-6847F47B4046}" type="parTrans" cxnId="{246EF444-EB89-4A81-A7E1-945C203A82F6}">
      <dgm:prSet/>
      <dgm:spPr/>
      <dgm:t>
        <a:bodyPr/>
        <a:lstStyle/>
        <a:p>
          <a:endParaRPr lang="en-US"/>
        </a:p>
      </dgm:t>
    </dgm:pt>
    <dgm:pt modelId="{96884E9D-2134-4429-9FE0-76C59055B897}" type="sibTrans" cxnId="{246EF444-EB89-4A81-A7E1-945C203A82F6}">
      <dgm:prSet/>
      <dgm:spPr/>
      <dgm:t>
        <a:bodyPr/>
        <a:lstStyle/>
        <a:p>
          <a:endParaRPr lang="en-US"/>
        </a:p>
      </dgm:t>
    </dgm:pt>
    <dgm:pt modelId="{C82BFF5B-28F6-49AC-B04A-6B680CEDF072}" type="pres">
      <dgm:prSet presAssocID="{B5118F23-FD31-4C90-90AB-C341286FB90D}" presName="root" presStyleCnt="0">
        <dgm:presLayoutVars>
          <dgm:dir/>
          <dgm:resizeHandles val="exact"/>
        </dgm:presLayoutVars>
      </dgm:prSet>
      <dgm:spPr/>
    </dgm:pt>
    <dgm:pt modelId="{019A6F79-9A6C-43E6-97F7-5C73FA5DD2EF}" type="pres">
      <dgm:prSet presAssocID="{E66474A8-09CF-4ED6-9642-5627729FA9A0}" presName="compNode" presStyleCnt="0"/>
      <dgm:spPr/>
    </dgm:pt>
    <dgm:pt modelId="{D708D0E3-8D63-477A-83BB-E768DADFCF19}" type="pres">
      <dgm:prSet presAssocID="{E66474A8-09CF-4ED6-9642-5627729FA9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伺服器"/>
        </a:ext>
      </dgm:extLst>
    </dgm:pt>
    <dgm:pt modelId="{5B544581-2ED3-422B-BA57-E8DF2604D335}" type="pres">
      <dgm:prSet presAssocID="{E66474A8-09CF-4ED6-9642-5627729FA9A0}" presName="spaceRect" presStyleCnt="0"/>
      <dgm:spPr/>
    </dgm:pt>
    <dgm:pt modelId="{999AC8FD-5ACB-459D-B0AF-A940A8584A45}" type="pres">
      <dgm:prSet presAssocID="{E66474A8-09CF-4ED6-9642-5627729FA9A0}" presName="textRect" presStyleLbl="revTx" presStyleIdx="0" presStyleCnt="4">
        <dgm:presLayoutVars>
          <dgm:chMax val="1"/>
          <dgm:chPref val="1"/>
        </dgm:presLayoutVars>
      </dgm:prSet>
      <dgm:spPr/>
    </dgm:pt>
    <dgm:pt modelId="{4AB1846A-F90D-49A7-9E4C-282587185935}" type="pres">
      <dgm:prSet presAssocID="{34A4840C-EC0C-4B92-A594-977D8FA3257C}" presName="sibTrans" presStyleCnt="0"/>
      <dgm:spPr/>
    </dgm:pt>
    <dgm:pt modelId="{1A742053-BDBE-4643-9483-455C15C5BAD3}" type="pres">
      <dgm:prSet presAssocID="{40B3AB6F-23E8-4F08-9500-20B74F3D077B}" presName="compNode" presStyleCnt="0"/>
      <dgm:spPr/>
    </dgm:pt>
    <dgm:pt modelId="{457BF6B5-567C-433A-B02B-984F0FE58863}" type="pres">
      <dgm:prSet presAssocID="{40B3AB6F-23E8-4F08-9500-20B74F3D07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式設計師"/>
        </a:ext>
      </dgm:extLst>
    </dgm:pt>
    <dgm:pt modelId="{B6CC2333-6BAD-45AE-855E-84B90A642370}" type="pres">
      <dgm:prSet presAssocID="{40B3AB6F-23E8-4F08-9500-20B74F3D077B}" presName="spaceRect" presStyleCnt="0"/>
      <dgm:spPr/>
    </dgm:pt>
    <dgm:pt modelId="{760C21F6-52E3-4D45-B2B5-E859E3AA381B}" type="pres">
      <dgm:prSet presAssocID="{40B3AB6F-23E8-4F08-9500-20B74F3D077B}" presName="textRect" presStyleLbl="revTx" presStyleIdx="1" presStyleCnt="4">
        <dgm:presLayoutVars>
          <dgm:chMax val="1"/>
          <dgm:chPref val="1"/>
        </dgm:presLayoutVars>
      </dgm:prSet>
      <dgm:spPr/>
    </dgm:pt>
    <dgm:pt modelId="{668EF469-741C-4D5B-93C8-A9F722A58364}" type="pres">
      <dgm:prSet presAssocID="{635D05CB-4E6B-4304-B77F-24978AD95808}" presName="sibTrans" presStyleCnt="0"/>
      <dgm:spPr/>
    </dgm:pt>
    <dgm:pt modelId="{12DB1F8B-7605-4ACD-AA5A-3604D2CF6BC1}" type="pres">
      <dgm:prSet presAssocID="{0D0DCBF1-4785-4288-82A1-A30B1545FA64}" presName="compNode" presStyleCnt="0"/>
      <dgm:spPr/>
    </dgm:pt>
    <dgm:pt modelId="{C529079D-D8B3-48D3-B429-58F5D85EB0F4}" type="pres">
      <dgm:prSet presAssocID="{0D0DCBF1-4785-4288-82A1-A30B1545FA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26067B9-CB58-4752-B879-66E14BABC059}" type="pres">
      <dgm:prSet presAssocID="{0D0DCBF1-4785-4288-82A1-A30B1545FA64}" presName="spaceRect" presStyleCnt="0"/>
      <dgm:spPr/>
    </dgm:pt>
    <dgm:pt modelId="{9A33B9FE-D373-413A-A46C-963FB564B8CE}" type="pres">
      <dgm:prSet presAssocID="{0D0DCBF1-4785-4288-82A1-A30B1545FA64}" presName="textRect" presStyleLbl="revTx" presStyleIdx="2" presStyleCnt="4">
        <dgm:presLayoutVars>
          <dgm:chMax val="1"/>
          <dgm:chPref val="1"/>
        </dgm:presLayoutVars>
      </dgm:prSet>
      <dgm:spPr/>
    </dgm:pt>
    <dgm:pt modelId="{C787B032-6F60-4E2F-BE62-0C4C8A19DF79}" type="pres">
      <dgm:prSet presAssocID="{6A7910E0-5497-414F-A264-FB36B01A406B}" presName="sibTrans" presStyleCnt="0"/>
      <dgm:spPr/>
    </dgm:pt>
    <dgm:pt modelId="{C7B0B3E7-6148-4C0D-A9A5-EB714FD9A26F}" type="pres">
      <dgm:prSet presAssocID="{75CD682F-A214-4FB6-AEB8-2DC660505E92}" presName="compNode" presStyleCnt="0"/>
      <dgm:spPr/>
    </dgm:pt>
    <dgm:pt modelId="{8A7FC411-7991-442B-9072-63ED3FDC78B0}" type="pres">
      <dgm:prSet presAssocID="{75CD682F-A214-4FB6-AEB8-2DC660505E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3CAE446A-899E-4402-B86F-37CD9F16CF5C}" type="pres">
      <dgm:prSet presAssocID="{75CD682F-A214-4FB6-AEB8-2DC660505E92}" presName="spaceRect" presStyleCnt="0"/>
      <dgm:spPr/>
    </dgm:pt>
    <dgm:pt modelId="{EBA15C77-7B07-4E84-BE41-6DCB01D96117}" type="pres">
      <dgm:prSet presAssocID="{75CD682F-A214-4FB6-AEB8-2DC660505E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E96826-CFC5-4DEE-BC19-E53AB68B1098}" type="presOf" srcId="{0D0DCBF1-4785-4288-82A1-A30B1545FA64}" destId="{9A33B9FE-D373-413A-A46C-963FB564B8CE}" srcOrd="0" destOrd="0" presId="urn:microsoft.com/office/officeart/2018/2/layout/IconLabelList"/>
    <dgm:cxn modelId="{EC066162-C53B-4928-B2FF-E73CA39BCB46}" type="presOf" srcId="{B5118F23-FD31-4C90-90AB-C341286FB90D}" destId="{C82BFF5B-28F6-49AC-B04A-6B680CEDF072}" srcOrd="0" destOrd="0" presId="urn:microsoft.com/office/officeart/2018/2/layout/IconLabelList"/>
    <dgm:cxn modelId="{246EF444-EB89-4A81-A7E1-945C203A82F6}" srcId="{B5118F23-FD31-4C90-90AB-C341286FB90D}" destId="{75CD682F-A214-4FB6-AEB8-2DC660505E92}" srcOrd="3" destOrd="0" parTransId="{AF2538C8-6752-4AA6-8EE4-6847F47B4046}" sibTransId="{96884E9D-2134-4429-9FE0-76C59055B897}"/>
    <dgm:cxn modelId="{BA5F4469-B9FB-4752-B543-342E1B1EB8F9}" type="presOf" srcId="{75CD682F-A214-4FB6-AEB8-2DC660505E92}" destId="{EBA15C77-7B07-4E84-BE41-6DCB01D96117}" srcOrd="0" destOrd="0" presId="urn:microsoft.com/office/officeart/2018/2/layout/IconLabelList"/>
    <dgm:cxn modelId="{C081FC7B-BDD1-4938-ADB4-EDCCEFED954D}" type="presOf" srcId="{40B3AB6F-23E8-4F08-9500-20B74F3D077B}" destId="{760C21F6-52E3-4D45-B2B5-E859E3AA381B}" srcOrd="0" destOrd="0" presId="urn:microsoft.com/office/officeart/2018/2/layout/IconLabelList"/>
    <dgm:cxn modelId="{66DDC08F-AE4B-413B-B1A0-FDA15552040C}" srcId="{B5118F23-FD31-4C90-90AB-C341286FB90D}" destId="{0D0DCBF1-4785-4288-82A1-A30B1545FA64}" srcOrd="2" destOrd="0" parTransId="{74DF9FE3-5ED5-469E-A14C-F56E7B8617AF}" sibTransId="{6A7910E0-5497-414F-A264-FB36B01A406B}"/>
    <dgm:cxn modelId="{55C17D93-7DCE-49CC-A408-532FD26775CE}" srcId="{B5118F23-FD31-4C90-90AB-C341286FB90D}" destId="{40B3AB6F-23E8-4F08-9500-20B74F3D077B}" srcOrd="1" destOrd="0" parTransId="{A0FFA0F3-79E5-44E4-8E52-D590D9B099CE}" sibTransId="{635D05CB-4E6B-4304-B77F-24978AD95808}"/>
    <dgm:cxn modelId="{4A0774DC-49EE-4643-9A48-51A14DDF8ACF}" srcId="{B5118F23-FD31-4C90-90AB-C341286FB90D}" destId="{E66474A8-09CF-4ED6-9642-5627729FA9A0}" srcOrd="0" destOrd="0" parTransId="{68F40A56-9C86-4F0F-B97E-C257204D08BE}" sibTransId="{34A4840C-EC0C-4B92-A594-977D8FA3257C}"/>
    <dgm:cxn modelId="{ED3C5FE4-A182-4A52-9324-FCE85F349530}" type="presOf" srcId="{E66474A8-09CF-4ED6-9642-5627729FA9A0}" destId="{999AC8FD-5ACB-459D-B0AF-A940A8584A45}" srcOrd="0" destOrd="0" presId="urn:microsoft.com/office/officeart/2018/2/layout/IconLabelList"/>
    <dgm:cxn modelId="{8669EC0A-6C1E-47BF-979F-E9020E1060C1}" type="presParOf" srcId="{C82BFF5B-28F6-49AC-B04A-6B680CEDF072}" destId="{019A6F79-9A6C-43E6-97F7-5C73FA5DD2EF}" srcOrd="0" destOrd="0" presId="urn:microsoft.com/office/officeart/2018/2/layout/IconLabelList"/>
    <dgm:cxn modelId="{612170D7-93AB-43BA-B3F6-37432D582288}" type="presParOf" srcId="{019A6F79-9A6C-43E6-97F7-5C73FA5DD2EF}" destId="{D708D0E3-8D63-477A-83BB-E768DADFCF19}" srcOrd="0" destOrd="0" presId="urn:microsoft.com/office/officeart/2018/2/layout/IconLabelList"/>
    <dgm:cxn modelId="{5E8B91A7-87CF-418A-9E21-0A89F889A1C1}" type="presParOf" srcId="{019A6F79-9A6C-43E6-97F7-5C73FA5DD2EF}" destId="{5B544581-2ED3-422B-BA57-E8DF2604D335}" srcOrd="1" destOrd="0" presId="urn:microsoft.com/office/officeart/2018/2/layout/IconLabelList"/>
    <dgm:cxn modelId="{0248DF9D-04BB-4BE5-BDD4-400CAED4F049}" type="presParOf" srcId="{019A6F79-9A6C-43E6-97F7-5C73FA5DD2EF}" destId="{999AC8FD-5ACB-459D-B0AF-A940A8584A45}" srcOrd="2" destOrd="0" presId="urn:microsoft.com/office/officeart/2018/2/layout/IconLabelList"/>
    <dgm:cxn modelId="{AF3E051E-A043-4ABD-80C9-98E0C2A35AE1}" type="presParOf" srcId="{C82BFF5B-28F6-49AC-B04A-6B680CEDF072}" destId="{4AB1846A-F90D-49A7-9E4C-282587185935}" srcOrd="1" destOrd="0" presId="urn:microsoft.com/office/officeart/2018/2/layout/IconLabelList"/>
    <dgm:cxn modelId="{82F2E797-7F65-4ACF-9DBA-370F80B8D520}" type="presParOf" srcId="{C82BFF5B-28F6-49AC-B04A-6B680CEDF072}" destId="{1A742053-BDBE-4643-9483-455C15C5BAD3}" srcOrd="2" destOrd="0" presId="urn:microsoft.com/office/officeart/2018/2/layout/IconLabelList"/>
    <dgm:cxn modelId="{D8BFF92E-37C6-4CFA-A04E-F93E2D451697}" type="presParOf" srcId="{1A742053-BDBE-4643-9483-455C15C5BAD3}" destId="{457BF6B5-567C-433A-B02B-984F0FE58863}" srcOrd="0" destOrd="0" presId="urn:microsoft.com/office/officeart/2018/2/layout/IconLabelList"/>
    <dgm:cxn modelId="{4E90E818-0E1B-4EF0-8816-7BBD280B6B53}" type="presParOf" srcId="{1A742053-BDBE-4643-9483-455C15C5BAD3}" destId="{B6CC2333-6BAD-45AE-855E-84B90A642370}" srcOrd="1" destOrd="0" presId="urn:microsoft.com/office/officeart/2018/2/layout/IconLabelList"/>
    <dgm:cxn modelId="{FC199E47-6B50-4379-B423-EF93B25541F2}" type="presParOf" srcId="{1A742053-BDBE-4643-9483-455C15C5BAD3}" destId="{760C21F6-52E3-4D45-B2B5-E859E3AA381B}" srcOrd="2" destOrd="0" presId="urn:microsoft.com/office/officeart/2018/2/layout/IconLabelList"/>
    <dgm:cxn modelId="{B3E891AC-12EC-4FA4-9922-24A2A566D928}" type="presParOf" srcId="{C82BFF5B-28F6-49AC-B04A-6B680CEDF072}" destId="{668EF469-741C-4D5B-93C8-A9F722A58364}" srcOrd="3" destOrd="0" presId="urn:microsoft.com/office/officeart/2018/2/layout/IconLabelList"/>
    <dgm:cxn modelId="{E28AE43F-2705-403A-BEA3-7A1F1D7F8757}" type="presParOf" srcId="{C82BFF5B-28F6-49AC-B04A-6B680CEDF072}" destId="{12DB1F8B-7605-4ACD-AA5A-3604D2CF6BC1}" srcOrd="4" destOrd="0" presId="urn:microsoft.com/office/officeart/2018/2/layout/IconLabelList"/>
    <dgm:cxn modelId="{D3405586-BD4F-4961-950B-2D3A6CA4CE9A}" type="presParOf" srcId="{12DB1F8B-7605-4ACD-AA5A-3604D2CF6BC1}" destId="{C529079D-D8B3-48D3-B429-58F5D85EB0F4}" srcOrd="0" destOrd="0" presId="urn:microsoft.com/office/officeart/2018/2/layout/IconLabelList"/>
    <dgm:cxn modelId="{EBFC7E7C-DDF6-46BB-8682-5EF73CC77EDD}" type="presParOf" srcId="{12DB1F8B-7605-4ACD-AA5A-3604D2CF6BC1}" destId="{426067B9-CB58-4752-B879-66E14BABC059}" srcOrd="1" destOrd="0" presId="urn:microsoft.com/office/officeart/2018/2/layout/IconLabelList"/>
    <dgm:cxn modelId="{C86E4F4D-86DB-4EC4-9366-AA1391584E6F}" type="presParOf" srcId="{12DB1F8B-7605-4ACD-AA5A-3604D2CF6BC1}" destId="{9A33B9FE-D373-413A-A46C-963FB564B8CE}" srcOrd="2" destOrd="0" presId="urn:microsoft.com/office/officeart/2018/2/layout/IconLabelList"/>
    <dgm:cxn modelId="{ED852AC4-683F-4694-A801-C238D3F213C2}" type="presParOf" srcId="{C82BFF5B-28F6-49AC-B04A-6B680CEDF072}" destId="{C787B032-6F60-4E2F-BE62-0C4C8A19DF79}" srcOrd="5" destOrd="0" presId="urn:microsoft.com/office/officeart/2018/2/layout/IconLabelList"/>
    <dgm:cxn modelId="{9BEB1453-8BD8-454D-8A09-07845D70B599}" type="presParOf" srcId="{C82BFF5B-28F6-49AC-B04A-6B680CEDF072}" destId="{C7B0B3E7-6148-4C0D-A9A5-EB714FD9A26F}" srcOrd="6" destOrd="0" presId="urn:microsoft.com/office/officeart/2018/2/layout/IconLabelList"/>
    <dgm:cxn modelId="{7C380DFE-F99E-4AE0-A01E-CB908E84FD5D}" type="presParOf" srcId="{C7B0B3E7-6148-4C0D-A9A5-EB714FD9A26F}" destId="{8A7FC411-7991-442B-9072-63ED3FDC78B0}" srcOrd="0" destOrd="0" presId="urn:microsoft.com/office/officeart/2018/2/layout/IconLabelList"/>
    <dgm:cxn modelId="{A29F009E-E7F6-485C-8550-BBC130E1CDCF}" type="presParOf" srcId="{C7B0B3E7-6148-4C0D-A9A5-EB714FD9A26F}" destId="{3CAE446A-899E-4402-B86F-37CD9F16CF5C}" srcOrd="1" destOrd="0" presId="urn:microsoft.com/office/officeart/2018/2/layout/IconLabelList"/>
    <dgm:cxn modelId="{20793BCE-44E3-4BC9-8399-6591C9E743AE}" type="presParOf" srcId="{C7B0B3E7-6148-4C0D-A9A5-EB714FD9A26F}" destId="{EBA15C77-7B07-4E84-BE41-6DCB01D961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00689-6D5C-4330-8E2E-895AA9DF2A9C}">
      <dsp:nvSpPr>
        <dsp:cNvPr id="0" name=""/>
        <dsp:cNvSpPr/>
      </dsp:nvSpPr>
      <dsp:spPr>
        <a:xfrm>
          <a:off x="1284556" y="1257"/>
          <a:ext cx="2668925" cy="1601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/>
            <a:t>程式編寫基本概念</a:t>
          </a:r>
          <a:endParaRPr lang="en-US" sz="2100" kern="1200"/>
        </a:p>
      </dsp:txBody>
      <dsp:txXfrm>
        <a:off x="1284556" y="1257"/>
        <a:ext cx="2668925" cy="1601355"/>
      </dsp:txXfrm>
    </dsp:sp>
    <dsp:sp modelId="{92F3D52D-8D0E-4556-A406-53603DA120D3}">
      <dsp:nvSpPr>
        <dsp:cNvPr id="0" name=""/>
        <dsp:cNvSpPr/>
      </dsp:nvSpPr>
      <dsp:spPr>
        <a:xfrm>
          <a:off x="4220374" y="1257"/>
          <a:ext cx="2668925" cy="16013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 </a:t>
          </a:r>
          <a:r>
            <a:rPr lang="zh-TW" sz="2100" kern="1200" dirty="0"/>
            <a:t>語法</a:t>
          </a:r>
          <a:r>
            <a:rPr lang="en-US" sz="2100" kern="1200" dirty="0"/>
            <a:t>(Syntax), Comments, </a:t>
          </a:r>
          <a:r>
            <a:rPr lang="zh-TW" altLang="en-US" sz="2100" kern="1200" dirty="0"/>
            <a:t>關鍵字</a:t>
          </a:r>
          <a:r>
            <a:rPr lang="en-US" altLang="zh-TW" sz="2100" kern="1200" dirty="0"/>
            <a:t>(Keywords)</a:t>
          </a:r>
          <a:endParaRPr lang="en-US" sz="2100" kern="1200" dirty="0"/>
        </a:p>
      </dsp:txBody>
      <dsp:txXfrm>
        <a:off x="4220374" y="1257"/>
        <a:ext cx="2668925" cy="1601355"/>
      </dsp:txXfrm>
    </dsp:sp>
    <dsp:sp modelId="{9C8B8A1A-1AA5-4ADB-AB0F-9FB92DBEFC45}">
      <dsp:nvSpPr>
        <dsp:cNvPr id="0" name=""/>
        <dsp:cNvSpPr/>
      </dsp:nvSpPr>
      <dsp:spPr>
        <a:xfrm>
          <a:off x="7156192" y="1257"/>
          <a:ext cx="2668925" cy="1601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/>
            <a:t>變數</a:t>
          </a:r>
          <a:r>
            <a:rPr lang="en-US" sz="2100" kern="1200"/>
            <a:t>(Variable)</a:t>
          </a:r>
          <a:r>
            <a:rPr lang="zh-TW" sz="2100" kern="1200"/>
            <a:t>，數據類型</a:t>
          </a:r>
          <a:r>
            <a:rPr lang="en-US" sz="2100" kern="1200"/>
            <a:t>(Data Types), </a:t>
          </a:r>
          <a:r>
            <a:rPr lang="zh-TW" sz="2100" kern="1200"/>
            <a:t>運算子</a:t>
          </a:r>
          <a:r>
            <a:rPr lang="en-US" sz="2100" kern="1200"/>
            <a:t>(Operators)</a:t>
          </a:r>
        </a:p>
      </dsp:txBody>
      <dsp:txXfrm>
        <a:off x="7156192" y="1257"/>
        <a:ext cx="2668925" cy="1601355"/>
      </dsp:txXfrm>
    </dsp:sp>
    <dsp:sp modelId="{F157C167-FB86-4BAD-B8DA-EA97A07F5BAD}">
      <dsp:nvSpPr>
        <dsp:cNvPr id="0" name=""/>
        <dsp:cNvSpPr/>
      </dsp:nvSpPr>
      <dsp:spPr>
        <a:xfrm>
          <a:off x="1284556" y="1869505"/>
          <a:ext cx="2668925" cy="16013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/>
            <a:t>條件語句</a:t>
          </a:r>
          <a:r>
            <a:rPr lang="en-US" sz="2100" kern="1200"/>
            <a:t>(conditional statements)</a:t>
          </a:r>
          <a:r>
            <a:rPr lang="zh-TW" sz="2100" kern="1200"/>
            <a:t>，迴圈</a:t>
          </a:r>
          <a:r>
            <a:rPr lang="en-US" sz="2100" kern="1200"/>
            <a:t>(loops)</a:t>
          </a:r>
        </a:p>
      </dsp:txBody>
      <dsp:txXfrm>
        <a:off x="1284556" y="1869505"/>
        <a:ext cx="2668925" cy="1601355"/>
      </dsp:txXfrm>
    </dsp:sp>
    <dsp:sp modelId="{50F5D677-491C-470F-91AD-984DB222C56F}">
      <dsp:nvSpPr>
        <dsp:cNvPr id="0" name=""/>
        <dsp:cNvSpPr/>
      </dsp:nvSpPr>
      <dsp:spPr>
        <a:xfrm>
          <a:off x="4220374" y="1869505"/>
          <a:ext cx="2668925" cy="1601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/>
            <a:t>函數</a:t>
          </a:r>
          <a:r>
            <a:rPr lang="en-US" sz="2100" kern="1200"/>
            <a:t>(Functions)</a:t>
          </a:r>
        </a:p>
      </dsp:txBody>
      <dsp:txXfrm>
        <a:off x="4220374" y="1869505"/>
        <a:ext cx="2668925" cy="1601355"/>
      </dsp:txXfrm>
    </dsp:sp>
    <dsp:sp modelId="{700649C1-7621-49B2-9F6A-55FEDBC7A748}">
      <dsp:nvSpPr>
        <dsp:cNvPr id="0" name=""/>
        <dsp:cNvSpPr/>
      </dsp:nvSpPr>
      <dsp:spPr>
        <a:xfrm>
          <a:off x="7156192" y="1869505"/>
          <a:ext cx="2668925" cy="16013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100" kern="1200" dirty="0"/>
            <a:t>小遊戲實作</a:t>
          </a:r>
          <a:r>
            <a:rPr lang="en-US" sz="2100" kern="1200" dirty="0"/>
            <a:t>(Game development)</a:t>
          </a:r>
        </a:p>
      </dsp:txBody>
      <dsp:txXfrm>
        <a:off x="7156192" y="1869505"/>
        <a:ext cx="2668925" cy="1601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8D0E3-8D63-477A-83BB-E768DADFCF19}">
      <dsp:nvSpPr>
        <dsp:cNvPr id="0" name=""/>
        <dsp:cNvSpPr/>
      </dsp:nvSpPr>
      <dsp:spPr>
        <a:xfrm>
          <a:off x="820900" y="681963"/>
          <a:ext cx="1071834" cy="1071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AC8FD-5ACB-459D-B0AF-A940A8584A45}">
      <dsp:nvSpPr>
        <dsp:cNvPr id="0" name=""/>
        <dsp:cNvSpPr/>
      </dsp:nvSpPr>
      <dsp:spPr>
        <a:xfrm>
          <a:off x="165890" y="2070154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IPO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Input, Process, Output (</a:t>
          </a:r>
          <a:r>
            <a:rPr lang="zh-TW" sz="1300" kern="1200"/>
            <a:t>輸入，處理，輸出</a:t>
          </a:r>
          <a:r>
            <a:rPr lang="en-US" sz="1300" kern="1200"/>
            <a:t>)</a:t>
          </a:r>
        </a:p>
      </dsp:txBody>
      <dsp:txXfrm>
        <a:off x="165890" y="2070154"/>
        <a:ext cx="2381854" cy="720000"/>
      </dsp:txXfrm>
    </dsp:sp>
    <dsp:sp modelId="{457BF6B5-567C-433A-B02B-984F0FE58863}">
      <dsp:nvSpPr>
        <dsp:cNvPr id="0" name=""/>
        <dsp:cNvSpPr/>
      </dsp:nvSpPr>
      <dsp:spPr>
        <a:xfrm>
          <a:off x="3619580" y="681963"/>
          <a:ext cx="1071834" cy="1071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C21F6-52E3-4D45-B2B5-E859E3AA381B}">
      <dsp:nvSpPr>
        <dsp:cNvPr id="0" name=""/>
        <dsp:cNvSpPr/>
      </dsp:nvSpPr>
      <dsp:spPr>
        <a:xfrm>
          <a:off x="2964570" y="2070154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編譯型程式語言</a:t>
          </a:r>
          <a:r>
            <a:rPr lang="en-US" sz="1300" kern="1200"/>
            <a:t>(C\C++)</a:t>
          </a:r>
          <a:r>
            <a:rPr lang="zh-TW" sz="1300" kern="1200"/>
            <a:t> </a:t>
          </a:r>
          <a:r>
            <a:rPr lang="en-US" sz="1300" kern="1200"/>
            <a:t>OR </a:t>
          </a:r>
          <a:r>
            <a:rPr lang="zh-TW" sz="1300" kern="1200"/>
            <a:t>直譯式程式語言</a:t>
          </a:r>
          <a:r>
            <a:rPr lang="en-US" sz="1300" kern="1200"/>
            <a:t>(Python, JavaScript)</a:t>
          </a:r>
        </a:p>
      </dsp:txBody>
      <dsp:txXfrm>
        <a:off x="2964570" y="2070154"/>
        <a:ext cx="2381854" cy="720000"/>
      </dsp:txXfrm>
    </dsp:sp>
    <dsp:sp modelId="{C529079D-D8B3-48D3-B429-58F5D85EB0F4}">
      <dsp:nvSpPr>
        <dsp:cNvPr id="0" name=""/>
        <dsp:cNvSpPr/>
      </dsp:nvSpPr>
      <dsp:spPr>
        <a:xfrm>
          <a:off x="6418259" y="681963"/>
          <a:ext cx="1071834" cy="1071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B9FE-D373-413A-A46C-963FB564B8CE}">
      <dsp:nvSpPr>
        <dsp:cNvPr id="0" name=""/>
        <dsp:cNvSpPr/>
      </dsp:nvSpPr>
      <dsp:spPr>
        <a:xfrm>
          <a:off x="5763249" y="2070154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編譯器</a:t>
          </a:r>
          <a:r>
            <a:rPr lang="en-US" sz="1300" kern="1200"/>
            <a:t>(compiler)</a:t>
          </a:r>
          <a:r>
            <a:rPr lang="zh-TW" sz="1300" kern="1200"/>
            <a:t> </a:t>
          </a:r>
          <a:r>
            <a:rPr lang="en-US" sz="1300" kern="1200"/>
            <a:t>VS </a:t>
          </a:r>
          <a:r>
            <a:rPr lang="zh-TW" sz="1300" kern="1200"/>
            <a:t>直譯器</a:t>
          </a:r>
          <a:r>
            <a:rPr lang="en-US" sz="1300" kern="1200"/>
            <a:t>(interpreter)</a:t>
          </a:r>
        </a:p>
      </dsp:txBody>
      <dsp:txXfrm>
        <a:off x="5763249" y="2070154"/>
        <a:ext cx="2381854" cy="720000"/>
      </dsp:txXfrm>
    </dsp:sp>
    <dsp:sp modelId="{8A7FC411-7991-442B-9072-63ED3FDC78B0}">
      <dsp:nvSpPr>
        <dsp:cNvPr id="0" name=""/>
        <dsp:cNvSpPr/>
      </dsp:nvSpPr>
      <dsp:spPr>
        <a:xfrm>
          <a:off x="9216938" y="681963"/>
          <a:ext cx="1071834" cy="1071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15C77-7B07-4E84-BE41-6DCB01D96117}">
      <dsp:nvSpPr>
        <dsp:cNvPr id="0" name=""/>
        <dsp:cNvSpPr/>
      </dsp:nvSpPr>
      <dsp:spPr>
        <a:xfrm>
          <a:off x="8561928" y="2070154"/>
          <a:ext cx="23818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語句的集合</a:t>
          </a:r>
          <a:r>
            <a:rPr lang="en-US" sz="1300" kern="1200"/>
            <a:t>(collection of statement)</a:t>
          </a:r>
        </a:p>
      </dsp:txBody>
      <dsp:txXfrm>
        <a:off x="8561928" y="2070154"/>
        <a:ext cx="238185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01:32:3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958 29 24575,'-561'0'0,"551"0"0,0 1 0,-1 0 0,1 0 0,0 1 0,-1 1 0,1 0 0,1 0 0,-1 1 0,0 0 0,1 0 0,0 1 0,0 1 0,0-1 0,0 1 0,1 1 0,0 0 0,1 0 0,0 0 0,-9 12 0,-84 110 0,74-94 0,12-17 0,-21 37 0,31-47 0,0 1 0,1 0 0,-1 0 0,2 1 0,-1-1 0,1 1 0,-1 15 0,0 22 0,1 1 0,9 88 0,-3-120 0,1 0 0,1-1 0,0 0 0,1 0 0,0 0 0,1-1 0,1 0 0,0-1 0,15 16 0,50 45 0,-16-18 0,-52-51 0,0 1 0,1-2 0,0 1 0,0-1 0,0 0 0,0 0 0,15 5 0,-11-5 0,-2 0 0,1 1 0,14 9 0,-9-4 0,-1-2 0,2 1 0,-1-2 0,1 0 0,31 10 0,87 12 0,-114-25 0,32 6 0,-4 0 0,73 5 0,-100-13 0,0 2 0,1 0 0,34 12 0,-33-9 0,0-1 0,42 6 0,245-8 0,-158-7 0,445 3 0,-588 0 0,0 0 0,1-1 0,-1 0 0,0-1 0,0 0 0,0 0 0,0-1 0,0 0 0,0 0 0,-1-1 0,1 0 0,11-9 0,-14 9 0,0-1 0,-1-1 0,1 1 0,-1-1 0,0 0 0,-1 0 0,1 0 0,-1-1 0,-1 0 0,1 0 0,-1 0 0,0 0 0,-1 0 0,1 0 0,1-14 0,1-18 0,-2-1 0,-2 0 0,-7-77 0,4 102 0,0 0 0,-1 0 0,-1 0 0,-1 0 0,0 1 0,-1 0 0,-12-23 0,-5 1 0,-37-47 0,-4-4 0,56 76 0,-1 0 0,0 1 0,-1 1 0,0 0 0,0 0 0,-1 1 0,-15-9 0,-9-7 0,-98-62 0,117 75 0,-2 1 0,-27-12 0,26 14 0,1 0 0,-24-17 0,22 12 0,-1 1 0,0 1 0,-1 1 0,-24-8 0,-96-25 0,130 40 0,-58-10 0,54 11 0,0-1 0,0 0 0,0-1 0,-20-8 0,10 2 0,-1 1 0,0 2 0,-1 1 0,-33-3 0,9 1 0,-5 1-49,0 3 1,-77 5-1,63 0-1170,43-1-5607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01:33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1378 189 24575,'0'-8'0,"-1"1"0,0-1 0,0 1 0,-1 0 0,0-1 0,0 1 0,-1 0 0,0 0 0,0 0 0,-1 0 0,0 1 0,0-1 0,0 1 0,-1 0 0,0 0 0,0 1 0,-8-8 0,5 7 0,0-1 0,-1 1 0,1 1 0,-1 0 0,0 0 0,0 0 0,-1 1 0,1 1 0,-1 0 0,0 0 0,0 1 0,-15-2 0,-233 3 0,117 4 0,102-1 0,0 2 0,0 2 0,0 2 0,1 1 0,-39 15 0,63-19 0,0 1 0,1 0 0,0 1 0,0 1 0,1 0 0,0 1 0,-21 19 0,-2 7 0,-29 40 0,61-72 0,-19 22 0,14-16 0,0 0 0,0 0 0,1 1 0,0 0 0,1 0 0,0 1 0,-5 12 0,-29 115 0,14-42 0,-31 33 0,32-41 0,-19 126 0,43-209 0,-5 48 0,2 0 0,4 83 0,2-60 0,-3-66 0,1-1 0,0 1 0,1-1 0,0 1 0,1-1 0,0 1 0,0-1 0,1 0 0,0 0 0,1 0 0,0 0 0,0-1 0,1 1 0,0-1 0,0 0 0,1 0 0,10 10 0,51 62 0,-17-18 0,-37-46 0,1-2 0,0 1 0,1-2 0,0 0 0,1-1 0,1 0 0,30 15 0,-15-10 0,33 22 0,-37-21 0,53 26 0,-61-35 0,74 34 0,-71-32 0,0-1 0,1-1 0,1-2 0,-1 0 0,45 5 0,9 3 0,-12 0 0,0-4 0,81 4 0,-128-14 0,1 0 0,0 2 0,-1 0 0,36 11 0,-28-6 0,1-1 0,0-1 0,53 4 0,87-9 0,-103-2 0,-35 0 0,-1-1 0,1-1 0,0-2 0,-1 0 0,0-3 0,0 0 0,28-13 0,-46 15 0,-1 0 0,0 0 0,0-1 0,-1 0 0,1-1 0,-2 0 0,1-1 0,-1 1 0,12-18 0,4-11 0,26-51 0,-27 45 0,-14 26 0,-1-1 0,0 0 0,-2 0 0,7-29 0,8-81 0,-10 55 0,-3 4 0,-4 0 0,-5-101 0,-1 58 0,4-40 0,-5-158 0,2 296 0,-1 0 0,-1 0 0,0 0 0,-1 1 0,-1-1 0,0 1 0,0 0 0,-1 1 0,-1-1 0,-9-11 0,-1-1 0,-2 1 0,-1 1 0,-37-32 0,26 25 0,19 18 0,0 0 0,-1 1 0,0 0 0,0 1 0,-26-13 0,-28-16 0,53 29 0,-1 1 0,1 1 0,-1 0 0,-1 2 0,1-1 0,-32-7 0,6 6 0,-5 0 0,-92-7 0,102 13 0,-46-9 0,46 5 0,-42-1 0,-320 8 0,340 4-1365,37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8T01:54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24575,'14'1'0,"0"1"0,1 1 0,-1 0 0,-1 1 0,1 1 0,17 7 0,14 5 0,-13-8 0,1-1 0,0-2 0,0-1 0,1-1 0,61-3 0,2406-4 0,-1328 5 0,-1160-1 0,0 1 0,0 0 0,-1 1 0,1 0 0,-1 1 0,17 7 0,-14-5 0,0-1 0,0 0 0,0-1 0,18 2 0,257-2 0,-149-7 0,-103 3 0,0 2 0,66 12 0,-55-8 0,1-1 0,0-2 0,67-6 0,63 3 0,-98 12 0,-57-6 0,37 1 0,336-4 0,-204-5 0,-180 1 0,-1-1 0,1 0 0,-1-1 0,0 0 0,0-1 0,15-7 0,-13 5 0,1 0 0,0 2 0,30-6 0,36 6 0,-47 3 0,43-7 0,188-24 0,-34 6 0,-141 18 0,178 5 0,-132 5 0,-125-3 0,1-1 0,0 0 0,-1 0 0,1-2 0,-1 1 0,17-9 0,-14 6 0,0 1 0,0 0 0,0 1 0,18-2 0,257 2 0,-150 7 0,1149-3 0,-1257-2 0,56-10 0,-54 6 0,45-2 0,-33 7 0,86-13 0,-95 9 0,0 2 0,53 2 0,-56 2 0,0-2 0,0-1 0,41-8 0,-13 1 0,1 2 0,0 3 0,102 6 0,-45 0 0,-54-2-1365,-38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65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6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AF7625-7188-F52F-B2DB-F0E32545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Python programming class 1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340533-74C5-3308-433E-C317E552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Abaddon Tsoi</a:t>
            </a:r>
          </a:p>
        </p:txBody>
      </p:sp>
      <p:pic>
        <p:nvPicPr>
          <p:cNvPr id="4" name="Picture 3" descr="淺色與抽象線條和形狀。">
            <a:extLst>
              <a:ext uri="{FF2B5EF4-FFF2-40B4-BE49-F238E27FC236}">
                <a16:creationId xmlns:a16="http://schemas.microsoft.com/office/drawing/2014/main" id="{732D312A-CA6B-177B-84A8-B0EE1818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4" r="33350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4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A31A08-7815-2C00-EF11-55E1BCC9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zh-TW" altLang="en-US"/>
              <a:t>課程大綱</a:t>
            </a:r>
            <a:r>
              <a:rPr lang="en-US" altLang="zh-TW"/>
              <a:t>—What will you learn?</a:t>
            </a:r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24F868B1-59E0-C7D5-7D22-EEF13FDD1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728624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5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4F8B65-63B1-F1B8-01FE-4D415B1C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zh-TW" altLang="en-US" dirty="0"/>
              <a:t>重要基本概念 </a:t>
            </a:r>
            <a:r>
              <a:rPr lang="en-US" altLang="zh-TW" dirty="0"/>
              <a:t>– important concepts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4025B05-6311-30C4-0F10-4B80529C9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4085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EB43-4FF9-056A-90A6-F6E52B32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– </a:t>
            </a:r>
            <a:r>
              <a:rPr lang="zh-TW" altLang="en-US" dirty="0"/>
              <a:t>你的第一個</a:t>
            </a:r>
            <a:r>
              <a:rPr lang="en-US" altLang="zh-TW" dirty="0"/>
              <a:t>Python </a:t>
            </a:r>
            <a:r>
              <a:rPr lang="zh-TW" altLang="en-US" dirty="0"/>
              <a:t>程式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B0C632-77D8-97B4-CF16-6F717758C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95" y="1771478"/>
            <a:ext cx="4020111" cy="245779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46D509C-2E1E-C964-42AD-C6373E220E8D}"/>
                  </a:ext>
                </a:extLst>
              </p14:cNvPr>
              <p14:cNvContentPartPr/>
              <p14:nvPr/>
            </p14:nvContentPartPr>
            <p14:xfrm>
              <a:off x="1121775" y="2323095"/>
              <a:ext cx="842760" cy="4399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46D509C-2E1E-C964-42AD-C6373E220E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775" y="2314095"/>
                <a:ext cx="860400" cy="4575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55711867-A8E6-8F5F-6723-2CFBFCEF9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333" y="1771478"/>
            <a:ext cx="6005217" cy="19623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2C79DC39-8605-4287-1CFD-09BB4A190D0F}"/>
                  </a:ext>
                </a:extLst>
              </p14:cNvPr>
              <p14:cNvContentPartPr/>
              <p14:nvPr/>
            </p14:nvContentPartPr>
            <p14:xfrm>
              <a:off x="4885575" y="2503455"/>
              <a:ext cx="821160" cy="76392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2C79DC39-8605-4287-1CFD-09BB4A190D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6575" y="2494815"/>
                <a:ext cx="838800" cy="7815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4CDBB914-88FC-DA1A-F300-53B94B8CA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574" y="3964341"/>
            <a:ext cx="623156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BFB6C-128A-0950-50C4-2F6553D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4DB95-1AF7-C5DF-B7F1-EC7823E6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1"/>
            <a:ext cx="10026650" cy="952586"/>
          </a:xfrm>
        </p:spPr>
        <p:txBody>
          <a:bodyPr/>
          <a:lstStyle/>
          <a:p>
            <a:r>
              <a:rPr lang="en-US" dirty="0"/>
              <a:t>Comments </a:t>
            </a:r>
            <a:r>
              <a:rPr lang="zh-TW" altLang="en-US" dirty="0"/>
              <a:t>的目的在於對程式碼（</a:t>
            </a:r>
            <a:r>
              <a:rPr lang="en-US" altLang="zh-TW" dirty="0"/>
              <a:t>code</a:t>
            </a:r>
            <a:r>
              <a:rPr lang="zh-TW" altLang="en-US" dirty="0"/>
              <a:t>）進行文字描述，不會被直譯器</a:t>
            </a:r>
            <a:r>
              <a:rPr lang="en-US" altLang="zh-TW" dirty="0"/>
              <a:t>(Interpreter)</a:t>
            </a:r>
            <a:r>
              <a:rPr lang="zh-TW" altLang="en-US" dirty="0"/>
              <a:t>翻譯執行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91BFA1-FC61-7165-A0D2-5968793E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87" y="3081252"/>
            <a:ext cx="4564835" cy="14764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C4F324-2320-3390-05CC-4B4181478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07" y="3081252"/>
            <a:ext cx="4663402" cy="952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27EAD7C1-C684-645F-A611-A7BAC2606144}"/>
                  </a:ext>
                </a:extLst>
              </p14:cNvPr>
              <p14:cNvContentPartPr/>
              <p14:nvPr/>
            </p14:nvContentPartPr>
            <p14:xfrm>
              <a:off x="1532895" y="3836535"/>
              <a:ext cx="3865320" cy="9792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27EAD7C1-C684-645F-A611-A7BAC2606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255" y="3827895"/>
                <a:ext cx="388296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7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B7A50-3D8D-616A-8C99-CD1828AF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關鍵字</a:t>
            </a:r>
            <a:r>
              <a:rPr lang="en-US" altLang="zh-TW" dirty="0"/>
              <a:t>—Keywords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D5197-9F0E-DBE4-D014-BA1957B9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1"/>
            <a:ext cx="10026650" cy="15621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系統保留</a:t>
            </a:r>
            <a:r>
              <a:rPr lang="en-US" altLang="zh-TW" dirty="0"/>
              <a:t>(reserved by system/programming language)</a:t>
            </a:r>
            <a:r>
              <a:rPr lang="zh-TW" altLang="en-US" dirty="0"/>
              <a:t>的詞語，不可用作建立變數</a:t>
            </a:r>
            <a:r>
              <a:rPr lang="en-US" altLang="zh-TW" dirty="0"/>
              <a:t>(Creating variable)</a:t>
            </a:r>
          </a:p>
          <a:p>
            <a:r>
              <a:rPr lang="zh-TW" altLang="en-US" dirty="0"/>
              <a:t>只能根據該程式語言指定的方式使用</a:t>
            </a:r>
            <a:endParaRPr lang="en-US" altLang="zh-TW" dirty="0"/>
          </a:p>
          <a:p>
            <a:r>
              <a:rPr lang="zh-TW" altLang="en-US" dirty="0"/>
              <a:t>例子： </a:t>
            </a:r>
            <a:r>
              <a:rPr lang="en-US" altLang="zh-TW" dirty="0"/>
              <a:t>while, if, def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D99183-1632-5EA0-6E4D-01B9519C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505200"/>
            <a:ext cx="3548646" cy="13895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591207-345A-F052-59BE-5F3A1845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88" y="3352801"/>
            <a:ext cx="5467804" cy="269389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53FFD062-7711-1A8B-BD2F-4CBA6562706E}"/>
              </a:ext>
            </a:extLst>
          </p:cNvPr>
          <p:cNvSpPr/>
          <p:nvPr/>
        </p:nvSpPr>
        <p:spPr>
          <a:xfrm>
            <a:off x="4912659" y="4025153"/>
            <a:ext cx="779929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252CF-F56A-00DC-E89A-6A1361EE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小總結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21E2E-2DC2-8440-4E95-71A310EC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基本概念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IPO, </a:t>
            </a:r>
            <a:r>
              <a:rPr lang="zh-TW" altLang="en-US" dirty="0">
                <a:sym typeface="Wingdings" panose="05000000000000000000" pitchFamily="2" charset="2"/>
              </a:rPr>
              <a:t>直譯 </a:t>
            </a:r>
            <a:r>
              <a:rPr lang="en-US" altLang="zh-TW" dirty="0">
                <a:sym typeface="Wingdings" panose="05000000000000000000" pitchFamily="2" charset="2"/>
              </a:rPr>
              <a:t>vs </a:t>
            </a:r>
            <a:r>
              <a:rPr lang="zh-TW" altLang="en-US" dirty="0">
                <a:sym typeface="Wingdings" panose="05000000000000000000" pitchFamily="2" charset="2"/>
              </a:rPr>
              <a:t>編譯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zh-TW" altLang="en-US" dirty="0">
                <a:sym typeface="Wingdings" panose="05000000000000000000" pitchFamily="2" charset="2"/>
              </a:rPr>
              <a:t>語句</a:t>
            </a:r>
            <a:r>
              <a:rPr lang="en-US" altLang="zh-TW" dirty="0">
                <a:sym typeface="Wingdings" panose="05000000000000000000" pitchFamily="2" charset="2"/>
              </a:rPr>
              <a:t>(statements)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編寫</a:t>
            </a:r>
            <a:r>
              <a:rPr lang="en-US" altLang="zh-TW" dirty="0">
                <a:sym typeface="Wingdings" panose="05000000000000000000" pitchFamily="2" charset="2"/>
              </a:rPr>
              <a:t>+</a:t>
            </a:r>
            <a:r>
              <a:rPr lang="zh-TW" altLang="en-US" dirty="0">
                <a:sym typeface="Wingdings" panose="05000000000000000000" pitchFamily="2" charset="2"/>
              </a:rPr>
              <a:t>運行程式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Comments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關鍵字</a:t>
            </a:r>
            <a:r>
              <a:rPr lang="en-US" altLang="zh-TW" dirty="0">
                <a:sym typeface="Wingdings" panose="05000000000000000000" pitchFamily="2" charset="2"/>
              </a:rPr>
              <a:t>(Keywords)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858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E7294F"/>
      </a:accent1>
      <a:accent2>
        <a:srgbClr val="D54117"/>
      </a:accent2>
      <a:accent3>
        <a:srgbClr val="D59626"/>
      </a:accent3>
      <a:accent4>
        <a:srgbClr val="A2AA12"/>
      </a:accent4>
      <a:accent5>
        <a:srgbClr val="6FB520"/>
      </a:accent5>
      <a:accent6>
        <a:srgbClr val="28BD15"/>
      </a:accent6>
      <a:hlink>
        <a:srgbClr val="31937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222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Rockwell Nova Light</vt:lpstr>
      <vt:lpstr>Wingdings</vt:lpstr>
      <vt:lpstr>LeafVTI</vt:lpstr>
      <vt:lpstr>Python programming class 1</vt:lpstr>
      <vt:lpstr>課程大綱—What will you learn?</vt:lpstr>
      <vt:lpstr>重要基本概念 – important concepts</vt:lpstr>
      <vt:lpstr>Hello world – 你的第一個Python 程式</vt:lpstr>
      <vt:lpstr>Comments</vt:lpstr>
      <vt:lpstr>關鍵字—Keywords </vt:lpstr>
      <vt:lpstr>小總結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class 1</dc:title>
  <dc:creator>TSOI Yiu Chik</dc:creator>
  <cp:lastModifiedBy>TSOI Yiu Chik</cp:lastModifiedBy>
  <cp:revision>7</cp:revision>
  <dcterms:created xsi:type="dcterms:W3CDTF">2022-08-08T01:08:56Z</dcterms:created>
  <dcterms:modified xsi:type="dcterms:W3CDTF">2022-08-08T02:09:53Z</dcterms:modified>
</cp:coreProperties>
</file>