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1"/>
  </p:notesMasterIdLst>
  <p:sldIdLst>
    <p:sldId id="277" r:id="rId2"/>
    <p:sldId id="275" r:id="rId3"/>
    <p:sldId id="257" r:id="rId4"/>
    <p:sldId id="274" r:id="rId5"/>
    <p:sldId id="258" r:id="rId6"/>
    <p:sldId id="259" r:id="rId7"/>
    <p:sldId id="268" r:id="rId8"/>
    <p:sldId id="276" r:id="rId9"/>
    <p:sldId id="260" r:id="rId10"/>
    <p:sldId id="279" r:id="rId11"/>
    <p:sldId id="261" r:id="rId12"/>
    <p:sldId id="269" r:id="rId13"/>
    <p:sldId id="270" r:id="rId14"/>
    <p:sldId id="271" r:id="rId15"/>
    <p:sldId id="272" r:id="rId16"/>
    <p:sldId id="273" r:id="rId17"/>
    <p:sldId id="280" r:id="rId18"/>
    <p:sldId id="26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854" autoAdjust="0"/>
  </p:normalViewPr>
  <p:slideViewPr>
    <p:cSldViewPr snapToGrid="0">
      <p:cViewPr varScale="1">
        <p:scale>
          <a:sx n="81" d="100"/>
          <a:sy n="81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A785-B99F-4AB4-BF31-D63CE6F446C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2DD63-8E7E-419A-ABE7-18B333D1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about</a:t>
            </a:r>
            <a:r>
              <a:rPr lang="en-US" baseline="0" dirty="0" smtClean="0"/>
              <a:t> our application:- 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The</a:t>
            </a:r>
            <a:r>
              <a:rPr lang="en-US" baseline="0" dirty="0" smtClean="0"/>
              <a:t> first screen of our application is welcome screen. In this screen there are three options Administrator, client, and Terms and Conditions.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second screen is divided into two parts (Admin and Client)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Administrator 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In administrator screen there are fields of Login and Password. Admin has to provide correct Login Id and Password to go to next screen.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In next screen the Administrator and Add, Update or Delete the Clients details.</a:t>
            </a:r>
          </a:p>
          <a:p>
            <a:pPr marL="1143000" lvl="2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Client 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In client screen there is a field of Entering a Vehicle Number.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By entering his/her vehicle number client can browse there information related to insurance (Client as no access to edit or add information).</a:t>
            </a:r>
          </a:p>
          <a:p>
            <a:pPr marL="1143000" lvl="2" indent="-228600">
              <a:buAutoNum type="arabicPeriod"/>
            </a:pPr>
            <a:endParaRPr lang="en-US" baseline="0" dirty="0" smtClean="0"/>
          </a:p>
          <a:p>
            <a:pPr marL="914400" lvl="2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2DD63-8E7E-419A-ABE7-18B333D12A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6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first Screen of the Application.</a:t>
            </a:r>
          </a:p>
          <a:p>
            <a:r>
              <a:rPr lang="en-US" baseline="0" dirty="0" smtClean="0"/>
              <a:t>In this screen we can choose the option between Admin, Client and Terms and Condition.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2DD63-8E7E-419A-ABE7-18B333D12A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</a:t>
            </a:r>
            <a:r>
              <a:rPr lang="en-US" baseline="0" dirty="0" smtClean="0"/>
              <a:t> screen Admin and Login by using his/her valid Login Id and password. </a:t>
            </a:r>
          </a:p>
          <a:p>
            <a:r>
              <a:rPr lang="en-US" baseline="0" dirty="0" smtClean="0"/>
              <a:t>The user can also go to previous screen to pressing F3 button.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2DD63-8E7E-419A-ABE7-18B333D12A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0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r>
              <a:rPr lang="en-US" baseline="0" dirty="0" smtClean="0"/>
              <a:t> Details screen for </a:t>
            </a:r>
            <a:r>
              <a:rPr lang="en-US" baseline="0" dirty="0" err="1" smtClean="0"/>
              <a:t>Adminstrator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this screen Administrator can Add, Update or Delete the Client Data.</a:t>
            </a:r>
          </a:p>
          <a:p>
            <a:r>
              <a:rPr lang="en-US" baseline="0" dirty="0" smtClean="0"/>
              <a:t>Button Functionalities- </a:t>
            </a:r>
          </a:p>
          <a:p>
            <a:r>
              <a:rPr lang="en-US" baseline="0" dirty="0" smtClean="0"/>
              <a:t>To exit (Go to previous screen) – F3</a:t>
            </a:r>
          </a:p>
          <a:p>
            <a:r>
              <a:rPr lang="en-US" baseline="0" dirty="0" smtClean="0"/>
              <a:t>To add the client details - F4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update the client details – F5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delete the client details – F6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2DD63-8E7E-419A-ABE7-18B333D12A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previous screen if Admin enter the vehicle which does not exist then he/she will automatically redirected to this screen. In this screen Admin can create a new Id by inserting Vehicle Number and Password.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2DD63-8E7E-419A-ABE7-18B333D12A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screen Client</a:t>
            </a:r>
            <a:r>
              <a:rPr lang="en-US" baseline="0" dirty="0" smtClean="0"/>
              <a:t> can Login by inserting his/her Vehicle Number and Password.</a:t>
            </a:r>
          </a:p>
          <a:p>
            <a:r>
              <a:rPr lang="en-US" baseline="0" dirty="0" smtClean="0"/>
              <a:t>If the user had inserted wrong details then he/she cannot proceed screen the message will displayed of entering Invalid details.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2DD63-8E7E-419A-ABE7-18B333D12A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8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Terms and Conditions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2DD63-8E7E-419A-ABE7-18B333D12A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0353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771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58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187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0579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33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30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0795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915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770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346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5D3EE3-56C9-4E03-84CB-FA9538AC283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C4F702-E7E6-4F1B-940A-C425BC1F48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557" y="1815548"/>
            <a:ext cx="4969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anose="020E0602020502020306" pitchFamily="34" charset="0"/>
              </a:rPr>
              <a:t>JEEVAN (G-1) BIKE INSURANCE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1217" y="2338768"/>
            <a:ext cx="2676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care for your Dream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90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19" y="1846263"/>
            <a:ext cx="3670204" cy="4472212"/>
          </a:xfrm>
        </p:spPr>
      </p:pic>
    </p:spTree>
    <p:extLst>
      <p:ext uri="{BB962C8B-B14F-4D97-AF65-F5344CB8AC3E}">
        <p14:creationId xmlns:p14="http://schemas.microsoft.com/office/powerpoint/2010/main" val="2720723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8" y="24939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Screens of our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39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96" y="345080"/>
            <a:ext cx="8159948" cy="56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4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70" y="457518"/>
            <a:ext cx="8153400" cy="55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0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17" y="454660"/>
            <a:ext cx="8366760" cy="56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2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03" y="356461"/>
            <a:ext cx="8431078" cy="52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37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4" y="480931"/>
            <a:ext cx="8400082" cy="56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23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548" y="-402770"/>
            <a:ext cx="8142514" cy="62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2838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 Used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/>
              <a:t>A</a:t>
            </a:r>
            <a:r>
              <a:rPr lang="en-US" dirty="0" smtClean="0"/>
              <a:t>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Mobile numbers should be of 10 numbers only.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The First Three column of Vehicle number are static and last column contains 4 numbers.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Date should be numeric, and registration date should not be less than 2015.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The date of claiming the vehicle should be greater then starting date of insurance.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The period of starting date and ending date should be 1 year.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Vehicle Number should be numeric, non spaces, non-zero and should contain only 4 digits.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Customer name should not be numeric and non-zero.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Model number should be 150, 200, 220.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Model number should not contain any spaces or zeros.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05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0522" y="758952"/>
            <a:ext cx="7975158" cy="356616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70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845734"/>
            <a:ext cx="9959926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Abhishek </a:t>
            </a:r>
            <a:r>
              <a:rPr lang="en-US" sz="2800" dirty="0" smtClean="0"/>
              <a:t>Gandhi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Akalya Anbazhagan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Deepa Nigam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Nilesh Kumar </a:t>
            </a:r>
            <a:r>
              <a:rPr lang="en-US" sz="2800" dirty="0" smtClean="0"/>
              <a:t>Mangnani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Siddharth Sahu</a:t>
            </a:r>
          </a:p>
        </p:txBody>
      </p:sp>
    </p:spTree>
    <p:extLst>
      <p:ext uri="{BB962C8B-B14F-4D97-AF65-F5344CB8AC3E}">
        <p14:creationId xmlns:p14="http://schemas.microsoft.com/office/powerpoint/2010/main" val="1677961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Jeevan Insurance is a bike insurance company based in </a:t>
            </a:r>
            <a:r>
              <a:rPr lang="en-US" sz="2400" dirty="0" err="1" smtClean="0"/>
              <a:t>Talawade</a:t>
            </a:r>
            <a:r>
              <a:rPr lang="en-US" sz="2400" dirty="0" smtClean="0"/>
              <a:t>, Pune. Our company provides insurance for only two wheeler vehicles for specific models. </a:t>
            </a:r>
          </a:p>
          <a:p>
            <a:pPr marL="0" indent="0">
              <a:buNone/>
            </a:pPr>
            <a:r>
              <a:rPr lang="en-US" sz="2400" dirty="0" smtClean="0"/>
              <a:t>In our company we provide basic package in which we provide benefits to vehicles </a:t>
            </a:r>
            <a:r>
              <a:rPr lang="en-US" sz="2400" dirty="0"/>
              <a:t>w</a:t>
            </a:r>
            <a:r>
              <a:rPr lang="en-US" sz="2400" dirty="0" smtClean="0"/>
              <a:t>hich got damaged by accident (OD premium).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652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 about our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JEEVAN INSURANCE IS A PRIVATE BIKE INSURANCE </a:t>
            </a:r>
            <a:r>
              <a:rPr lang="en-US" dirty="0" smtClean="0"/>
              <a:t>COMPANY STARTED IN 2017. </a:t>
            </a:r>
            <a:r>
              <a:rPr lang="en-US" dirty="0"/>
              <a:t>IT DEALS WITH THE CLIENT FOR BIKE INSURANCE OF PREMIUM PER YEAR. A </a:t>
            </a:r>
            <a:r>
              <a:rPr lang="en-US" dirty="0" smtClean="0"/>
              <a:t>CLIENT GETS THE NCB(NO CLAIM BONUS) ONLY IF HE/SHE HAS NOT CLAIMED FOR INSURANCE IN PAST YEARS.</a:t>
            </a:r>
            <a:endParaRPr lang="en-US" dirty="0"/>
          </a:p>
          <a:p>
            <a:r>
              <a:rPr lang="en-US" dirty="0"/>
              <a:t>OUR COMPANY DEALS WITH THE THIRD PARTY INSURANCE AND COMPREHENSIVE INSURANCE (OR STANDARD INSURANCE). EVALUATION OF VALID AND INVALID INSURANCE IS DONE.</a:t>
            </a:r>
          </a:p>
          <a:p>
            <a:r>
              <a:rPr lang="en-US" dirty="0"/>
              <a:t>CALCULATION OF PREMIUM IS DONE ON THE BASIS OF FEW FACTORS LIKE DAMAGE CAUSED TO THE </a:t>
            </a:r>
            <a:r>
              <a:rPr lang="en-US" dirty="0" smtClean="0"/>
              <a:t>VEHICLE, YEAR INSURED </a:t>
            </a:r>
            <a:r>
              <a:rPr lang="en-US" dirty="0"/>
              <a:t>AND </a:t>
            </a:r>
            <a:r>
              <a:rPr lang="en-US" dirty="0" smtClean="0"/>
              <a:t>FEW OTHER FACTORS.</a:t>
            </a:r>
          </a:p>
          <a:p>
            <a:r>
              <a:rPr lang="en-US" dirty="0" smtClean="0"/>
              <a:t>CLIENT CAN BROWSE HIS DETAILS AND TERMS AND CONDIIONS OF THE COMPANY IN SEPEARTE SECTIONS. EVERY CLIENT HAS BEEN PROVIDED WITH A UNIQUE LOGIN ID AND PASSWORD.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67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Jeevan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We provide insurance according to situation and condition of vehicle.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The people who have not claimed for 3 years gets NCB for two years (2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and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year).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We have specialty in servicing claims to settle them fast.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It is a simple and fast way to get your vehicle insured with minimum details required.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70981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also have an application in which we provide information to our clients about there vehicle insurance.</a:t>
            </a:r>
          </a:p>
          <a:p>
            <a:r>
              <a:rPr lang="en-US" sz="2400" dirty="0" smtClean="0"/>
              <a:t>This application is for two types of people, one is Administrator who can Add, Update, Delete or Browse Clients data, and other is client who can only browse his/her data.</a:t>
            </a:r>
          </a:p>
          <a:p>
            <a:r>
              <a:rPr lang="en-US" sz="2400" dirty="0" smtClean="0"/>
              <a:t>By our application clients can view the information of there vehicles such as registration year, number of claims, expiry year,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258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Made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</a:t>
            </a:r>
            <a:r>
              <a:rPr lang="en-US" dirty="0" smtClean="0"/>
              <a:t>ur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sz="2400" dirty="0" smtClean="0"/>
              <a:t> INSURANCE </a:t>
            </a:r>
            <a:r>
              <a:rPr lang="en-US" sz="2400" dirty="0"/>
              <a:t>COMPANY- JEEVAN (G-1) INSURANCE.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400" dirty="0" smtClean="0"/>
              <a:t> ONLY </a:t>
            </a:r>
            <a:r>
              <a:rPr lang="en-US" sz="2400" dirty="0"/>
              <a:t>FOR BIKE INSURANCE OF 3-4 MODELS.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400" dirty="0" smtClean="0"/>
              <a:t> ONLY </a:t>
            </a:r>
            <a:r>
              <a:rPr lang="en-US" sz="2400" dirty="0"/>
              <a:t>CLIENT AND ADMIN ACCESS</a:t>
            </a:r>
            <a:r>
              <a:rPr lang="en-US" sz="2400" dirty="0" smtClean="0"/>
              <a:t>.</a:t>
            </a:r>
            <a:endParaRPr lang="en-US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ON DAMAGE PREMIUM IS CALCULATED ON THE BASIS OF REGISTRATION YEAR AND STARTING YEAR OF INSURANCE.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400" dirty="0" smtClean="0"/>
              <a:t> INSURANCE IS </a:t>
            </a:r>
            <a:r>
              <a:rPr lang="en-US" sz="2400" dirty="0"/>
              <a:t>ONLY FOR </a:t>
            </a:r>
            <a:r>
              <a:rPr lang="en-US" sz="2400" dirty="0" smtClean="0"/>
              <a:t>3 </a:t>
            </a:r>
            <a:r>
              <a:rPr lang="en-US" sz="2400" dirty="0"/>
              <a:t>YEARS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203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(continue)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sz="2400" dirty="0" smtClean="0"/>
              <a:t> CLAIM </a:t>
            </a:r>
            <a:r>
              <a:rPr lang="en-US" sz="2400" dirty="0"/>
              <a:t>DATE IS GREATER THAN THE COMPANY OPENING DATE AND BIKE PURCHASE DATE.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400" dirty="0" smtClean="0"/>
              <a:t> PREMIUM </a:t>
            </a:r>
            <a:r>
              <a:rPr lang="en-US" sz="2400" dirty="0"/>
              <a:t>IS CALCULATED PER YEAR AND IS TO BE PAID BY THE </a:t>
            </a:r>
            <a:r>
              <a:rPr lang="en-US" sz="2400" dirty="0" smtClean="0"/>
              <a:t>CLIENT</a:t>
            </a:r>
            <a:r>
              <a:rPr lang="en-US" sz="2400" dirty="0"/>
              <a:t> </a:t>
            </a:r>
            <a:r>
              <a:rPr lang="en-US" sz="2400" dirty="0" smtClean="0"/>
              <a:t>(THROUGH OFFLINE PROCESS).</a:t>
            </a:r>
            <a:endParaRPr lang="en-US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400" dirty="0" smtClean="0"/>
              <a:t> BENEFIT </a:t>
            </a:r>
            <a:r>
              <a:rPr lang="en-US" sz="2400" dirty="0"/>
              <a:t>IS </a:t>
            </a:r>
            <a:r>
              <a:rPr lang="en-US" sz="2400" dirty="0" smtClean="0"/>
              <a:t>PROVIDED WHEN THERE IS ANY DAMAGE TO THE BIKE.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602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batch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92" y="1806432"/>
            <a:ext cx="6835815" cy="4364291"/>
          </a:xfrm>
        </p:spPr>
      </p:pic>
    </p:spTree>
    <p:extLst>
      <p:ext uri="{BB962C8B-B14F-4D97-AF65-F5344CB8AC3E}">
        <p14:creationId xmlns:p14="http://schemas.microsoft.com/office/powerpoint/2010/main" val="1560918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324</TotalTime>
  <Words>909</Words>
  <Application>Microsoft Office PowerPoint</Application>
  <PresentationFormat>Widescreen</PresentationFormat>
  <Paragraphs>81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Berlin Sans FB</vt:lpstr>
      <vt:lpstr>Calibri</vt:lpstr>
      <vt:lpstr>Calibri Light</vt:lpstr>
      <vt:lpstr>Courier New</vt:lpstr>
      <vt:lpstr>Retrospect</vt:lpstr>
      <vt:lpstr>PowerPoint Presentation</vt:lpstr>
      <vt:lpstr>Team Members</vt:lpstr>
      <vt:lpstr>Overview</vt:lpstr>
      <vt:lpstr>Brief Introduction about our company</vt:lpstr>
      <vt:lpstr>Why Jeevan Insurance</vt:lpstr>
      <vt:lpstr>Our application</vt:lpstr>
      <vt:lpstr>Assumptions Made In Our Applications</vt:lpstr>
      <vt:lpstr>Assumptions (continue) </vt:lpstr>
      <vt:lpstr>Our batch Diagram</vt:lpstr>
      <vt:lpstr>Sequence Diagram</vt:lpstr>
      <vt:lpstr>Screens of our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Validations Used In Our Application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Jeevan Insurance (G-1)</dc:title>
  <dc:creator>Nilesh Mangnani</dc:creator>
  <cp:lastModifiedBy>Mangnani, Nilesh Kumar</cp:lastModifiedBy>
  <cp:revision>45</cp:revision>
  <dcterms:created xsi:type="dcterms:W3CDTF">2017-08-27T07:16:45Z</dcterms:created>
  <dcterms:modified xsi:type="dcterms:W3CDTF">2017-08-28T09:23:43Z</dcterms:modified>
</cp:coreProperties>
</file>