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11" r:id="rId2"/>
    <p:sldId id="283" r:id="rId3"/>
    <p:sldId id="316" r:id="rId4"/>
    <p:sldId id="317" r:id="rId5"/>
    <p:sldId id="318" r:id="rId6"/>
    <p:sldId id="319" r:id="rId7"/>
    <p:sldId id="320" r:id="rId8"/>
    <p:sldId id="321" r:id="rId9"/>
    <p:sldId id="322" r:id="rId10"/>
    <p:sldId id="323" r:id="rId11"/>
    <p:sldId id="284" r:id="rId12"/>
    <p:sldId id="285" r:id="rId13"/>
    <p:sldId id="286" r:id="rId14"/>
    <p:sldId id="261" r:id="rId15"/>
    <p:sldId id="265" r:id="rId16"/>
    <p:sldId id="314" r:id="rId17"/>
    <p:sldId id="288" r:id="rId18"/>
    <p:sldId id="324" r:id="rId19"/>
    <p:sldId id="293" r:id="rId20"/>
    <p:sldId id="315" r:id="rId21"/>
    <p:sldId id="268" r:id="rId22"/>
    <p:sldId id="325" r:id="rId23"/>
    <p:sldId id="326" r:id="rId24"/>
    <p:sldId id="327" r:id="rId25"/>
    <p:sldId id="328" r:id="rId26"/>
    <p:sldId id="330" r:id="rId27"/>
    <p:sldId id="329" r:id="rId28"/>
    <p:sldId id="31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ngTran" initials="D" lastIdx="1" clrIdx="0">
    <p:extLst>
      <p:ext uri="{19B8F6BF-5375-455C-9EA6-DF929625EA0E}">
        <p15:presenceInfo xmlns:p15="http://schemas.microsoft.com/office/powerpoint/2012/main" userId="591670fd9d5daec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336DA5-C7E9-3EB2-2C2D-3E4A6E78DADA}" v="5" dt="2022-05-19T11:25:31.428"/>
    <p1510:client id="{10063D47-2BE4-446C-87B0-E52A2A2EB3CA}" v="67" dt="2022-05-20T02:47:06.608"/>
    <p1510:client id="{2A47340D-3993-0F46-93F9-B15C702E7DD4}" v="2" dt="2022-05-20T05:21:16.854"/>
    <p1510:client id="{3B9E9F22-A6B7-0304-5074-B56AC163EB89}" v="363" dt="2022-05-21T13:36:01.692"/>
    <p1510:client id="{3CB1D4AE-6B4F-4964-B2B8-9861D603691F}" v="136" dt="2022-05-21T04:03:14.013"/>
    <p1510:client id="{4202AD46-7645-4A54-A63C-34D2B05CE63B}" v="19" dt="2022-05-21T10:51:52.337"/>
    <p1510:client id="{45F166AD-10DA-FE16-3D5E-9856482F3248}" v="3" dt="2022-05-20T09:51:12.915"/>
    <p1510:client id="{882CF97C-70D9-D763-9123-29313C61774B}" v="18" dt="2022-05-21T13:30:32.653"/>
    <p1510:client id="{9E99AA13-42EC-4BD2-9815-E02BE38BECEF}" v="3" dt="2022-05-20T08:18:24.362"/>
    <p1510:client id="{AA6C36A5-B53E-B2FF-D685-8500AEB93285}" v="557" dt="2022-05-19T10:22:51.902"/>
    <p1510:client id="{AB810092-87EE-4970-A272-3EFE9A6D3358}" v="147" dt="2022-05-19T08:49:42.130"/>
    <p1510:client id="{BFBC8D13-077D-47F3-2EE7-84929A5D47D0}" v="2" dt="2022-05-19T11:29:58.018"/>
    <p1510:client id="{C659779B-2678-AD19-30E0-D4B608CC4FF4}" v="779" dt="2022-05-19T15:59:39.614"/>
    <p1510:client id="{D60792CF-EA6F-B7A0-A960-0E1F347FA007}" v="755" dt="2022-05-21T13:05:22.685"/>
    <p1510:client id="{DA4DDF04-FBD7-7EE9-4873-AF39F9CC885C}" v="945" dt="2022-05-21T10:56:30.431"/>
    <p1510:client id="{EF68AE20-5250-B5BD-B6DC-F09389939178}" v="1" dt="2022-05-19T12:31:59.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13CCC0-2232-4603-AD60-7B6FF3AE4804}" type="datetimeFigureOut">
              <a:t>12/24/2022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B246F-571F-4BA8-B093-06780F05D3C2}" type="slidenum">
              <a:t>‹#›</a:t>
            </a:fld>
            <a:endParaRPr lang="en-US"/>
          </a:p>
        </p:txBody>
      </p:sp>
    </p:spTree>
    <p:extLst>
      <p:ext uri="{BB962C8B-B14F-4D97-AF65-F5344CB8AC3E}">
        <p14:creationId xmlns:p14="http://schemas.microsoft.com/office/powerpoint/2010/main" val="3462810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00AB246F-571F-4BA8-B093-06780F05D3C2}" type="slidenum">
              <a:t>15</a:t>
            </a:fld>
            <a:endParaRPr lang="en-US"/>
          </a:p>
        </p:txBody>
      </p:sp>
    </p:spTree>
    <p:extLst>
      <p:ext uri="{BB962C8B-B14F-4D97-AF65-F5344CB8AC3E}">
        <p14:creationId xmlns:p14="http://schemas.microsoft.com/office/powerpoint/2010/main" val="74207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B246F-571F-4BA8-B093-06780F05D3C2}" type="slidenum">
              <a:t>19</a:t>
            </a:fld>
            <a:endParaRPr lang="en-US"/>
          </a:p>
        </p:txBody>
      </p:sp>
    </p:spTree>
    <p:extLst>
      <p:ext uri="{BB962C8B-B14F-4D97-AF65-F5344CB8AC3E}">
        <p14:creationId xmlns:p14="http://schemas.microsoft.com/office/powerpoint/2010/main" val="10799870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678676"/>
            <a:ext cx="10363200" cy="941695"/>
          </a:xfrm>
        </p:spPr>
        <p:txBody>
          <a:bodyPr/>
          <a:lstStyle>
            <a:lvl1pPr>
              <a:defRPr sz="4000" b="1">
                <a:solidFill>
                  <a:schemeClr val="bg1"/>
                </a:solidFill>
                <a:latin typeface="Arial" pitchFamily="34" charset="0"/>
                <a:cs typeface="Arial" pitchFamily="34" charset="0"/>
              </a:defRPr>
            </a:lvl1pPr>
          </a:lstStyle>
          <a:p>
            <a:r>
              <a:rPr lang="en-US"/>
              <a:t>Click to edit Master title style</a:t>
            </a:r>
          </a:p>
        </p:txBody>
      </p:sp>
      <p:sp>
        <p:nvSpPr>
          <p:cNvPr id="3" name="Subtitle 2"/>
          <p:cNvSpPr>
            <a:spLocks noGrp="1"/>
          </p:cNvSpPr>
          <p:nvPr>
            <p:ph type="subTitle" idx="1"/>
          </p:nvPr>
        </p:nvSpPr>
        <p:spPr>
          <a:xfrm>
            <a:off x="1828800" y="2702259"/>
            <a:ext cx="8534400" cy="750627"/>
          </a:xfrm>
        </p:spPr>
        <p:txBody>
          <a:bodyPr/>
          <a:lstStyle>
            <a:lvl1pPr marL="0" indent="0" algn="ctr">
              <a:buNone/>
              <a:defRPr sz="280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748978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6D0161B-F340-4C6E-B817-E0F6B6A8EAA9}" type="datetimeFigureOut">
              <a:rPr lang="en-US"/>
              <a:pPr>
                <a:defRPr/>
              </a:pPr>
              <a:t>12/24/2022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F618EB3-8649-4273-9482-2893631DC7AC}" type="slidenum">
              <a:rPr lang="en-US"/>
              <a:pPr>
                <a:defRPr/>
              </a:pPr>
              <a:t>‹#›</a:t>
            </a:fld>
            <a:endParaRPr lang="en-US"/>
          </a:p>
        </p:txBody>
      </p:sp>
    </p:spTree>
    <p:extLst>
      <p:ext uri="{BB962C8B-B14F-4D97-AF65-F5344CB8AC3E}">
        <p14:creationId xmlns:p14="http://schemas.microsoft.com/office/powerpoint/2010/main" val="3219692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7AA5559-CE0B-48AE-B741-7064FD1F2011}" type="datetimeFigureOut">
              <a:rPr lang="en-US"/>
              <a:pPr>
                <a:defRPr/>
              </a:pPr>
              <a:t>12/24/2022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525F698-8935-4CF3-97D3-ADDCA35FCBF9}" type="slidenum">
              <a:rPr lang="en-US"/>
              <a:pPr>
                <a:defRPr/>
              </a:pPr>
              <a:t>‹#›</a:t>
            </a:fld>
            <a:endParaRPr lang="en-US"/>
          </a:p>
        </p:txBody>
      </p:sp>
    </p:spTree>
    <p:extLst>
      <p:ext uri="{BB962C8B-B14F-4D97-AF65-F5344CB8AC3E}">
        <p14:creationId xmlns:p14="http://schemas.microsoft.com/office/powerpoint/2010/main" val="2090487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12" name="Rectangle 11"/>
          <p:cNvSpPr/>
          <p:nvPr userDrawn="1"/>
        </p:nvSpPr>
        <p:spPr>
          <a:xfrm>
            <a:off x="0" y="267725"/>
            <a:ext cx="12192000" cy="760975"/>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214587D-D808-4C02-82BB-31D9CBF30D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162" y="334400"/>
            <a:ext cx="4137288" cy="575851"/>
          </a:xfrm>
          <a:prstGeom prst="rect">
            <a:avLst/>
          </a:prstGeom>
        </p:spPr>
      </p:pic>
    </p:spTree>
    <p:extLst>
      <p:ext uri="{BB962C8B-B14F-4D97-AF65-F5344CB8AC3E}">
        <p14:creationId xmlns:p14="http://schemas.microsoft.com/office/powerpoint/2010/main" val="2907303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37899" y="42622"/>
            <a:ext cx="9744501" cy="967312"/>
          </a:xfrm>
        </p:spPr>
        <p:txBody>
          <a:bodyPr/>
          <a:lstStyle/>
          <a:p>
            <a:r>
              <a:rPr lang="en-US"/>
              <a:t>Click to edit Master title style</a:t>
            </a:r>
          </a:p>
        </p:txBody>
      </p:sp>
      <p:sp>
        <p:nvSpPr>
          <p:cNvPr id="3" name="Content Placeholder 2"/>
          <p:cNvSpPr>
            <a:spLocks noGrp="1"/>
          </p:cNvSpPr>
          <p:nvPr>
            <p:ph idx="1"/>
          </p:nvPr>
        </p:nvSpPr>
        <p:spPr>
          <a:xfrm>
            <a:off x="609600" y="1204409"/>
            <a:ext cx="10972800" cy="4746015"/>
          </a:xfrm>
        </p:spPr>
        <p:txBody>
          <a:bodyPr/>
          <a:lstStyle>
            <a:lvl1pPr>
              <a:buClr>
                <a:schemeClr val="accent6"/>
              </a:buClr>
              <a:defRPr/>
            </a:lvl1pPr>
            <a:lvl2pPr>
              <a:buClr>
                <a:srgbClr val="0F75BD"/>
              </a:buClr>
              <a:defRPr/>
            </a:lvl2pPr>
            <a:lvl3pPr marL="1201738" indent="-287338">
              <a:buClr>
                <a:schemeClr val="accent6"/>
              </a:buClr>
              <a:defRPr/>
            </a:lvl3pPr>
            <a:lvl4pPr>
              <a:buClr>
                <a:srgbClr val="0F75BD"/>
              </a:buClr>
              <a:defRPr/>
            </a:lvl4pPr>
            <a:lvl5pPr>
              <a:buClr>
                <a:schemeClr val="accent6"/>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91734" y="6192839"/>
            <a:ext cx="1174751" cy="365125"/>
          </a:xfrm>
        </p:spPr>
        <p:txBody>
          <a:bodyPr/>
          <a:lstStyle>
            <a:lvl1pPr>
              <a:defRPr>
                <a:solidFill>
                  <a:schemeClr val="tx1"/>
                </a:solidFill>
                <a:latin typeface="Arial" pitchFamily="34" charset="0"/>
                <a:cs typeface="Arial" pitchFamily="34" charset="0"/>
              </a:defRPr>
            </a:lvl1pPr>
          </a:lstStyle>
          <a:p>
            <a:pPr>
              <a:defRPr/>
            </a:pPr>
            <a:fld id="{881D3D89-DC60-4D40-A115-07C4911DA6A9}" type="datetimeFigureOut">
              <a:rPr lang="en-US"/>
              <a:pPr>
                <a:defRPr/>
              </a:pPr>
              <a:t>12/24/2022</a:t>
            </a:fld>
            <a:endParaRPr lang="en-US"/>
          </a:p>
        </p:txBody>
      </p:sp>
      <p:sp>
        <p:nvSpPr>
          <p:cNvPr id="5" name="Footer Placeholder 4"/>
          <p:cNvSpPr>
            <a:spLocks noGrp="1"/>
          </p:cNvSpPr>
          <p:nvPr>
            <p:ph type="ftr" sz="quarter" idx="11"/>
          </p:nvPr>
        </p:nvSpPr>
        <p:spPr>
          <a:xfrm>
            <a:off x="4656667" y="6137276"/>
            <a:ext cx="3860800" cy="365125"/>
          </a:xfrm>
        </p:spPr>
        <p:txBody>
          <a:bodyPr/>
          <a:lstStyle>
            <a:lvl1pPr>
              <a:defRPr>
                <a:solidFill>
                  <a:schemeClr val="tx1"/>
                </a:solidFill>
                <a:latin typeface="Arial" pitchFamily="34" charset="0"/>
                <a:cs typeface="Arial" pitchFamily="34" charset="0"/>
              </a:defRPr>
            </a:lvl1pPr>
          </a:lstStyle>
          <a:p>
            <a:pPr>
              <a:defRPr/>
            </a:pPr>
            <a:r>
              <a:rPr lang="en-US"/>
              <a:t>Footer</a:t>
            </a:r>
          </a:p>
        </p:txBody>
      </p:sp>
      <p:sp>
        <p:nvSpPr>
          <p:cNvPr id="6" name="Slide Number Placeholder 5"/>
          <p:cNvSpPr>
            <a:spLocks noGrp="1"/>
          </p:cNvSpPr>
          <p:nvPr>
            <p:ph type="sldNum" sz="quarter" idx="12"/>
          </p:nvPr>
        </p:nvSpPr>
        <p:spPr>
          <a:xfrm>
            <a:off x="9347200" y="6110289"/>
            <a:ext cx="2844800" cy="365125"/>
          </a:xfrm>
        </p:spPr>
        <p:txBody>
          <a:bodyPr/>
          <a:lstStyle>
            <a:lvl1pPr>
              <a:defRPr>
                <a:solidFill>
                  <a:schemeClr val="tx1"/>
                </a:solidFill>
                <a:latin typeface="Arial" pitchFamily="34" charset="0"/>
                <a:cs typeface="Arial" pitchFamily="34" charset="0"/>
              </a:defRPr>
            </a:lvl1pPr>
          </a:lstStyle>
          <a:p>
            <a:pPr>
              <a:defRPr/>
            </a:pPr>
            <a:fld id="{850B4A4E-3FBF-4EAC-92D1-7E61CB7AEBCF}" type="slidenum">
              <a:rPr lang="en-US"/>
              <a:pPr>
                <a:defRPr/>
              </a:pPr>
              <a:t>‹#›</a:t>
            </a:fld>
            <a:endParaRPr lang="en-US"/>
          </a:p>
        </p:txBody>
      </p:sp>
    </p:spTree>
    <p:extLst>
      <p:ext uri="{BB962C8B-B14F-4D97-AF65-F5344CB8AC3E}">
        <p14:creationId xmlns:p14="http://schemas.microsoft.com/office/powerpoint/2010/main" val="346933096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BAE1D56-1966-4540-963C-7065A47742A7}" type="datetimeFigureOut">
              <a:rPr lang="en-US"/>
              <a:pPr>
                <a:defRPr/>
              </a:pPr>
              <a:t>12/24/2022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C2D7E9-1D58-4A4E-AB44-8AA489526CEF}" type="slidenum">
              <a:rPr lang="en-US"/>
              <a:pPr>
                <a:defRPr/>
              </a:pPr>
              <a:t>‹#›</a:t>
            </a:fld>
            <a:endParaRPr lang="en-US"/>
          </a:p>
        </p:txBody>
      </p:sp>
    </p:spTree>
    <p:extLst>
      <p:ext uri="{BB962C8B-B14F-4D97-AF65-F5344CB8AC3E}">
        <p14:creationId xmlns:p14="http://schemas.microsoft.com/office/powerpoint/2010/main" val="656160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0EB2BEA-8016-403E-97B4-00B5A12BF69E}" type="datetimeFigureOut">
              <a:rPr lang="en-US"/>
              <a:pPr>
                <a:defRPr/>
              </a:pPr>
              <a:t>12/24/2022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5B9971E-D9F2-4380-944F-9F44FF16D00D}" type="slidenum">
              <a:rPr lang="en-US"/>
              <a:pPr>
                <a:defRPr/>
              </a:pPr>
              <a:t>‹#›</a:t>
            </a:fld>
            <a:endParaRPr lang="en-US"/>
          </a:p>
        </p:txBody>
      </p:sp>
    </p:spTree>
    <p:extLst>
      <p:ext uri="{BB962C8B-B14F-4D97-AF65-F5344CB8AC3E}">
        <p14:creationId xmlns:p14="http://schemas.microsoft.com/office/powerpoint/2010/main" val="379267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56E33DA-0636-4B3C-8FB2-9AFBE1226130}" type="datetimeFigureOut">
              <a:rPr lang="en-US"/>
              <a:pPr>
                <a:defRPr/>
              </a:pPr>
              <a:t>12/24/2022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548FD58-066C-454E-B31E-ECF9D7EDBD28}" type="slidenum">
              <a:rPr lang="en-US"/>
              <a:pPr>
                <a:defRPr/>
              </a:pPr>
              <a:t>‹#›</a:t>
            </a:fld>
            <a:endParaRPr lang="en-US"/>
          </a:p>
        </p:txBody>
      </p:sp>
    </p:spTree>
    <p:extLst>
      <p:ext uri="{BB962C8B-B14F-4D97-AF65-F5344CB8AC3E}">
        <p14:creationId xmlns:p14="http://schemas.microsoft.com/office/powerpoint/2010/main" val="469982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5A92C-CCC2-430D-9A1A-5CB9D82E94E9}" type="datetimeFigureOut">
              <a:rPr lang="en-US"/>
              <a:pPr>
                <a:defRPr/>
              </a:pPr>
              <a:t>12/24/2022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EC74FCC-870D-4E74-A923-1032F24BDA37}" type="slidenum">
              <a:rPr lang="en-US"/>
              <a:pPr>
                <a:defRPr/>
              </a:pPr>
              <a:t>‹#›</a:t>
            </a:fld>
            <a:endParaRPr lang="en-US"/>
          </a:p>
        </p:txBody>
      </p:sp>
    </p:spTree>
    <p:extLst>
      <p:ext uri="{BB962C8B-B14F-4D97-AF65-F5344CB8AC3E}">
        <p14:creationId xmlns:p14="http://schemas.microsoft.com/office/powerpoint/2010/main" val="2601894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07B64C-633F-4C19-AEE3-FB5DDEC38C48}" type="datetimeFigureOut">
              <a:rPr lang="en-US"/>
              <a:pPr>
                <a:defRPr/>
              </a:pPr>
              <a:t>12/24/2022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BECA000-FB63-454F-80A5-33363B642DE4}" type="slidenum">
              <a:rPr lang="en-US"/>
              <a:pPr>
                <a:defRPr/>
              </a:pPr>
              <a:t>‹#›</a:t>
            </a:fld>
            <a:endParaRPr lang="en-US"/>
          </a:p>
        </p:txBody>
      </p:sp>
    </p:spTree>
    <p:extLst>
      <p:ext uri="{BB962C8B-B14F-4D97-AF65-F5344CB8AC3E}">
        <p14:creationId xmlns:p14="http://schemas.microsoft.com/office/powerpoint/2010/main" val="2673790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E1335CD-36EC-4718-8A21-55B4CAC46560}" type="datetimeFigureOut">
              <a:rPr lang="en-US"/>
              <a:pPr>
                <a:defRPr/>
              </a:pPr>
              <a:t>12/24/2022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D4BC81B-6B75-449F-857D-90F94B20C7FF}" type="slidenum">
              <a:rPr lang="en-US"/>
              <a:pPr>
                <a:defRPr/>
              </a:pPr>
              <a:t>‹#›</a:t>
            </a:fld>
            <a:endParaRPr lang="en-US"/>
          </a:p>
        </p:txBody>
      </p:sp>
    </p:spTree>
    <p:extLst>
      <p:ext uri="{BB962C8B-B14F-4D97-AF65-F5344CB8AC3E}">
        <p14:creationId xmlns:p14="http://schemas.microsoft.com/office/powerpoint/2010/main" val="523612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F6460AF-AFED-40F6-B3CF-E7A9714F0CA4}" type="datetimeFigureOut">
              <a:rPr lang="en-US"/>
              <a:pPr>
                <a:defRPr/>
              </a:pPr>
              <a:t>12/24/2022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A99CB0-D33F-4385-A287-394889EEF992}" type="slidenum">
              <a:rPr lang="en-US"/>
              <a:pPr>
                <a:defRPr/>
              </a:pPr>
              <a:t>‹#›</a:t>
            </a:fld>
            <a:endParaRPr lang="en-US"/>
          </a:p>
        </p:txBody>
      </p:sp>
    </p:spTree>
    <p:extLst>
      <p:ext uri="{BB962C8B-B14F-4D97-AF65-F5344CB8AC3E}">
        <p14:creationId xmlns:p14="http://schemas.microsoft.com/office/powerpoint/2010/main" val="1225818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837267" y="274638"/>
            <a:ext cx="974513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944B4A89-0093-442B-99C5-8FCE34E7884C}" type="datetimeFigureOut">
              <a:rPr lang="en-US"/>
              <a:pPr>
                <a:defRPr/>
              </a:pPr>
              <a:t>12/24/2022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F4A13191-A157-49BA-A0CA-A2773A17CB7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9" r:id="rId12"/>
  </p:sldLayoutIdLst>
  <p:txStyles>
    <p:titleStyle>
      <a:lvl1pPr algn="ctr" defTabSz="457200" rtl="0" eaLnBrk="0" fontAlgn="base" hangingPunct="0">
        <a:spcBef>
          <a:spcPct val="0"/>
        </a:spcBef>
        <a:spcAft>
          <a:spcPct val="0"/>
        </a:spcAft>
        <a:defRPr sz="3600" kern="1200">
          <a:solidFill>
            <a:schemeClr val="tx1"/>
          </a:solidFill>
          <a:latin typeface="Arial" pitchFamily="34" charset="0"/>
          <a:ea typeface="MS PGothic" pitchFamily="34" charset="-128"/>
          <a:cs typeface="Arial" pitchFamily="34" charset="0"/>
        </a:defRPr>
      </a:lvl1pPr>
      <a:lvl2pPr algn="ctr" defTabSz="457200" rtl="0" eaLnBrk="0" fontAlgn="base" hangingPunct="0">
        <a:spcBef>
          <a:spcPct val="0"/>
        </a:spcBef>
        <a:spcAft>
          <a:spcPct val="0"/>
        </a:spcAft>
        <a:defRPr sz="3600">
          <a:solidFill>
            <a:schemeClr val="tx1"/>
          </a:solidFill>
          <a:latin typeface="Arial" charset="0"/>
          <a:ea typeface="MS PGothic" pitchFamily="34" charset="-128"/>
          <a:cs typeface="Arial" charset="0"/>
        </a:defRPr>
      </a:lvl2pPr>
      <a:lvl3pPr algn="ctr" defTabSz="457200" rtl="0" eaLnBrk="0" fontAlgn="base" hangingPunct="0">
        <a:spcBef>
          <a:spcPct val="0"/>
        </a:spcBef>
        <a:spcAft>
          <a:spcPct val="0"/>
        </a:spcAft>
        <a:defRPr sz="3600">
          <a:solidFill>
            <a:schemeClr val="tx1"/>
          </a:solidFill>
          <a:latin typeface="Arial" charset="0"/>
          <a:ea typeface="MS PGothic" pitchFamily="34" charset="-128"/>
          <a:cs typeface="Arial" charset="0"/>
        </a:defRPr>
      </a:lvl3pPr>
      <a:lvl4pPr algn="ctr" defTabSz="457200" rtl="0" eaLnBrk="0" fontAlgn="base" hangingPunct="0">
        <a:spcBef>
          <a:spcPct val="0"/>
        </a:spcBef>
        <a:spcAft>
          <a:spcPct val="0"/>
        </a:spcAft>
        <a:defRPr sz="3600">
          <a:solidFill>
            <a:schemeClr val="tx1"/>
          </a:solidFill>
          <a:latin typeface="Arial" charset="0"/>
          <a:ea typeface="MS PGothic" pitchFamily="34" charset="-128"/>
          <a:cs typeface="Arial" charset="0"/>
        </a:defRPr>
      </a:lvl4pPr>
      <a:lvl5pPr algn="ctr" defTabSz="457200" rtl="0" eaLnBrk="0" fontAlgn="base" hangingPunct="0">
        <a:spcBef>
          <a:spcPct val="0"/>
        </a:spcBef>
        <a:spcAft>
          <a:spcPct val="0"/>
        </a:spcAft>
        <a:defRPr sz="3600">
          <a:solidFill>
            <a:schemeClr val="tx1"/>
          </a:solidFill>
          <a:latin typeface="Arial" charset="0"/>
          <a:ea typeface="MS PGothic" pitchFamily="34" charset="-128"/>
          <a:cs typeface="Arial" charset="0"/>
        </a:defRPr>
      </a:lvl5pPr>
      <a:lvl6pPr marL="457200" algn="ctr" defTabSz="457200" rtl="0" fontAlgn="base">
        <a:spcBef>
          <a:spcPct val="0"/>
        </a:spcBef>
        <a:spcAft>
          <a:spcPct val="0"/>
        </a:spcAft>
        <a:defRPr sz="4400">
          <a:solidFill>
            <a:schemeClr val="tx1"/>
          </a:solidFill>
          <a:latin typeface="Calibri" pitchFamily="34" charset="0"/>
          <a:ea typeface="MS PGothic" pitchFamily="34" charset="-128"/>
        </a:defRPr>
      </a:lvl6pPr>
      <a:lvl7pPr marL="914400" algn="ctr" defTabSz="457200" rtl="0" fontAlgn="base">
        <a:spcBef>
          <a:spcPct val="0"/>
        </a:spcBef>
        <a:spcAft>
          <a:spcPct val="0"/>
        </a:spcAft>
        <a:defRPr sz="4400">
          <a:solidFill>
            <a:schemeClr val="tx1"/>
          </a:solidFill>
          <a:latin typeface="Calibri" pitchFamily="34" charset="0"/>
          <a:ea typeface="MS PGothic" pitchFamily="34" charset="-128"/>
        </a:defRPr>
      </a:lvl7pPr>
      <a:lvl8pPr marL="1371600" algn="ctr" defTabSz="457200" rtl="0" fontAlgn="base">
        <a:spcBef>
          <a:spcPct val="0"/>
        </a:spcBef>
        <a:spcAft>
          <a:spcPct val="0"/>
        </a:spcAft>
        <a:defRPr sz="4400">
          <a:solidFill>
            <a:schemeClr val="tx1"/>
          </a:solidFill>
          <a:latin typeface="Calibri" pitchFamily="34" charset="0"/>
          <a:ea typeface="MS PGothic" pitchFamily="34" charset="-128"/>
        </a:defRPr>
      </a:lvl8pPr>
      <a:lvl9pPr marL="1828800" algn="ctr" defTabSz="457200" rtl="0" fontAlgn="base">
        <a:spcBef>
          <a:spcPct val="0"/>
        </a:spcBef>
        <a:spcAft>
          <a:spcPct val="0"/>
        </a:spcAft>
        <a:defRPr sz="4400">
          <a:solidFill>
            <a:schemeClr val="tx1"/>
          </a:solidFill>
          <a:latin typeface="Calibri" pitchFamily="34" charset="0"/>
          <a:ea typeface="MS PGothic" pitchFamily="34" charset="-128"/>
        </a:defRPr>
      </a:lvl9pPr>
    </p:titleStyle>
    <p:bodyStyle>
      <a:lvl1pPr marL="463550" indent="-463550" algn="l" defTabSz="457200" rtl="0" eaLnBrk="0" fontAlgn="base" hangingPunct="0">
        <a:spcBef>
          <a:spcPct val="20000"/>
        </a:spcBef>
        <a:spcAft>
          <a:spcPct val="0"/>
        </a:spcAft>
        <a:buClr>
          <a:srgbClr val="F7941D"/>
        </a:buClr>
        <a:buFont typeface="Wingdings 2" pitchFamily="18" charset="2"/>
        <a:buChar char=""/>
        <a:defRPr sz="3200" kern="1200">
          <a:solidFill>
            <a:schemeClr val="tx1"/>
          </a:solidFill>
          <a:latin typeface="Arial" pitchFamily="34" charset="0"/>
          <a:ea typeface="MS PGothic" pitchFamily="34" charset="-128"/>
          <a:cs typeface="Arial" pitchFamily="34" charset="0"/>
        </a:defRPr>
      </a:lvl1pPr>
      <a:lvl2pPr marL="860425" indent="-403225" algn="l" defTabSz="457200" rtl="0" eaLnBrk="0" fontAlgn="base" hangingPunct="0">
        <a:spcBef>
          <a:spcPct val="20000"/>
        </a:spcBef>
        <a:spcAft>
          <a:spcPct val="0"/>
        </a:spcAft>
        <a:buClr>
          <a:srgbClr val="0F75BD"/>
        </a:buClr>
        <a:buFont typeface="Wingdings" pitchFamily="2" charset="2"/>
        <a:buChar char=""/>
        <a:defRPr sz="2800" kern="1200">
          <a:solidFill>
            <a:schemeClr val="tx1"/>
          </a:solidFill>
          <a:latin typeface="Arial" pitchFamily="34" charset="0"/>
          <a:ea typeface="MS PGothic" pitchFamily="34" charset="-128"/>
          <a:cs typeface="Arial" pitchFamily="34" charset="0"/>
        </a:defRPr>
      </a:lvl2pPr>
      <a:lvl3pPr marL="1146175" indent="-231775" algn="l" defTabSz="457200" rtl="0" eaLnBrk="0" fontAlgn="base" hangingPunct="0">
        <a:spcBef>
          <a:spcPct val="20000"/>
        </a:spcBef>
        <a:spcAft>
          <a:spcPct val="0"/>
        </a:spcAft>
        <a:buClr>
          <a:srgbClr val="F7941D"/>
        </a:buClr>
        <a:buFont typeface="Wingdings 2" pitchFamily="18" charset="2"/>
        <a:buChar char=""/>
        <a:defRPr sz="2400" kern="1200">
          <a:solidFill>
            <a:schemeClr val="tx1"/>
          </a:solidFill>
          <a:latin typeface="Arial" pitchFamily="34" charset="0"/>
          <a:ea typeface="MS PGothic" pitchFamily="34" charset="-128"/>
          <a:cs typeface="Arial" pitchFamily="34" charset="0"/>
        </a:defRPr>
      </a:lvl3pPr>
      <a:lvl4pPr marL="1597025" indent="-225425" algn="l" defTabSz="457200" rtl="0" eaLnBrk="0" fontAlgn="base" hangingPunct="0">
        <a:spcBef>
          <a:spcPct val="20000"/>
        </a:spcBef>
        <a:spcAft>
          <a:spcPct val="0"/>
        </a:spcAft>
        <a:buClr>
          <a:srgbClr val="0F75BD"/>
        </a:buClr>
        <a:buFont typeface="Wingdings" pitchFamily="2" charset="2"/>
        <a:buChar char="§"/>
        <a:defRPr sz="2000" kern="1200">
          <a:solidFill>
            <a:schemeClr val="tx1"/>
          </a:solidFill>
          <a:latin typeface="Arial" pitchFamily="34" charset="0"/>
          <a:ea typeface="MS PGothic" pitchFamily="34" charset="-128"/>
          <a:cs typeface="Arial" pitchFamily="34" charset="0"/>
        </a:defRPr>
      </a:lvl4pPr>
      <a:lvl5pPr marL="2060575" indent="-231775" algn="l" defTabSz="457200" rtl="0" eaLnBrk="0" fontAlgn="base" hangingPunct="0">
        <a:spcBef>
          <a:spcPct val="20000"/>
        </a:spcBef>
        <a:spcAft>
          <a:spcPct val="0"/>
        </a:spcAft>
        <a:buClr>
          <a:srgbClr val="F7941D"/>
        </a:buClr>
        <a:buFont typeface="Arial" charset="0"/>
        <a:buChar char="•"/>
        <a:defRPr sz="2000" kern="1200">
          <a:solidFill>
            <a:schemeClr val="tx1"/>
          </a:solidFill>
          <a:latin typeface="Arial" pitchFamily="34" charset="0"/>
          <a:ea typeface="MS PGothic" pitchFamily="34" charset="-128"/>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f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52577" y="1298954"/>
            <a:ext cx="8886834" cy="523220"/>
          </a:xfrm>
          <a:prstGeom prst="rect">
            <a:avLst/>
          </a:prstGeom>
          <a:noFill/>
        </p:spPr>
        <p:txBody>
          <a:bodyPr wrap="square" lIns="91440" tIns="45720" rIns="91440" bIns="45720" rtlCol="0" anchor="t">
            <a:spAutoFit/>
          </a:bodyPr>
          <a:lstStyle/>
          <a:p>
            <a:pPr algn="ctr"/>
            <a:r>
              <a:rPr lang="en-US" sz="2800" dirty="0">
                <a:latin typeface="Book Antiqua"/>
              </a:rPr>
              <a:t>NHẬP MÔN XỬ LÝ NGÔN NGỮ TỰ NHIÊN</a:t>
            </a:r>
          </a:p>
        </p:txBody>
      </p:sp>
      <p:sp>
        <p:nvSpPr>
          <p:cNvPr id="8" name="TextBox 7"/>
          <p:cNvSpPr txBox="1"/>
          <p:nvPr/>
        </p:nvSpPr>
        <p:spPr>
          <a:xfrm>
            <a:off x="1799029" y="3105040"/>
            <a:ext cx="8629656" cy="830997"/>
          </a:xfrm>
          <a:prstGeom prst="rect">
            <a:avLst/>
          </a:prstGeom>
          <a:noFill/>
        </p:spPr>
        <p:txBody>
          <a:bodyPr wrap="square" rtlCol="0">
            <a:spAutoFit/>
          </a:bodyPr>
          <a:lstStyle/>
          <a:p>
            <a:pPr algn="ctr"/>
            <a:r>
              <a:rPr lang="en-US" sz="2400" dirty="0">
                <a:solidFill>
                  <a:schemeClr val="accent5">
                    <a:lumMod val="50000"/>
                  </a:schemeClr>
                </a:solidFill>
                <a:latin typeface="Book Antiqua" panose="02040602050305030304" pitchFamily="18" charset="0"/>
              </a:rPr>
              <a:t>DEVELOPMENTAL NEGATION PROCESSING IN TRANSFORMER LANGUAGE MODELS</a:t>
            </a:r>
          </a:p>
        </p:txBody>
      </p:sp>
      <p:sp>
        <p:nvSpPr>
          <p:cNvPr id="9" name="TextBox 8"/>
          <p:cNvSpPr txBox="1"/>
          <p:nvPr/>
        </p:nvSpPr>
        <p:spPr>
          <a:xfrm>
            <a:off x="1899851" y="3961068"/>
            <a:ext cx="9045527" cy="1323439"/>
          </a:xfrm>
          <a:prstGeom prst="rect">
            <a:avLst/>
          </a:prstGeom>
          <a:noFill/>
        </p:spPr>
        <p:txBody>
          <a:bodyPr wrap="square" rtlCol="0">
            <a:spAutoFit/>
          </a:bodyPr>
          <a:lstStyle/>
          <a:p>
            <a:pPr marL="914400" indent="-914400"/>
            <a:r>
              <a:rPr lang="en-US" sz="2000" i="1" dirty="0">
                <a:latin typeface="Book Antiqua" panose="02040602050305030304" pitchFamily="18" charset="0"/>
              </a:rPr>
              <a:t>GVHD 	:  	</a:t>
            </a:r>
            <a:r>
              <a:rPr lang="en-US" sz="2000" b="1" i="1" dirty="0" err="1">
                <a:solidFill>
                  <a:schemeClr val="tx2"/>
                </a:solidFill>
                <a:latin typeface="Book Antiqua" panose="02040602050305030304" pitchFamily="18" charset="0"/>
              </a:rPr>
              <a:t>ThS</a:t>
            </a:r>
            <a:r>
              <a:rPr lang="en-US" sz="2000" b="1" i="1" dirty="0">
                <a:solidFill>
                  <a:schemeClr val="tx2"/>
                </a:solidFill>
                <a:latin typeface="Book Antiqua" panose="02040602050305030304" pitchFamily="18" charset="0"/>
              </a:rPr>
              <a:t>. </a:t>
            </a:r>
            <a:r>
              <a:rPr lang="en-US" sz="2000" b="1" i="1" dirty="0" err="1">
                <a:solidFill>
                  <a:schemeClr val="tx2"/>
                </a:solidFill>
                <a:latin typeface="Book Antiqua" panose="02040602050305030304" pitchFamily="18" charset="0"/>
              </a:rPr>
              <a:t>Nguyễn</a:t>
            </a:r>
            <a:r>
              <a:rPr lang="en-US" sz="2000" b="1" i="1" dirty="0">
                <a:solidFill>
                  <a:schemeClr val="tx2"/>
                </a:solidFill>
                <a:latin typeface="Book Antiqua" panose="02040602050305030304" pitchFamily="18" charset="0"/>
              </a:rPr>
              <a:t> </a:t>
            </a:r>
            <a:r>
              <a:rPr lang="en-US" sz="2000" b="1" i="1" dirty="0" err="1">
                <a:solidFill>
                  <a:schemeClr val="tx2"/>
                </a:solidFill>
                <a:latin typeface="Book Antiqua" panose="02040602050305030304" pitchFamily="18" charset="0"/>
              </a:rPr>
              <a:t>Hồng</a:t>
            </a:r>
            <a:r>
              <a:rPr lang="en-US" sz="2000" b="1" i="1" dirty="0">
                <a:solidFill>
                  <a:schemeClr val="tx2"/>
                </a:solidFill>
                <a:latin typeface="Book Antiqua" panose="02040602050305030304" pitchFamily="18" charset="0"/>
              </a:rPr>
              <a:t> </a:t>
            </a:r>
            <a:r>
              <a:rPr lang="en-US" sz="2000" b="1" i="1" dirty="0" err="1">
                <a:solidFill>
                  <a:schemeClr val="tx2"/>
                </a:solidFill>
                <a:latin typeface="Book Antiqua" panose="02040602050305030304" pitchFamily="18" charset="0"/>
              </a:rPr>
              <a:t>Bửu</a:t>
            </a:r>
            <a:r>
              <a:rPr lang="en-US" sz="2000" b="1" i="1" dirty="0">
                <a:solidFill>
                  <a:schemeClr val="tx2"/>
                </a:solidFill>
                <a:latin typeface="Book Antiqua" panose="02040602050305030304" pitchFamily="18" charset="0"/>
              </a:rPr>
              <a:t> Long</a:t>
            </a:r>
          </a:p>
          <a:p>
            <a:pPr marL="914400" indent="-914400"/>
            <a:r>
              <a:rPr lang="en-US" sz="2000" i="1" dirty="0">
                <a:latin typeface="Book Antiqua" panose="02040602050305030304" pitchFamily="18" charset="0"/>
              </a:rPr>
              <a:t>SVTH  	:	</a:t>
            </a:r>
            <a:r>
              <a:rPr lang="en-US" sz="2000" i="1" dirty="0">
                <a:solidFill>
                  <a:schemeClr val="accent1">
                    <a:lumMod val="50000"/>
                  </a:schemeClr>
                </a:solidFill>
                <a:latin typeface="Book Antiqua" panose="02040602050305030304" pitchFamily="18" charset="0"/>
              </a:rPr>
              <a:t> </a:t>
            </a:r>
            <a:r>
              <a:rPr lang="en-US" sz="2000" i="1" dirty="0" err="1">
                <a:solidFill>
                  <a:schemeClr val="accent1">
                    <a:lumMod val="50000"/>
                  </a:schemeClr>
                </a:solidFill>
                <a:latin typeface="Book Antiqua" panose="02040602050305030304" pitchFamily="18" charset="0"/>
              </a:rPr>
              <a:t>Cái</a:t>
            </a:r>
            <a:r>
              <a:rPr lang="en-US" sz="2000" i="1" dirty="0">
                <a:solidFill>
                  <a:schemeClr val="accent1">
                    <a:lumMod val="50000"/>
                  </a:schemeClr>
                </a:solidFill>
                <a:latin typeface="Book Antiqua" panose="02040602050305030304" pitchFamily="18" charset="0"/>
              </a:rPr>
              <a:t> </a:t>
            </a:r>
            <a:r>
              <a:rPr lang="en-US" sz="2000" i="1" dirty="0" err="1">
                <a:solidFill>
                  <a:schemeClr val="accent1">
                    <a:lumMod val="50000"/>
                  </a:schemeClr>
                </a:solidFill>
                <a:latin typeface="Book Antiqua" panose="02040602050305030304" pitchFamily="18" charset="0"/>
              </a:rPr>
              <a:t>Hữu</a:t>
            </a:r>
            <a:r>
              <a:rPr lang="en-US" sz="2000" i="1" dirty="0">
                <a:solidFill>
                  <a:schemeClr val="accent1">
                    <a:lumMod val="50000"/>
                  </a:schemeClr>
                </a:solidFill>
                <a:latin typeface="Book Antiqua" panose="02040602050305030304" pitchFamily="18" charset="0"/>
              </a:rPr>
              <a:t> </a:t>
            </a:r>
            <a:r>
              <a:rPr lang="en-US" sz="2000" i="1" dirty="0" err="1">
                <a:solidFill>
                  <a:schemeClr val="accent1">
                    <a:lumMod val="50000"/>
                  </a:schemeClr>
                </a:solidFill>
                <a:latin typeface="Book Antiqua" panose="02040602050305030304" pitchFamily="18" charset="0"/>
              </a:rPr>
              <a:t>Nghĩa</a:t>
            </a:r>
            <a:r>
              <a:rPr lang="en-US" sz="2000" i="1" dirty="0">
                <a:solidFill>
                  <a:schemeClr val="accent1">
                    <a:lumMod val="50000"/>
                  </a:schemeClr>
                </a:solidFill>
                <a:latin typeface="Book Antiqua" panose="02040602050305030304" pitchFamily="18" charset="0"/>
              </a:rPr>
              <a:t> 		 20120335</a:t>
            </a:r>
          </a:p>
          <a:p>
            <a:pPr marL="914400" indent="-914400"/>
            <a:r>
              <a:rPr lang="en-US" sz="2000" i="1" dirty="0">
                <a:solidFill>
                  <a:schemeClr val="accent1">
                    <a:lumMod val="50000"/>
                  </a:schemeClr>
                </a:solidFill>
                <a:latin typeface="Book Antiqua" panose="02040602050305030304" pitchFamily="18" charset="0"/>
              </a:rPr>
              <a:t>		</a:t>
            </a:r>
            <a:r>
              <a:rPr lang="en-US" sz="2000" i="1" dirty="0" err="1">
                <a:solidFill>
                  <a:schemeClr val="accent1">
                    <a:lumMod val="50000"/>
                  </a:schemeClr>
                </a:solidFill>
                <a:latin typeface="Book Antiqua" panose="02040602050305030304" pitchFamily="18" charset="0"/>
              </a:rPr>
              <a:t>Nguyễn</a:t>
            </a:r>
            <a:r>
              <a:rPr lang="en-US" sz="2000" i="1" dirty="0">
                <a:solidFill>
                  <a:schemeClr val="accent1">
                    <a:lumMod val="50000"/>
                  </a:schemeClr>
                </a:solidFill>
                <a:latin typeface="Book Antiqua" panose="02040602050305030304" pitchFamily="18" charset="0"/>
              </a:rPr>
              <a:t> </a:t>
            </a:r>
            <a:r>
              <a:rPr lang="en-US" sz="2000" i="1" dirty="0" err="1">
                <a:solidFill>
                  <a:schemeClr val="accent1">
                    <a:lumMod val="50000"/>
                  </a:schemeClr>
                </a:solidFill>
                <a:latin typeface="Book Antiqua" panose="02040602050305030304" pitchFamily="18" charset="0"/>
              </a:rPr>
              <a:t>Hoàng</a:t>
            </a:r>
            <a:r>
              <a:rPr lang="en-US" sz="2000" i="1" dirty="0">
                <a:solidFill>
                  <a:schemeClr val="accent1">
                    <a:lumMod val="50000"/>
                  </a:schemeClr>
                </a:solidFill>
                <a:latin typeface="Book Antiqua" panose="02040602050305030304" pitchFamily="18" charset="0"/>
              </a:rPr>
              <a:t> Anh </a:t>
            </a:r>
            <a:r>
              <a:rPr lang="en-US" sz="2000" i="1" dirty="0" err="1">
                <a:solidFill>
                  <a:schemeClr val="accent1">
                    <a:lumMod val="50000"/>
                  </a:schemeClr>
                </a:solidFill>
                <a:latin typeface="Book Antiqua" panose="02040602050305030304" pitchFamily="18" charset="0"/>
              </a:rPr>
              <a:t>Kiệt</a:t>
            </a:r>
            <a:r>
              <a:rPr lang="en-US" sz="2000" i="1" dirty="0">
                <a:solidFill>
                  <a:schemeClr val="accent1">
                    <a:lumMod val="50000"/>
                  </a:schemeClr>
                </a:solidFill>
                <a:latin typeface="Book Antiqua" panose="02040602050305030304" pitchFamily="18" charset="0"/>
              </a:rPr>
              <a:t>  19120266</a:t>
            </a:r>
          </a:p>
          <a:p>
            <a:pPr marL="914400" indent="-914400"/>
            <a:r>
              <a:rPr lang="en-US" sz="2000" i="1" dirty="0">
                <a:solidFill>
                  <a:schemeClr val="accent1">
                    <a:lumMod val="50000"/>
                  </a:schemeClr>
                </a:solidFill>
                <a:latin typeface="Book Antiqua" panose="02040602050305030304" pitchFamily="18" charset="0"/>
              </a:rPr>
              <a:t>				</a:t>
            </a:r>
            <a:endParaRPr lang="en-US" sz="2000" i="1" dirty="0">
              <a:solidFill>
                <a:schemeClr val="accent1">
                  <a:lumMod val="75000"/>
                </a:schemeClr>
              </a:solidFill>
              <a:latin typeface="Book Antiqua" panose="02040602050305030304" pitchFamily="18" charset="0"/>
            </a:endParaRPr>
          </a:p>
        </p:txBody>
      </p:sp>
      <p:sp>
        <p:nvSpPr>
          <p:cNvPr id="10" name="TextBox 9"/>
          <p:cNvSpPr txBox="1"/>
          <p:nvPr/>
        </p:nvSpPr>
        <p:spPr>
          <a:xfrm>
            <a:off x="10296525" y="5986648"/>
            <a:ext cx="1895475" cy="400110"/>
          </a:xfrm>
          <a:prstGeom prst="rect">
            <a:avLst/>
          </a:prstGeom>
          <a:noFill/>
        </p:spPr>
        <p:txBody>
          <a:bodyPr wrap="square" rtlCol="0">
            <a:spAutoFit/>
          </a:bodyPr>
          <a:lstStyle/>
          <a:p>
            <a:pPr algn="ctr"/>
            <a:r>
              <a:rPr lang="en-US" sz="2000" dirty="0">
                <a:latin typeface="Book Antiqua" panose="02040602050305030304" pitchFamily="18" charset="0"/>
              </a:rPr>
              <a:t>12/2022</a:t>
            </a:r>
          </a:p>
        </p:txBody>
      </p:sp>
      <p:sp>
        <p:nvSpPr>
          <p:cNvPr id="11" name="TextBox 10">
            <a:extLst>
              <a:ext uri="{FF2B5EF4-FFF2-40B4-BE49-F238E27FC236}">
                <a16:creationId xmlns:a16="http://schemas.microsoft.com/office/drawing/2014/main" id="{9773E5D4-8EC4-4887-95AA-6C90EC45B990}"/>
              </a:ext>
            </a:extLst>
          </p:cNvPr>
          <p:cNvSpPr txBox="1"/>
          <p:nvPr/>
        </p:nvSpPr>
        <p:spPr>
          <a:xfrm>
            <a:off x="3356808" y="1822174"/>
            <a:ext cx="5478373" cy="461665"/>
          </a:xfrm>
          <a:prstGeom prst="rect">
            <a:avLst/>
          </a:prstGeom>
          <a:noFill/>
        </p:spPr>
        <p:txBody>
          <a:bodyPr wrap="square" rtlCol="0">
            <a:spAutoFit/>
          </a:bodyPr>
          <a:lstStyle/>
          <a:p>
            <a:pPr algn="ctr"/>
            <a:r>
              <a:rPr lang="en-US" sz="2400" dirty="0">
                <a:solidFill>
                  <a:srgbClr val="C00000"/>
                </a:solidFill>
                <a:latin typeface="Book Antiqua" panose="02040602050305030304" pitchFamily="18" charset="0"/>
              </a:rPr>
              <a:t>BÁO CÁO ĐỒ ÁN LÝ THUYẾT</a:t>
            </a:r>
          </a:p>
        </p:txBody>
      </p:sp>
    </p:spTree>
    <p:extLst>
      <p:ext uri="{BB962C8B-B14F-4D97-AF65-F5344CB8AC3E}">
        <p14:creationId xmlns:p14="http://schemas.microsoft.com/office/powerpoint/2010/main" val="507967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1. GIỚI THIỆU VỀ MÔ HÌNH TRANSFORMER LANGUAGE MODELS</a:t>
            </a:r>
            <a:endParaRPr lang="en-US" dirty="0"/>
          </a:p>
        </p:txBody>
      </p:sp>
      <p:sp>
        <p:nvSpPr>
          <p:cNvPr id="3" name="Subtitle 2"/>
          <p:cNvSpPr>
            <a:spLocks noGrp="1"/>
          </p:cNvSpPr>
          <p:nvPr>
            <p:ph idx="1"/>
          </p:nvPr>
        </p:nvSpPr>
        <p:spPr/>
        <p:txBody>
          <a:bodyPr/>
          <a:lstStyle/>
          <a:p>
            <a:r>
              <a:rPr lang="en-US" dirty="0" err="1"/>
              <a:t>Mô</a:t>
            </a:r>
            <a:r>
              <a:rPr lang="en-US" dirty="0"/>
              <a:t> </a:t>
            </a:r>
            <a:r>
              <a:rPr lang="en-US" dirty="0" err="1"/>
              <a:t>hình</a:t>
            </a:r>
            <a:r>
              <a:rPr lang="en-US" dirty="0"/>
              <a:t> transformer language models:</a:t>
            </a:r>
            <a:br>
              <a:rPr lang="en-US" dirty="0"/>
            </a:br>
            <a:endParaRPr lang="en-US" dirty="0"/>
          </a:p>
        </p:txBody>
      </p:sp>
      <p:pic>
        <p:nvPicPr>
          <p:cNvPr id="4" name="image1.jpeg">
            <a:extLst>
              <a:ext uri="{FF2B5EF4-FFF2-40B4-BE49-F238E27FC236}">
                <a16:creationId xmlns:a16="http://schemas.microsoft.com/office/drawing/2014/main" id="{754ADD1C-1AB9-54E3-656D-ACB86450F6E0}"/>
              </a:ext>
            </a:extLst>
          </p:cNvPr>
          <p:cNvPicPr>
            <a:picLocks noChangeAspect="1"/>
          </p:cNvPicPr>
          <p:nvPr/>
        </p:nvPicPr>
        <p:blipFill>
          <a:blip r:embed="rId2" cstate="print"/>
          <a:stretch>
            <a:fillRect/>
          </a:stretch>
        </p:blipFill>
        <p:spPr>
          <a:xfrm>
            <a:off x="1946787" y="1915799"/>
            <a:ext cx="7455310" cy="4746014"/>
          </a:xfrm>
          <a:prstGeom prst="rect">
            <a:avLst/>
          </a:prstGeom>
        </p:spPr>
      </p:pic>
    </p:spTree>
    <p:extLst>
      <p:ext uri="{BB962C8B-B14F-4D97-AF65-F5344CB8AC3E}">
        <p14:creationId xmlns:p14="http://schemas.microsoft.com/office/powerpoint/2010/main" val="2035813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a:t>
            </a:r>
            <a:r>
              <a:rPr lang="en-US" sz="3600" b="1" dirty="0"/>
              <a:t>. GIỚI THIỆU VỀ PHƯƠNG PHÁP PHỦ ĐỊNH</a:t>
            </a:r>
            <a:endParaRPr lang="en-US" dirty="0"/>
          </a:p>
        </p:txBody>
      </p:sp>
      <p:sp>
        <p:nvSpPr>
          <p:cNvPr id="3" name="Subtitle 2"/>
          <p:cNvSpPr>
            <a:spLocks noGrp="1"/>
          </p:cNvSpPr>
          <p:nvPr>
            <p:ph idx="1"/>
          </p:nvPr>
        </p:nvSpPr>
        <p:spPr/>
        <p:txBody>
          <a:bodyPr/>
          <a:lstStyle/>
          <a:p>
            <a:pPr>
              <a:buFontTx/>
              <a:buChar char="-"/>
            </a:pPr>
            <a:r>
              <a:rPr lang="en-US" sz="2400" dirty="0" err="1"/>
              <a:t>Phủ</a:t>
            </a:r>
            <a:r>
              <a:rPr lang="en-US" sz="2400" dirty="0"/>
              <a:t> </a:t>
            </a:r>
            <a:r>
              <a:rPr lang="en-US" sz="2400" dirty="0" err="1"/>
              <a:t>định</a:t>
            </a:r>
            <a:r>
              <a:rPr lang="en-US" sz="2400" dirty="0"/>
              <a:t> </a:t>
            </a:r>
            <a:r>
              <a:rPr lang="en-US" sz="2400" dirty="0" err="1"/>
              <a:t>là</a:t>
            </a:r>
            <a:r>
              <a:rPr lang="en-US" sz="2400" dirty="0"/>
              <a:t> </a:t>
            </a:r>
            <a:r>
              <a:rPr lang="en-US" sz="2400" dirty="0" err="1"/>
              <a:t>một</a:t>
            </a:r>
            <a:r>
              <a:rPr lang="en-US" sz="2400" dirty="0"/>
              <a:t> </a:t>
            </a:r>
            <a:r>
              <a:rPr lang="en-US" sz="2400" dirty="0" err="1"/>
              <a:t>cấu</a:t>
            </a:r>
            <a:r>
              <a:rPr lang="en-US" sz="2400" dirty="0"/>
              <a:t> </a:t>
            </a:r>
            <a:r>
              <a:rPr lang="en-US" sz="2400" dirty="0" err="1"/>
              <a:t>trúc</a:t>
            </a:r>
            <a:r>
              <a:rPr lang="en-US" sz="2400" dirty="0"/>
              <a:t> </a:t>
            </a:r>
            <a:r>
              <a:rPr lang="en-US" sz="2400" dirty="0" err="1"/>
              <a:t>quan</a:t>
            </a:r>
            <a:r>
              <a:rPr lang="en-US" sz="2400" dirty="0"/>
              <a:t> </a:t>
            </a:r>
            <a:r>
              <a:rPr lang="en-US" sz="2400" dirty="0" err="1"/>
              <a:t>trọng</a:t>
            </a:r>
            <a:r>
              <a:rPr lang="en-US" sz="2400" dirty="0"/>
              <a:t> </a:t>
            </a:r>
            <a:r>
              <a:rPr lang="en-US" sz="2400" dirty="0" err="1"/>
              <a:t>trong</a:t>
            </a:r>
            <a:r>
              <a:rPr lang="en-US" sz="2400" dirty="0"/>
              <a:t> </a:t>
            </a:r>
            <a:r>
              <a:rPr lang="en-US" sz="2400" dirty="0" err="1"/>
              <a:t>ngôn</a:t>
            </a:r>
            <a:r>
              <a:rPr lang="en-US" sz="2400" dirty="0"/>
              <a:t> </a:t>
            </a:r>
            <a:r>
              <a:rPr lang="en-US" sz="2400" dirty="0" err="1"/>
              <a:t>ngữ</a:t>
            </a:r>
            <a:endParaRPr lang="en-US" sz="2400" dirty="0"/>
          </a:p>
          <a:p>
            <a:pPr>
              <a:buFontTx/>
              <a:buChar char="-"/>
            </a:pPr>
            <a:r>
              <a:rPr lang="en-US" sz="2400" dirty="0" err="1"/>
              <a:t>Phủ</a:t>
            </a:r>
            <a:r>
              <a:rPr lang="en-US" sz="2400" dirty="0"/>
              <a:t> </a:t>
            </a:r>
            <a:r>
              <a:rPr lang="en-US" sz="2400" dirty="0" err="1"/>
              <a:t>định</a:t>
            </a:r>
            <a:r>
              <a:rPr lang="en-US" sz="2400" dirty="0"/>
              <a:t> </a:t>
            </a:r>
            <a:r>
              <a:rPr lang="en-US" sz="2400" dirty="0" err="1"/>
              <a:t>xuất</a:t>
            </a:r>
            <a:r>
              <a:rPr lang="en-US" sz="2400" dirty="0"/>
              <a:t> </a:t>
            </a:r>
            <a:r>
              <a:rPr lang="en-US" sz="2400" dirty="0" err="1"/>
              <a:t>hiện</a:t>
            </a:r>
            <a:r>
              <a:rPr lang="en-US" sz="2400" dirty="0"/>
              <a:t> </a:t>
            </a:r>
            <a:r>
              <a:rPr lang="en-US" sz="2400" dirty="0" err="1"/>
              <a:t>trong</a:t>
            </a:r>
            <a:r>
              <a:rPr lang="en-US" sz="2400" dirty="0"/>
              <a:t> </a:t>
            </a:r>
            <a:r>
              <a:rPr lang="en-US" sz="2400" dirty="0" err="1"/>
              <a:t>mọi</a:t>
            </a:r>
            <a:r>
              <a:rPr lang="en-US" sz="2400" dirty="0"/>
              <a:t> </a:t>
            </a:r>
            <a:r>
              <a:rPr lang="en-US" sz="2400" dirty="0" err="1"/>
              <a:t>lĩnh</a:t>
            </a:r>
            <a:r>
              <a:rPr lang="en-US" sz="2400" dirty="0"/>
              <a:t> </a:t>
            </a:r>
            <a:r>
              <a:rPr lang="en-US" sz="2400" dirty="0" err="1"/>
              <a:t>vực</a:t>
            </a:r>
            <a:r>
              <a:rPr lang="en-US" sz="2400" dirty="0"/>
              <a:t> </a:t>
            </a:r>
            <a:r>
              <a:rPr lang="en-US" sz="2400" dirty="0" err="1"/>
              <a:t>của</a:t>
            </a:r>
            <a:r>
              <a:rPr lang="en-US" sz="2400" dirty="0"/>
              <a:t> </a:t>
            </a:r>
            <a:r>
              <a:rPr lang="en-US" sz="2400" dirty="0" err="1"/>
              <a:t>cuộc</a:t>
            </a:r>
            <a:r>
              <a:rPr lang="en-US" sz="2400" dirty="0"/>
              <a:t> </a:t>
            </a:r>
            <a:r>
              <a:rPr lang="en-US" sz="2400" dirty="0" err="1"/>
              <a:t>sống</a:t>
            </a:r>
            <a:r>
              <a:rPr lang="en-US" sz="2400" dirty="0"/>
              <a:t>: </a:t>
            </a:r>
            <a:r>
              <a:rPr lang="en-US" sz="2400" dirty="0" err="1"/>
              <a:t>trong</a:t>
            </a:r>
            <a:r>
              <a:rPr lang="en-US" sz="2400" dirty="0"/>
              <a:t> </a:t>
            </a:r>
            <a:r>
              <a:rPr lang="en-US" sz="2400" dirty="0" err="1"/>
              <a:t>giao</a:t>
            </a:r>
            <a:r>
              <a:rPr lang="en-US" sz="2400" dirty="0"/>
              <a:t> </a:t>
            </a:r>
            <a:r>
              <a:rPr lang="en-US" sz="2400" dirty="0" err="1"/>
              <a:t>tiếp</a:t>
            </a:r>
            <a:r>
              <a:rPr lang="en-US" sz="2400" dirty="0"/>
              <a:t> </a:t>
            </a:r>
            <a:r>
              <a:rPr lang="en-US" sz="2400" dirty="0" err="1"/>
              <a:t>hằng</a:t>
            </a:r>
            <a:r>
              <a:rPr lang="en-US" sz="2400" dirty="0"/>
              <a:t> </a:t>
            </a:r>
            <a:r>
              <a:rPr lang="en-US" sz="2400" dirty="0" err="1"/>
              <a:t>ngày</a:t>
            </a:r>
            <a:r>
              <a:rPr lang="en-US" sz="2400" dirty="0"/>
              <a:t>, </a:t>
            </a:r>
            <a:r>
              <a:rPr lang="en-US" sz="2400" dirty="0" err="1"/>
              <a:t>trong</a:t>
            </a:r>
            <a:r>
              <a:rPr lang="en-US" sz="2400" dirty="0"/>
              <a:t> </a:t>
            </a:r>
            <a:r>
              <a:rPr lang="en-US" sz="2400" dirty="0" err="1"/>
              <a:t>triết</a:t>
            </a:r>
            <a:r>
              <a:rPr lang="en-US" sz="2400" dirty="0"/>
              <a:t> </a:t>
            </a:r>
            <a:r>
              <a:rPr lang="en-US" sz="2400" dirty="0" err="1"/>
              <a:t>học</a:t>
            </a:r>
            <a:r>
              <a:rPr lang="en-US" sz="2400" dirty="0"/>
              <a:t> (Horn, 1989), </a:t>
            </a:r>
            <a:r>
              <a:rPr lang="en-US" sz="2400" dirty="0" err="1"/>
              <a:t>ngôn</a:t>
            </a:r>
            <a:r>
              <a:rPr lang="en-US" sz="2400" dirty="0"/>
              <a:t> </a:t>
            </a:r>
            <a:r>
              <a:rPr lang="en-US" sz="2400" dirty="0" err="1"/>
              <a:t>ngữ</a:t>
            </a:r>
            <a:r>
              <a:rPr lang="en-US" sz="2400" dirty="0"/>
              <a:t> </a:t>
            </a:r>
            <a:r>
              <a:rPr lang="en-US" sz="2400" dirty="0" err="1"/>
              <a:t>học</a:t>
            </a:r>
            <a:r>
              <a:rPr lang="en-US" sz="2400" dirty="0"/>
              <a:t> </a:t>
            </a:r>
            <a:r>
              <a:rPr lang="en-US" sz="2400" dirty="0" err="1"/>
              <a:t>tâm</a:t>
            </a:r>
            <a:r>
              <a:rPr lang="en-US" sz="2400" dirty="0"/>
              <a:t> </a:t>
            </a:r>
            <a:r>
              <a:rPr lang="en-US" sz="2400" dirty="0" err="1"/>
              <a:t>lý</a:t>
            </a:r>
            <a:r>
              <a:rPr lang="en-US" sz="2400" dirty="0"/>
              <a:t> (Zwaan, 2012) </a:t>
            </a:r>
            <a:r>
              <a:rPr lang="en-US" sz="2400" dirty="0" err="1"/>
              <a:t>và</a:t>
            </a:r>
            <a:r>
              <a:rPr lang="en-US" sz="2400" dirty="0"/>
              <a:t> </a:t>
            </a:r>
            <a:r>
              <a:rPr lang="en-US" sz="2400" dirty="0" err="1"/>
              <a:t>cả</a:t>
            </a:r>
            <a:r>
              <a:rPr lang="en-US" sz="2400" dirty="0"/>
              <a:t> </a:t>
            </a:r>
            <a:r>
              <a:rPr lang="en-US" sz="2400" dirty="0" err="1"/>
              <a:t>xử</a:t>
            </a:r>
            <a:r>
              <a:rPr lang="en-US" sz="2400" dirty="0"/>
              <a:t> </a:t>
            </a:r>
            <a:r>
              <a:rPr lang="en-US" sz="2400" dirty="0" err="1"/>
              <a:t>lý</a:t>
            </a:r>
            <a:r>
              <a:rPr lang="en-US" sz="2400" dirty="0"/>
              <a:t> </a:t>
            </a:r>
            <a:r>
              <a:rPr lang="en-US" sz="2400" dirty="0" err="1"/>
              <a:t>ngôn</a:t>
            </a:r>
            <a:r>
              <a:rPr lang="en-US" sz="2400" dirty="0"/>
              <a:t> </a:t>
            </a:r>
            <a:r>
              <a:rPr lang="en-US" sz="2400" dirty="0" err="1"/>
              <a:t>ngữ</a:t>
            </a:r>
            <a:r>
              <a:rPr lang="en-US" sz="2400" dirty="0"/>
              <a:t> </a:t>
            </a:r>
            <a:r>
              <a:rPr lang="en-US" sz="2400" dirty="0" err="1"/>
              <a:t>tự</a:t>
            </a:r>
            <a:r>
              <a:rPr lang="en-US" sz="2400" dirty="0"/>
              <a:t> </a:t>
            </a:r>
            <a:r>
              <a:rPr lang="en-US" sz="2400" dirty="0" err="1"/>
              <a:t>nhiên</a:t>
            </a:r>
            <a:r>
              <a:rPr lang="en-US" sz="2400" dirty="0"/>
              <a:t> (NLP) (</a:t>
            </a:r>
            <a:r>
              <a:rPr lang="en-US" sz="2400" dirty="0" err="1"/>
              <a:t>Morante</a:t>
            </a:r>
            <a:r>
              <a:rPr lang="en-US" sz="2400" dirty="0"/>
              <a:t> &amp; Blanco, 2020).</a:t>
            </a:r>
          </a:p>
          <a:p>
            <a:pPr marL="0" indent="0">
              <a:buClr>
                <a:srgbClr val="F79646"/>
              </a:buClr>
              <a:buNone/>
            </a:pPr>
            <a:br>
              <a:rPr lang="en-US" dirty="0"/>
            </a:br>
            <a:endParaRPr lang="en-US" dirty="0"/>
          </a:p>
        </p:txBody>
      </p:sp>
      <p:pic>
        <p:nvPicPr>
          <p:cNvPr id="4" name="Picture 3" descr="A picture containing person, person, tree, outdoor&#10;&#10;Description automatically generated">
            <a:extLst>
              <a:ext uri="{FF2B5EF4-FFF2-40B4-BE49-F238E27FC236}">
                <a16:creationId xmlns:a16="http://schemas.microsoft.com/office/drawing/2014/main" id="{A64330EB-95B0-E5AC-22E1-E47786007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616" y="2869688"/>
            <a:ext cx="2030809" cy="2867024"/>
          </a:xfrm>
          <a:prstGeom prst="rect">
            <a:avLst/>
          </a:prstGeom>
        </p:spPr>
      </p:pic>
      <p:pic>
        <p:nvPicPr>
          <p:cNvPr id="5" name="Picture 4" descr="A person with white hair&#10;&#10;Description automatically generated with low confidence">
            <a:extLst>
              <a:ext uri="{FF2B5EF4-FFF2-40B4-BE49-F238E27FC236}">
                <a16:creationId xmlns:a16="http://schemas.microsoft.com/office/drawing/2014/main" id="{0BC216B8-76ED-0091-FE37-5496D78B30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6388" y="2869688"/>
            <a:ext cx="2867024" cy="2867024"/>
          </a:xfrm>
          <a:prstGeom prst="rect">
            <a:avLst/>
          </a:prstGeom>
        </p:spPr>
      </p:pic>
      <p:pic>
        <p:nvPicPr>
          <p:cNvPr id="6" name="Picture 5" descr="A person smiling for the camera&#10;&#10;Description automatically generated with medium confidence">
            <a:extLst>
              <a:ext uri="{FF2B5EF4-FFF2-40B4-BE49-F238E27FC236}">
                <a16:creationId xmlns:a16="http://schemas.microsoft.com/office/drawing/2014/main" id="{1FC3D931-91AB-199B-0351-BEDE490BC3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9151" y="2869688"/>
            <a:ext cx="2867024" cy="2867024"/>
          </a:xfrm>
          <a:prstGeom prst="rect">
            <a:avLst/>
          </a:prstGeom>
        </p:spPr>
      </p:pic>
      <p:sp>
        <p:nvSpPr>
          <p:cNvPr id="7" name="TextBox 6">
            <a:extLst>
              <a:ext uri="{FF2B5EF4-FFF2-40B4-BE49-F238E27FC236}">
                <a16:creationId xmlns:a16="http://schemas.microsoft.com/office/drawing/2014/main" id="{50ED3B74-21F1-51B6-3D28-84DCA440879B}"/>
              </a:ext>
            </a:extLst>
          </p:cNvPr>
          <p:cNvSpPr txBox="1"/>
          <p:nvPr/>
        </p:nvSpPr>
        <p:spPr>
          <a:xfrm>
            <a:off x="1033617" y="5913003"/>
            <a:ext cx="2030808" cy="400110"/>
          </a:xfrm>
          <a:prstGeom prst="rect">
            <a:avLst/>
          </a:prstGeom>
          <a:noFill/>
        </p:spPr>
        <p:txBody>
          <a:bodyPr wrap="square" rtlCol="0">
            <a:spAutoFit/>
          </a:bodyPr>
          <a:lstStyle/>
          <a:p>
            <a:r>
              <a:rPr lang="en-US" sz="2000" dirty="0"/>
              <a:t>Laurence R. Horn</a:t>
            </a:r>
          </a:p>
        </p:txBody>
      </p:sp>
      <p:sp>
        <p:nvSpPr>
          <p:cNvPr id="8" name="TextBox 7">
            <a:extLst>
              <a:ext uri="{FF2B5EF4-FFF2-40B4-BE49-F238E27FC236}">
                <a16:creationId xmlns:a16="http://schemas.microsoft.com/office/drawing/2014/main" id="{1F40828D-1C58-C0F7-ECDB-F08F8E471484}"/>
              </a:ext>
            </a:extLst>
          </p:cNvPr>
          <p:cNvSpPr txBox="1"/>
          <p:nvPr/>
        </p:nvSpPr>
        <p:spPr>
          <a:xfrm>
            <a:off x="4991209" y="5857225"/>
            <a:ext cx="1718940" cy="400110"/>
          </a:xfrm>
          <a:prstGeom prst="rect">
            <a:avLst/>
          </a:prstGeom>
          <a:noFill/>
        </p:spPr>
        <p:txBody>
          <a:bodyPr wrap="square" rtlCol="0">
            <a:spAutoFit/>
          </a:bodyPr>
          <a:lstStyle/>
          <a:p>
            <a:r>
              <a:rPr lang="en-US" sz="2000" dirty="0"/>
              <a:t>Rolf A. Zwaan</a:t>
            </a:r>
          </a:p>
        </p:txBody>
      </p:sp>
      <p:sp>
        <p:nvSpPr>
          <p:cNvPr id="9" name="TextBox 8">
            <a:extLst>
              <a:ext uri="{FF2B5EF4-FFF2-40B4-BE49-F238E27FC236}">
                <a16:creationId xmlns:a16="http://schemas.microsoft.com/office/drawing/2014/main" id="{785D0EC1-355D-F7F5-FFA7-DB7DDAB4A5B3}"/>
              </a:ext>
            </a:extLst>
          </p:cNvPr>
          <p:cNvSpPr txBox="1"/>
          <p:nvPr/>
        </p:nvSpPr>
        <p:spPr>
          <a:xfrm>
            <a:off x="8957540" y="5857225"/>
            <a:ext cx="1850246" cy="400110"/>
          </a:xfrm>
          <a:prstGeom prst="rect">
            <a:avLst/>
          </a:prstGeom>
          <a:noFill/>
        </p:spPr>
        <p:txBody>
          <a:bodyPr wrap="square" rtlCol="0">
            <a:spAutoFit/>
          </a:bodyPr>
          <a:lstStyle/>
          <a:p>
            <a:r>
              <a:rPr lang="en-US" sz="2000" dirty="0"/>
              <a:t>Eduardo Blanco</a:t>
            </a:r>
          </a:p>
        </p:txBody>
      </p:sp>
    </p:spTree>
    <p:extLst>
      <p:ext uri="{BB962C8B-B14F-4D97-AF65-F5344CB8AC3E}">
        <p14:creationId xmlns:p14="http://schemas.microsoft.com/office/powerpoint/2010/main" val="1967323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3E19-C372-756A-50BF-58DA0BA30005}"/>
              </a:ext>
            </a:extLst>
          </p:cNvPr>
          <p:cNvSpPr>
            <a:spLocks noGrp="1"/>
          </p:cNvSpPr>
          <p:nvPr>
            <p:ph type="title"/>
          </p:nvPr>
        </p:nvSpPr>
        <p:spPr/>
        <p:txBody>
          <a:bodyPr/>
          <a:lstStyle/>
          <a:p>
            <a:r>
              <a:rPr lang="en-US" b="1" dirty="0"/>
              <a:t>2</a:t>
            </a:r>
            <a:r>
              <a:rPr lang="en-US" sz="3600" b="1" dirty="0"/>
              <a:t>. GIỚI THIỆU VỀ PHƯƠNG PHÁP PHỦ ĐỊNH</a:t>
            </a:r>
            <a:endParaRPr lang="en-US" dirty="0"/>
          </a:p>
        </p:txBody>
      </p:sp>
      <p:sp>
        <p:nvSpPr>
          <p:cNvPr id="3" name="Content Placeholder 2">
            <a:extLst>
              <a:ext uri="{FF2B5EF4-FFF2-40B4-BE49-F238E27FC236}">
                <a16:creationId xmlns:a16="http://schemas.microsoft.com/office/drawing/2014/main" id="{87B881EB-64D2-1A31-0F06-5D6712A78B1C}"/>
              </a:ext>
            </a:extLst>
          </p:cNvPr>
          <p:cNvSpPr>
            <a:spLocks noGrp="1"/>
          </p:cNvSpPr>
          <p:nvPr>
            <p:ph idx="1"/>
          </p:nvPr>
        </p:nvSpPr>
        <p:spPr/>
        <p:txBody>
          <a:bodyPr/>
          <a:lstStyle/>
          <a:p>
            <a:r>
              <a:rPr lang="en-US" sz="2800" dirty="0" err="1"/>
              <a:t>Trẻ</a:t>
            </a:r>
            <a:r>
              <a:rPr lang="en-US" sz="2800" dirty="0"/>
              <a:t> </a:t>
            </a:r>
            <a:r>
              <a:rPr lang="en-US" sz="2800" dirty="0" err="1"/>
              <a:t>em</a:t>
            </a:r>
            <a:r>
              <a:rPr lang="en-US" sz="2800" dirty="0"/>
              <a:t> </a:t>
            </a:r>
            <a:r>
              <a:rPr lang="en-US" sz="2800" dirty="0" err="1"/>
              <a:t>đã</a:t>
            </a:r>
            <a:r>
              <a:rPr lang="en-US" sz="2800" dirty="0"/>
              <a:t> </a:t>
            </a:r>
            <a:r>
              <a:rPr lang="en-US" sz="2800" dirty="0" err="1"/>
              <a:t>tập</a:t>
            </a:r>
            <a:r>
              <a:rPr lang="en-US" sz="2800" dirty="0"/>
              <a:t> </a:t>
            </a:r>
            <a:r>
              <a:rPr lang="en-US" sz="2800" dirty="0" err="1"/>
              <a:t>nói</a:t>
            </a:r>
            <a:r>
              <a:rPr lang="en-US" sz="2800" dirty="0"/>
              <a:t> “</a:t>
            </a:r>
            <a:r>
              <a:rPr lang="en-US" sz="2800" dirty="0" err="1"/>
              <a:t>không</a:t>
            </a:r>
            <a:r>
              <a:rPr lang="en-US" sz="2800" dirty="0"/>
              <a:t>” </a:t>
            </a:r>
            <a:r>
              <a:rPr lang="en-US" sz="2800" dirty="0" err="1"/>
              <a:t>để</a:t>
            </a:r>
            <a:r>
              <a:rPr lang="en-US" sz="2800" dirty="0"/>
              <a:t> </a:t>
            </a:r>
            <a:r>
              <a:rPr lang="en-US" sz="2800" dirty="0" err="1"/>
              <a:t>bày</a:t>
            </a:r>
            <a:r>
              <a:rPr lang="en-US" sz="2800" dirty="0"/>
              <a:t> </a:t>
            </a:r>
            <a:r>
              <a:rPr lang="en-US" sz="2800" dirty="0" err="1"/>
              <a:t>tỏ</a:t>
            </a:r>
            <a:r>
              <a:rPr lang="en-US" sz="2800" dirty="0"/>
              <a:t> </a:t>
            </a:r>
            <a:r>
              <a:rPr lang="en-US" sz="2800" dirty="0" err="1"/>
              <a:t>những</a:t>
            </a:r>
            <a:r>
              <a:rPr lang="en-US" sz="2800" dirty="0"/>
              <a:t> </a:t>
            </a:r>
            <a:r>
              <a:rPr lang="en-US" sz="2800" dirty="0" err="1"/>
              <a:t>điều</a:t>
            </a:r>
            <a:r>
              <a:rPr lang="en-US" sz="2800" dirty="0"/>
              <a:t> </a:t>
            </a:r>
            <a:r>
              <a:rPr lang="en-US" sz="2800" dirty="0" err="1"/>
              <a:t>mình</a:t>
            </a:r>
            <a:r>
              <a:rPr lang="en-US" sz="2800" dirty="0"/>
              <a:t> </a:t>
            </a:r>
            <a:r>
              <a:rPr lang="en-US" sz="2800" dirty="0" err="1"/>
              <a:t>không</a:t>
            </a:r>
            <a:r>
              <a:rPr lang="en-US" sz="2800" dirty="0"/>
              <a:t> </a:t>
            </a:r>
            <a:r>
              <a:rPr lang="en-US" sz="2800" dirty="0" err="1"/>
              <a:t>muốn</a:t>
            </a:r>
            <a:r>
              <a:rPr lang="en-US" sz="2800" dirty="0"/>
              <a:t>, </a:t>
            </a:r>
            <a:r>
              <a:rPr lang="en-US" sz="2800" dirty="0" err="1"/>
              <a:t>để</a:t>
            </a:r>
            <a:r>
              <a:rPr lang="en-US" sz="2800" dirty="0"/>
              <a:t> </a:t>
            </a:r>
            <a:r>
              <a:rPr lang="en-US" sz="2800" dirty="0" err="1"/>
              <a:t>thể</a:t>
            </a:r>
            <a:r>
              <a:rPr lang="en-US" sz="2800" dirty="0"/>
              <a:t> </a:t>
            </a:r>
            <a:r>
              <a:rPr lang="en-US" sz="2800" dirty="0" err="1"/>
              <a:t>hiện</a:t>
            </a:r>
            <a:r>
              <a:rPr lang="en-US" sz="2800" dirty="0"/>
              <a:t> </a:t>
            </a:r>
            <a:r>
              <a:rPr lang="en-US" sz="2800" dirty="0" err="1"/>
              <a:t>suy</a:t>
            </a:r>
            <a:r>
              <a:rPr lang="en-US" sz="2800" dirty="0"/>
              <a:t> </a:t>
            </a:r>
            <a:r>
              <a:rPr lang="en-US" sz="2800" dirty="0" err="1"/>
              <a:t>nghĩ</a:t>
            </a:r>
            <a:r>
              <a:rPr lang="en-US" sz="2800" dirty="0"/>
              <a:t>, </a:t>
            </a:r>
            <a:r>
              <a:rPr lang="en-US" sz="2800" dirty="0" err="1"/>
              <a:t>thái</a:t>
            </a:r>
            <a:r>
              <a:rPr lang="en-US" sz="2800" dirty="0"/>
              <a:t> </a:t>
            </a:r>
            <a:r>
              <a:rPr lang="en-US" sz="2800" dirty="0" err="1"/>
              <a:t>độ</a:t>
            </a:r>
            <a:r>
              <a:rPr lang="en-US" sz="2800" dirty="0"/>
              <a:t> </a:t>
            </a:r>
            <a:r>
              <a:rPr lang="en-US" sz="2800" dirty="0" err="1"/>
              <a:t>của</a:t>
            </a:r>
            <a:r>
              <a:rPr lang="en-US" sz="2800" dirty="0"/>
              <a:t> </a:t>
            </a:r>
            <a:r>
              <a:rPr lang="en-US" sz="2800" dirty="0" err="1"/>
              <a:t>bản</a:t>
            </a:r>
            <a:r>
              <a:rPr lang="en-US" sz="2800" dirty="0"/>
              <a:t> </a:t>
            </a:r>
            <a:r>
              <a:rPr lang="en-US" sz="2800" dirty="0" err="1"/>
              <a:t>thân</a:t>
            </a:r>
            <a:r>
              <a:rPr lang="en-US" sz="2800" dirty="0"/>
              <a:t> </a:t>
            </a:r>
            <a:r>
              <a:rPr lang="en-US" sz="2800" dirty="0" err="1"/>
              <a:t>từ</a:t>
            </a:r>
            <a:r>
              <a:rPr lang="en-US" sz="2800" dirty="0"/>
              <a:t> </a:t>
            </a:r>
            <a:r>
              <a:rPr lang="en-US" sz="2800" dirty="0" err="1"/>
              <a:t>những</a:t>
            </a:r>
            <a:r>
              <a:rPr lang="en-US" sz="2800" dirty="0"/>
              <a:t> </a:t>
            </a:r>
            <a:r>
              <a:rPr lang="en-US" sz="2800" dirty="0" err="1"/>
              <a:t>tuổi</a:t>
            </a:r>
            <a:r>
              <a:rPr lang="en-US" sz="2800" dirty="0"/>
              <a:t> </a:t>
            </a:r>
            <a:r>
              <a:rPr lang="en-US" sz="2800" dirty="0" err="1"/>
              <a:t>đầu</a:t>
            </a:r>
            <a:r>
              <a:rPr lang="en-US" sz="2800" dirty="0"/>
              <a:t>.</a:t>
            </a:r>
          </a:p>
          <a:p>
            <a:r>
              <a:rPr lang="en-US" sz="2800" dirty="0" err="1"/>
              <a:t>Trong</a:t>
            </a:r>
            <a:r>
              <a:rPr lang="en-US" sz="2800" dirty="0"/>
              <a:t> </a:t>
            </a:r>
            <a:r>
              <a:rPr lang="en-US" sz="2800" dirty="0" err="1"/>
              <a:t>bài</a:t>
            </a:r>
            <a:r>
              <a:rPr lang="en-US" sz="2800" dirty="0"/>
              <a:t> </a:t>
            </a:r>
            <a:r>
              <a:rPr lang="en-US" sz="2800" dirty="0" err="1"/>
              <a:t>báo</a:t>
            </a:r>
            <a:r>
              <a:rPr lang="en-US" sz="2800" dirty="0"/>
              <a:t> </a:t>
            </a:r>
            <a:r>
              <a:rPr lang="en-US" sz="2800" dirty="0" err="1"/>
              <a:t>ngắn</a:t>
            </a:r>
            <a:r>
              <a:rPr lang="en-US" sz="2800" dirty="0"/>
              <a:t> </a:t>
            </a:r>
            <a:r>
              <a:rPr lang="en-US" sz="2800" dirty="0" err="1"/>
              <a:t>này</a:t>
            </a:r>
            <a:r>
              <a:rPr lang="en-US" sz="2800" dirty="0"/>
              <a:t>, </a:t>
            </a:r>
            <a:r>
              <a:rPr lang="en-US" sz="2800" dirty="0" err="1"/>
              <a:t>các</a:t>
            </a:r>
            <a:r>
              <a:rPr lang="en-US" sz="2800" dirty="0"/>
              <a:t> </a:t>
            </a:r>
            <a:r>
              <a:rPr lang="en-US" sz="2800" dirty="0" err="1"/>
              <a:t>nhà</a:t>
            </a:r>
            <a:r>
              <a:rPr lang="en-US" sz="2800" dirty="0"/>
              <a:t> </a:t>
            </a:r>
            <a:r>
              <a:rPr lang="en-US" sz="2800" dirty="0" err="1"/>
              <a:t>nghiên</a:t>
            </a:r>
            <a:r>
              <a:rPr lang="en-US" sz="2800" dirty="0"/>
              <a:t> </a:t>
            </a:r>
            <a:r>
              <a:rPr lang="en-US" sz="2800" dirty="0" err="1"/>
              <a:t>cứu</a:t>
            </a:r>
            <a:r>
              <a:rPr lang="en-US" sz="2800" dirty="0"/>
              <a:t> </a:t>
            </a:r>
            <a:r>
              <a:rPr lang="en-US" sz="2800" dirty="0" err="1"/>
              <a:t>đã</a:t>
            </a:r>
            <a:r>
              <a:rPr lang="en-US" sz="2800" dirty="0"/>
              <a:t> </a:t>
            </a:r>
            <a:r>
              <a:rPr lang="en-US" sz="2800" dirty="0" err="1"/>
              <a:t>điều</a:t>
            </a:r>
            <a:r>
              <a:rPr lang="en-US" sz="2800" dirty="0"/>
              <a:t> </a:t>
            </a:r>
            <a:r>
              <a:rPr lang="en-US" sz="2800" dirty="0" err="1"/>
              <a:t>tra</a:t>
            </a:r>
            <a:r>
              <a:rPr lang="en-US" sz="2800" dirty="0"/>
              <a:t> </a:t>
            </a:r>
            <a:r>
              <a:rPr lang="en-US" sz="2800" dirty="0" err="1"/>
              <a:t>xem</a:t>
            </a:r>
            <a:r>
              <a:rPr lang="en-US" sz="2800" dirty="0"/>
              <a:t> </a:t>
            </a:r>
            <a:r>
              <a:rPr lang="en-US" sz="2800" dirty="0" err="1"/>
              <a:t>một</a:t>
            </a:r>
            <a:r>
              <a:rPr lang="en-US" sz="2800" dirty="0"/>
              <a:t> </a:t>
            </a:r>
            <a:r>
              <a:rPr lang="en-US" sz="2800" dirty="0" err="1"/>
              <a:t>bộ</a:t>
            </a:r>
            <a:r>
              <a:rPr lang="en-US" sz="2800" dirty="0"/>
              <a:t> TLM </a:t>
            </a:r>
            <a:r>
              <a:rPr lang="en-US" sz="2800" dirty="0" err="1"/>
              <a:t>có</a:t>
            </a:r>
            <a:r>
              <a:rPr lang="en-US" sz="2800" dirty="0"/>
              <a:t> </a:t>
            </a:r>
            <a:r>
              <a:rPr lang="en-US" sz="2800" dirty="0" err="1"/>
              <a:t>thể</a:t>
            </a:r>
            <a:r>
              <a:rPr lang="en-US" sz="2800" dirty="0"/>
              <a:t> </a:t>
            </a:r>
            <a:r>
              <a:rPr lang="en-US" sz="2800" dirty="0" err="1"/>
              <a:t>xử</a:t>
            </a:r>
            <a:r>
              <a:rPr lang="en-US" sz="2800" dirty="0"/>
              <a:t> </a:t>
            </a:r>
            <a:r>
              <a:rPr lang="en-US" sz="2800" dirty="0" err="1"/>
              <a:t>lý</a:t>
            </a:r>
            <a:r>
              <a:rPr lang="en-US" sz="2800" dirty="0"/>
              <a:t> </a:t>
            </a:r>
            <a:r>
              <a:rPr lang="en-US" sz="2800" dirty="0" err="1"/>
              <a:t>phủ</a:t>
            </a:r>
            <a:r>
              <a:rPr lang="en-US" sz="2800" dirty="0"/>
              <a:t> </a:t>
            </a:r>
            <a:r>
              <a:rPr lang="en-US" sz="2800" dirty="0" err="1"/>
              <a:t>định</a:t>
            </a:r>
            <a:r>
              <a:rPr lang="en-US" sz="2800" dirty="0"/>
              <a:t> </a:t>
            </a:r>
            <a:r>
              <a:rPr lang="en-US" sz="2800" dirty="0" err="1"/>
              <a:t>bằng</a:t>
            </a:r>
            <a:r>
              <a:rPr lang="en-US" sz="2800" dirty="0"/>
              <a:t> </a:t>
            </a:r>
            <a:r>
              <a:rPr lang="en-US" sz="2800" dirty="0" err="1"/>
              <a:t>cách</a:t>
            </a:r>
            <a:r>
              <a:rPr lang="en-US" sz="2800" dirty="0"/>
              <a:t> </a:t>
            </a:r>
            <a:r>
              <a:rPr lang="en-US" sz="2800" dirty="0" err="1"/>
              <a:t>đóng</a:t>
            </a:r>
            <a:r>
              <a:rPr lang="en-US" sz="2800" dirty="0"/>
              <a:t> </a:t>
            </a:r>
            <a:r>
              <a:rPr lang="en-US" sz="2800" dirty="0" err="1"/>
              <a:t>khung</a:t>
            </a:r>
            <a:r>
              <a:rPr lang="en-US" sz="2800" dirty="0"/>
              <a:t> </a:t>
            </a:r>
            <a:r>
              <a:rPr lang="en-US" sz="2800" dirty="0" err="1"/>
              <a:t>vấn</a:t>
            </a:r>
            <a:r>
              <a:rPr lang="en-US" sz="2800" dirty="0"/>
              <a:t> </a:t>
            </a:r>
            <a:r>
              <a:rPr lang="en-US" sz="2800" dirty="0" err="1"/>
              <a:t>đề</a:t>
            </a:r>
            <a:r>
              <a:rPr lang="en-US" sz="2800" dirty="0"/>
              <a:t> </a:t>
            </a:r>
            <a:r>
              <a:rPr lang="en-US" sz="2800" dirty="0" err="1"/>
              <a:t>thành</a:t>
            </a:r>
            <a:r>
              <a:rPr lang="en-US" sz="2800" dirty="0"/>
              <a:t> </a:t>
            </a:r>
            <a:r>
              <a:rPr lang="en-US" sz="2800" dirty="0" err="1"/>
              <a:t>một</a:t>
            </a:r>
            <a:r>
              <a:rPr lang="en-US" sz="2800" dirty="0"/>
              <a:t> task NLI hay </a:t>
            </a:r>
            <a:r>
              <a:rPr lang="en-US" sz="2800" dirty="0" err="1"/>
              <a:t>không</a:t>
            </a:r>
            <a:r>
              <a:rPr lang="en-US" sz="2800" dirty="0"/>
              <a:t>.</a:t>
            </a:r>
          </a:p>
          <a:p>
            <a:r>
              <a:rPr lang="en-US" sz="2800" dirty="0" err="1"/>
              <a:t>Họ</a:t>
            </a:r>
            <a:r>
              <a:rPr lang="en-US" sz="2800" dirty="0"/>
              <a:t> </a:t>
            </a:r>
            <a:r>
              <a:rPr lang="en-US" sz="2800" dirty="0" err="1"/>
              <a:t>thấy</a:t>
            </a:r>
            <a:r>
              <a:rPr lang="en-US" sz="2800" dirty="0"/>
              <a:t> </a:t>
            </a:r>
            <a:r>
              <a:rPr lang="en-US" sz="2800" dirty="0" err="1"/>
              <a:t>rằng</a:t>
            </a:r>
            <a:r>
              <a:rPr lang="en-US" sz="2800" dirty="0"/>
              <a:t> </a:t>
            </a:r>
            <a:r>
              <a:rPr lang="en-US" sz="2800" dirty="0" err="1"/>
              <a:t>các</a:t>
            </a:r>
            <a:r>
              <a:rPr lang="en-US" sz="2800" dirty="0"/>
              <a:t> model </a:t>
            </a:r>
            <a:r>
              <a:rPr lang="en-US" sz="2800" dirty="0" err="1"/>
              <a:t>chỉ</a:t>
            </a:r>
            <a:r>
              <a:rPr lang="en-US" sz="2800" dirty="0"/>
              <a:t> </a:t>
            </a:r>
            <a:r>
              <a:rPr lang="en-US" sz="2800" dirty="0" err="1"/>
              <a:t>có</a:t>
            </a:r>
            <a:r>
              <a:rPr lang="en-US" sz="2800" dirty="0"/>
              <a:t> </a:t>
            </a:r>
            <a:r>
              <a:rPr lang="en-US" sz="2800" dirty="0" err="1"/>
              <a:t>thể</a:t>
            </a:r>
            <a:r>
              <a:rPr lang="en-US" sz="2800" dirty="0"/>
              <a:t> </a:t>
            </a:r>
            <a:r>
              <a:rPr lang="en-US" sz="2800" dirty="0" err="1"/>
              <a:t>đạt</a:t>
            </a:r>
            <a:r>
              <a:rPr lang="en-US" sz="2800" dirty="0"/>
              <a:t> </a:t>
            </a:r>
            <a:r>
              <a:rPr lang="en-US" sz="2800" dirty="0" err="1"/>
              <a:t>hiệu</a:t>
            </a:r>
            <a:r>
              <a:rPr lang="en-US" sz="2800" dirty="0"/>
              <a:t> </a:t>
            </a:r>
            <a:r>
              <a:rPr lang="en-US" sz="2800" dirty="0" err="1"/>
              <a:t>quả</a:t>
            </a:r>
            <a:r>
              <a:rPr lang="en-US" sz="2800" dirty="0"/>
              <a:t> </a:t>
            </a:r>
            <a:r>
              <a:rPr lang="en-US" sz="2800" dirty="0" err="1"/>
              <a:t>cao</a:t>
            </a:r>
            <a:r>
              <a:rPr lang="en-US" sz="2800" dirty="0"/>
              <a:t> </a:t>
            </a:r>
            <a:r>
              <a:rPr lang="en-US" sz="2800" dirty="0" err="1"/>
              <a:t>một</a:t>
            </a:r>
            <a:r>
              <a:rPr lang="en-US" sz="2800" dirty="0"/>
              <a:t> </a:t>
            </a:r>
            <a:r>
              <a:rPr lang="en-US" sz="2800" dirty="0" err="1"/>
              <a:t>cách</a:t>
            </a:r>
            <a:r>
              <a:rPr lang="en-US" sz="2800" dirty="0"/>
              <a:t> </a:t>
            </a:r>
            <a:r>
              <a:rPr lang="en-US" sz="2800" dirty="0" err="1"/>
              <a:t>nhất</a:t>
            </a:r>
            <a:r>
              <a:rPr lang="en-US" sz="2800" dirty="0"/>
              <a:t> </a:t>
            </a:r>
            <a:r>
              <a:rPr lang="en-US" sz="2800" dirty="0" err="1"/>
              <a:t>quán</a:t>
            </a:r>
            <a:r>
              <a:rPr lang="en-US" sz="2800" dirty="0"/>
              <a:t> </a:t>
            </a:r>
            <a:r>
              <a:rPr lang="en-US" sz="2800" dirty="0" err="1"/>
              <a:t>trên</a:t>
            </a:r>
            <a:r>
              <a:rPr lang="en-US" sz="2800" dirty="0"/>
              <a:t> </a:t>
            </a:r>
            <a:r>
              <a:rPr lang="en-US" sz="2800" dirty="0" err="1"/>
              <a:t>một</a:t>
            </a:r>
            <a:r>
              <a:rPr lang="en-US" sz="2800" dirty="0"/>
              <a:t> </a:t>
            </a:r>
            <a:r>
              <a:rPr lang="en-US" sz="2800" dirty="0" err="1"/>
              <a:t>số</a:t>
            </a:r>
            <a:r>
              <a:rPr lang="en-US" sz="2800" dirty="0"/>
              <a:t> category </a:t>
            </a:r>
            <a:r>
              <a:rPr lang="en-US" sz="2800" dirty="0" err="1"/>
              <a:t>nhất</a:t>
            </a:r>
            <a:r>
              <a:rPr lang="en-US" sz="2800" dirty="0"/>
              <a:t> </a:t>
            </a:r>
            <a:r>
              <a:rPr lang="en-US" sz="2800" dirty="0" err="1"/>
              <a:t>định</a:t>
            </a:r>
            <a:r>
              <a:rPr lang="en-US" sz="2800" dirty="0"/>
              <a:t> </a:t>
            </a:r>
            <a:r>
              <a:rPr lang="en-US" sz="2800" dirty="0" err="1"/>
              <a:t>và</a:t>
            </a:r>
            <a:r>
              <a:rPr lang="en-US" sz="2800" dirty="0"/>
              <a:t> </a:t>
            </a:r>
            <a:r>
              <a:rPr lang="en-US" sz="2800" dirty="0" err="1"/>
              <a:t>việc</a:t>
            </a:r>
            <a:r>
              <a:rPr lang="en-US" sz="2800" dirty="0"/>
              <a:t> train </a:t>
            </a:r>
            <a:r>
              <a:rPr lang="en-US" sz="2800" dirty="0" err="1"/>
              <a:t>trên</a:t>
            </a:r>
            <a:r>
              <a:rPr lang="en-US" sz="2800" dirty="0"/>
              <a:t> </a:t>
            </a:r>
            <a:r>
              <a:rPr lang="en-US" sz="2800" dirty="0" err="1"/>
              <a:t>bộ</a:t>
            </a:r>
            <a:r>
              <a:rPr lang="en-US" sz="2800" dirty="0"/>
              <a:t> </a:t>
            </a:r>
            <a:r>
              <a:rPr lang="en-US" sz="2800" dirty="0" err="1"/>
              <a:t>kết</a:t>
            </a:r>
            <a:r>
              <a:rPr lang="en-US" sz="2800" dirty="0"/>
              <a:t> </a:t>
            </a:r>
            <a:r>
              <a:rPr lang="en-US" sz="2800" dirty="0" err="1"/>
              <a:t>hợp</a:t>
            </a:r>
            <a:r>
              <a:rPr lang="en-US" sz="2800" dirty="0"/>
              <a:t> </a:t>
            </a:r>
            <a:r>
              <a:rPr lang="en-US" sz="2800" dirty="0" err="1"/>
              <a:t>hoặc</a:t>
            </a:r>
            <a:r>
              <a:rPr lang="en-US" sz="2800" dirty="0"/>
              <a:t> </a:t>
            </a:r>
            <a:r>
              <a:rPr lang="en-US" sz="2800" dirty="0" err="1"/>
              <a:t>kế</a:t>
            </a:r>
            <a:r>
              <a:rPr lang="en-US" sz="2800" dirty="0"/>
              <a:t> </a:t>
            </a:r>
            <a:r>
              <a:rPr lang="en-US" sz="2800" dirty="0" err="1"/>
              <a:t>thừa</a:t>
            </a:r>
            <a:r>
              <a:rPr lang="en-US" sz="2800" dirty="0"/>
              <a:t> </a:t>
            </a:r>
            <a:r>
              <a:rPr lang="en-US" sz="2800" dirty="0" err="1"/>
              <a:t>từ</a:t>
            </a:r>
            <a:r>
              <a:rPr lang="en-US" sz="2800" dirty="0"/>
              <a:t> </a:t>
            </a:r>
            <a:r>
              <a:rPr lang="en-US" sz="2800" dirty="0" err="1"/>
              <a:t>các</a:t>
            </a:r>
            <a:r>
              <a:rPr lang="en-US" sz="2800" dirty="0"/>
              <a:t> category </a:t>
            </a:r>
            <a:r>
              <a:rPr lang="en-US" sz="2800" dirty="0" err="1"/>
              <a:t>này</a:t>
            </a:r>
            <a:r>
              <a:rPr lang="en-US" sz="2800" dirty="0"/>
              <a:t> </a:t>
            </a:r>
            <a:r>
              <a:rPr lang="en-US" sz="2800" dirty="0" err="1"/>
              <a:t>cơ</a:t>
            </a:r>
            <a:r>
              <a:rPr lang="en-US" sz="2800" dirty="0"/>
              <a:t> </a:t>
            </a:r>
            <a:r>
              <a:rPr lang="en-US" sz="2800" dirty="0" err="1"/>
              <a:t>bản</a:t>
            </a:r>
            <a:r>
              <a:rPr lang="en-US" sz="2800" dirty="0"/>
              <a:t> </a:t>
            </a:r>
            <a:r>
              <a:rPr lang="en-US" sz="2800" dirty="0" err="1"/>
              <a:t>không</a:t>
            </a:r>
            <a:r>
              <a:rPr lang="en-US" sz="2800" dirty="0"/>
              <a:t> </a:t>
            </a:r>
            <a:r>
              <a:rPr lang="en-US" sz="2800" dirty="0" err="1"/>
              <a:t>cải</a:t>
            </a:r>
            <a:r>
              <a:rPr lang="en-US" sz="2800" dirty="0"/>
              <a:t> </a:t>
            </a:r>
            <a:r>
              <a:rPr lang="en-US" sz="2800" dirty="0" err="1"/>
              <a:t>thiện</a:t>
            </a:r>
            <a:r>
              <a:rPr lang="en-US" sz="2800" dirty="0"/>
              <a:t> </a:t>
            </a:r>
            <a:r>
              <a:rPr lang="en-US" sz="2800" dirty="0" err="1"/>
              <a:t>thêm</a:t>
            </a:r>
            <a:r>
              <a:rPr lang="en-US" sz="2800" dirty="0"/>
              <a:t> </a:t>
            </a:r>
            <a:r>
              <a:rPr lang="en-US" sz="2800" dirty="0" err="1"/>
              <a:t>hiệu</a:t>
            </a:r>
            <a:r>
              <a:rPr lang="en-US" sz="2800" dirty="0"/>
              <a:t> </a:t>
            </a:r>
            <a:r>
              <a:rPr lang="en-US" sz="2800" dirty="0" err="1"/>
              <a:t>suất</a:t>
            </a:r>
            <a:endParaRPr lang="en-US" sz="2800" dirty="0"/>
          </a:p>
        </p:txBody>
      </p:sp>
    </p:spTree>
    <p:extLst>
      <p:ext uri="{BB962C8B-B14F-4D97-AF65-F5344CB8AC3E}">
        <p14:creationId xmlns:p14="http://schemas.microsoft.com/office/powerpoint/2010/main" val="2001575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B8F37-485B-A557-943B-F2CE6E8EB6E5}"/>
              </a:ext>
            </a:extLst>
          </p:cNvPr>
          <p:cNvSpPr>
            <a:spLocks noGrp="1"/>
          </p:cNvSpPr>
          <p:nvPr>
            <p:ph type="title"/>
          </p:nvPr>
        </p:nvSpPr>
        <p:spPr/>
        <p:txBody>
          <a:bodyPr/>
          <a:lstStyle/>
          <a:p>
            <a:br>
              <a:rPr lang="en-US" dirty="0">
                <a:latin typeface="Arial"/>
                <a:ea typeface="MS PGothic"/>
                <a:cs typeface="Arial"/>
              </a:rPr>
            </a:br>
            <a:r>
              <a:rPr lang="en-US" b="1" dirty="0">
                <a:latin typeface="Arial"/>
                <a:ea typeface="MS PGothic"/>
                <a:cs typeface="Arial"/>
              </a:rPr>
              <a:t>3</a:t>
            </a:r>
            <a:r>
              <a:rPr lang="en-US" sz="3600" b="1" dirty="0"/>
              <a:t>. CÁC NGHIÊN CỨU CÓ LIÊN QUAN</a:t>
            </a:r>
            <a:endParaRPr lang="en-US" dirty="0"/>
          </a:p>
        </p:txBody>
      </p:sp>
      <p:sp>
        <p:nvSpPr>
          <p:cNvPr id="3" name="Content Placeholder 2">
            <a:extLst>
              <a:ext uri="{FF2B5EF4-FFF2-40B4-BE49-F238E27FC236}">
                <a16:creationId xmlns:a16="http://schemas.microsoft.com/office/drawing/2014/main" id="{20466DF5-7A63-47AB-A3AD-25EA13F2A341}"/>
              </a:ext>
            </a:extLst>
          </p:cNvPr>
          <p:cNvSpPr>
            <a:spLocks noGrp="1"/>
          </p:cNvSpPr>
          <p:nvPr>
            <p:ph idx="1"/>
          </p:nvPr>
        </p:nvSpPr>
        <p:spPr/>
        <p:txBody>
          <a:bodyPr/>
          <a:lstStyle/>
          <a:p>
            <a:r>
              <a:rPr lang="en-US" dirty="0" err="1"/>
              <a:t>Sự</a:t>
            </a:r>
            <a:r>
              <a:rPr lang="en-US" dirty="0"/>
              <a:t> </a:t>
            </a:r>
            <a:r>
              <a:rPr lang="en-US" dirty="0" err="1"/>
              <a:t>phủ</a:t>
            </a:r>
            <a:r>
              <a:rPr lang="en-US" dirty="0"/>
              <a:t> </a:t>
            </a:r>
            <a:r>
              <a:rPr lang="en-US" dirty="0" err="1"/>
              <a:t>định</a:t>
            </a:r>
            <a:r>
              <a:rPr lang="en-US" dirty="0"/>
              <a:t> </a:t>
            </a:r>
            <a:r>
              <a:rPr lang="en-US" dirty="0" err="1"/>
              <a:t>xuất</a:t>
            </a:r>
            <a:r>
              <a:rPr lang="en-US" dirty="0"/>
              <a:t> </a:t>
            </a:r>
            <a:r>
              <a:rPr lang="en-US" dirty="0" err="1"/>
              <a:t>hiện</a:t>
            </a:r>
            <a:r>
              <a:rPr lang="en-US" dirty="0"/>
              <a:t> </a:t>
            </a:r>
            <a:r>
              <a:rPr lang="en-US" dirty="0" err="1"/>
              <a:t>sớm</a:t>
            </a:r>
            <a:r>
              <a:rPr lang="en-US" dirty="0"/>
              <a:t> </a:t>
            </a:r>
            <a:r>
              <a:rPr lang="en-US" dirty="0" err="1"/>
              <a:t>trong</a:t>
            </a:r>
            <a:r>
              <a:rPr lang="en-US" dirty="0"/>
              <a:t> </a:t>
            </a:r>
            <a:r>
              <a:rPr lang="en-US" dirty="0" err="1"/>
              <a:t>suốt</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một</a:t>
            </a:r>
            <a:r>
              <a:rPr lang="en-US" dirty="0"/>
              <a:t> </a:t>
            </a:r>
            <a:r>
              <a:rPr lang="en-US" dirty="0" err="1"/>
              <a:t>đứa</a:t>
            </a:r>
            <a:r>
              <a:rPr lang="en-US" dirty="0"/>
              <a:t> </a:t>
            </a:r>
            <a:r>
              <a:rPr lang="en-US" dirty="0" err="1"/>
              <a:t>trẻ</a:t>
            </a:r>
            <a:r>
              <a:rPr lang="en-US" dirty="0"/>
              <a:t>. </a:t>
            </a:r>
            <a:r>
              <a:rPr lang="en-US" dirty="0" err="1"/>
              <a:t>Từ</a:t>
            </a:r>
            <a:r>
              <a:rPr lang="en-US" dirty="0"/>
              <a:t> </a:t>
            </a:r>
            <a:r>
              <a:rPr lang="en-US" dirty="0" err="1"/>
              <a:t>sơ</a:t>
            </a:r>
            <a:r>
              <a:rPr lang="en-US" dirty="0"/>
              <a:t> </a:t>
            </a:r>
            <a:r>
              <a:rPr lang="en-US" dirty="0" err="1"/>
              <a:t>sinh</a:t>
            </a:r>
            <a:r>
              <a:rPr lang="en-US" dirty="0"/>
              <a:t> </a:t>
            </a:r>
            <a:r>
              <a:rPr lang="en-US" dirty="0" err="1"/>
              <a:t>đến</a:t>
            </a:r>
            <a:r>
              <a:rPr lang="en-US" dirty="0"/>
              <a:t> </a:t>
            </a:r>
            <a:r>
              <a:rPr lang="en-US" dirty="0" err="1"/>
              <a:t>năm</a:t>
            </a:r>
            <a:r>
              <a:rPr lang="en-US" dirty="0"/>
              <a:t> </a:t>
            </a:r>
            <a:r>
              <a:rPr lang="en-US" dirty="0" err="1"/>
              <a:t>lên</a:t>
            </a:r>
            <a:r>
              <a:rPr lang="en-US" dirty="0"/>
              <a:t> 9, </a:t>
            </a:r>
            <a:r>
              <a:rPr lang="en-US" dirty="0" err="1"/>
              <a:t>trẻ</a:t>
            </a:r>
            <a:r>
              <a:rPr lang="en-US" dirty="0"/>
              <a:t> </a:t>
            </a:r>
            <a:r>
              <a:rPr lang="en-US" dirty="0" err="1"/>
              <a:t>có</a:t>
            </a:r>
            <a:r>
              <a:rPr lang="en-US" dirty="0"/>
              <a:t> </a:t>
            </a:r>
            <a:r>
              <a:rPr lang="en-US" dirty="0" err="1"/>
              <a:t>thể</a:t>
            </a:r>
            <a:r>
              <a:rPr lang="en-US" dirty="0"/>
              <a:t> </a:t>
            </a:r>
            <a:r>
              <a:rPr lang="en-US" dirty="0" err="1"/>
              <a:t>hiểu</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dạng</a:t>
            </a:r>
            <a:r>
              <a:rPr lang="en-US" dirty="0"/>
              <a:t> </a:t>
            </a:r>
            <a:r>
              <a:rPr lang="en-US" dirty="0" err="1"/>
              <a:t>phủ</a:t>
            </a:r>
            <a:r>
              <a:rPr lang="en-US" dirty="0"/>
              <a:t> </a:t>
            </a:r>
            <a:r>
              <a:rPr lang="en-US" dirty="0" err="1"/>
              <a:t>định</a:t>
            </a:r>
            <a:r>
              <a:rPr lang="en-US" dirty="0"/>
              <a:t> </a:t>
            </a:r>
            <a:r>
              <a:rPr lang="en-US" dirty="0" err="1"/>
              <a:t>đơn</a:t>
            </a:r>
            <a:r>
              <a:rPr lang="en-US" dirty="0"/>
              <a:t> </a:t>
            </a:r>
            <a:r>
              <a:rPr lang="en-US" dirty="0" err="1"/>
              <a:t>giản</a:t>
            </a:r>
            <a:r>
              <a:rPr lang="en-US" dirty="0"/>
              <a:t> </a:t>
            </a:r>
            <a:r>
              <a:rPr lang="en-US" dirty="0" err="1"/>
              <a:t>để</a:t>
            </a:r>
            <a:r>
              <a:rPr lang="en-US" dirty="0"/>
              <a:t> </a:t>
            </a:r>
            <a:r>
              <a:rPr lang="en-US" dirty="0" err="1"/>
              <a:t>thể</a:t>
            </a:r>
            <a:r>
              <a:rPr lang="en-US" dirty="0"/>
              <a:t> </a:t>
            </a:r>
            <a:r>
              <a:rPr lang="en-US" dirty="0" err="1"/>
              <a:t>hiện</a:t>
            </a:r>
            <a:r>
              <a:rPr lang="en-US" dirty="0"/>
              <a:t> </a:t>
            </a:r>
            <a:r>
              <a:rPr lang="en-US" dirty="0" err="1"/>
              <a:t>sự</a:t>
            </a:r>
            <a:r>
              <a:rPr lang="en-US" dirty="0"/>
              <a:t> </a:t>
            </a:r>
            <a:r>
              <a:rPr lang="en-US" dirty="0" err="1"/>
              <a:t>từ</a:t>
            </a:r>
            <a:r>
              <a:rPr lang="en-US" dirty="0"/>
              <a:t> </a:t>
            </a:r>
            <a:r>
              <a:rPr lang="en-US" dirty="0" err="1"/>
              <a:t>chối</a:t>
            </a:r>
            <a:r>
              <a:rPr lang="en-US" dirty="0"/>
              <a:t>, </a:t>
            </a:r>
            <a:r>
              <a:rPr lang="en-US" dirty="0" err="1"/>
              <a:t>sự</a:t>
            </a:r>
            <a:r>
              <a:rPr lang="en-US" dirty="0"/>
              <a:t> </a:t>
            </a:r>
            <a:r>
              <a:rPr lang="en-US" dirty="0" err="1"/>
              <a:t>thiếu</a:t>
            </a:r>
            <a:r>
              <a:rPr lang="en-US" dirty="0"/>
              <a:t> </a:t>
            </a:r>
            <a:r>
              <a:rPr lang="en-US" dirty="0" err="1"/>
              <a:t>vắng</a:t>
            </a:r>
            <a:r>
              <a:rPr lang="en-US" dirty="0"/>
              <a:t> </a:t>
            </a:r>
            <a:r>
              <a:rPr lang="en-US" dirty="0" err="1"/>
              <a:t>của</a:t>
            </a:r>
            <a:r>
              <a:rPr lang="en-US" dirty="0"/>
              <a:t> </a:t>
            </a:r>
            <a:r>
              <a:rPr lang="en-US" dirty="0" err="1"/>
              <a:t>một</a:t>
            </a:r>
            <a:r>
              <a:rPr lang="en-US" dirty="0"/>
              <a:t> </a:t>
            </a:r>
            <a:r>
              <a:rPr lang="en-US" dirty="0" err="1"/>
              <a:t>người</a:t>
            </a:r>
            <a:r>
              <a:rPr lang="en-US" dirty="0"/>
              <a:t>/</a:t>
            </a:r>
            <a:r>
              <a:rPr lang="en-US" dirty="0" err="1"/>
              <a:t>đồ</a:t>
            </a:r>
            <a:r>
              <a:rPr lang="en-US" dirty="0"/>
              <a:t> </a:t>
            </a:r>
            <a:r>
              <a:rPr lang="en-US" dirty="0" err="1"/>
              <a:t>vật</a:t>
            </a:r>
            <a:r>
              <a:rPr lang="en-US" dirty="0"/>
              <a:t>/</a:t>
            </a:r>
            <a:r>
              <a:rPr lang="en-US" dirty="0" err="1"/>
              <a:t>sự</a:t>
            </a:r>
            <a:r>
              <a:rPr lang="en-US" dirty="0"/>
              <a:t> </a:t>
            </a:r>
            <a:r>
              <a:rPr lang="en-US" dirty="0" err="1"/>
              <a:t>việc</a:t>
            </a:r>
            <a:r>
              <a:rPr lang="en-US" dirty="0"/>
              <a:t>.</a:t>
            </a:r>
          </a:p>
          <a:p>
            <a:r>
              <a:rPr lang="en-US" dirty="0" err="1"/>
              <a:t>Các</a:t>
            </a:r>
            <a:r>
              <a:rPr lang="en-US" dirty="0"/>
              <a:t> </a:t>
            </a:r>
            <a:r>
              <a:rPr lang="en-US" dirty="0" err="1"/>
              <a:t>loại</a:t>
            </a:r>
            <a:r>
              <a:rPr lang="en-US" dirty="0"/>
              <a:t> </a:t>
            </a:r>
            <a:r>
              <a:rPr lang="en-US" dirty="0" err="1"/>
              <a:t>phủ</a:t>
            </a:r>
            <a:r>
              <a:rPr lang="en-US" dirty="0"/>
              <a:t> </a:t>
            </a:r>
            <a:r>
              <a:rPr lang="en-US" dirty="0" err="1"/>
              <a:t>định</a:t>
            </a:r>
            <a:r>
              <a:rPr lang="en-US" dirty="0"/>
              <a:t> </a:t>
            </a:r>
            <a:r>
              <a:rPr lang="en-US" dirty="0" err="1"/>
              <a:t>có</a:t>
            </a:r>
            <a:r>
              <a:rPr lang="en-US" dirty="0"/>
              <a:t> </a:t>
            </a:r>
            <a:r>
              <a:rPr lang="en-US" dirty="0" err="1"/>
              <a:t>chức</a:t>
            </a:r>
            <a:r>
              <a:rPr lang="en-US" dirty="0"/>
              <a:t> </a:t>
            </a:r>
            <a:r>
              <a:rPr lang="en-US" dirty="0" err="1"/>
              <a:t>năng</a:t>
            </a:r>
            <a:r>
              <a:rPr lang="en-US" dirty="0"/>
              <a:t> </a:t>
            </a:r>
            <a:r>
              <a:rPr lang="en-US" dirty="0" err="1"/>
              <a:t>chân</a:t>
            </a:r>
            <a:r>
              <a:rPr lang="en-US" dirty="0"/>
              <a:t> </a:t>
            </a:r>
            <a:r>
              <a:rPr lang="en-US" dirty="0" err="1"/>
              <a:t>lý</a:t>
            </a:r>
            <a:r>
              <a:rPr lang="en-US" dirty="0"/>
              <a:t> </a:t>
            </a:r>
            <a:r>
              <a:rPr lang="en-US" dirty="0" err="1"/>
              <a:t>xuất</a:t>
            </a:r>
            <a:r>
              <a:rPr lang="en-US" dirty="0"/>
              <a:t> </a:t>
            </a:r>
            <a:r>
              <a:rPr lang="en-US" dirty="0" err="1"/>
              <a:t>hiện</a:t>
            </a:r>
            <a:r>
              <a:rPr lang="en-US" dirty="0"/>
              <a:t> </a:t>
            </a:r>
            <a:r>
              <a:rPr lang="en-US" dirty="0" err="1"/>
              <a:t>muộn</a:t>
            </a:r>
            <a:r>
              <a:rPr lang="en-US" dirty="0"/>
              <a:t> </a:t>
            </a:r>
            <a:r>
              <a:rPr lang="en-US" dirty="0" err="1"/>
              <a:t>hơn</a:t>
            </a:r>
            <a:r>
              <a:rPr lang="en-US" dirty="0"/>
              <a:t>.</a:t>
            </a:r>
          </a:p>
          <a:p>
            <a:r>
              <a:rPr lang="en-US" dirty="0" err="1"/>
              <a:t>Không</a:t>
            </a:r>
            <a:r>
              <a:rPr lang="en-US" dirty="0"/>
              <a:t> </a:t>
            </a:r>
            <a:r>
              <a:rPr lang="en-US" dirty="0" err="1"/>
              <a:t>rõ</a:t>
            </a:r>
            <a:r>
              <a:rPr lang="en-US" dirty="0"/>
              <a:t> </a:t>
            </a:r>
            <a:r>
              <a:rPr lang="en-US" dirty="0" err="1"/>
              <a:t>thứ</a:t>
            </a:r>
            <a:r>
              <a:rPr lang="en-US" dirty="0"/>
              <a:t> </a:t>
            </a:r>
            <a:r>
              <a:rPr lang="en-US" dirty="0" err="1"/>
              <a:t>tự</a:t>
            </a:r>
            <a:r>
              <a:rPr lang="en-US" dirty="0"/>
              <a:t> </a:t>
            </a:r>
            <a:r>
              <a:rPr lang="en-US" dirty="0" err="1"/>
              <a:t>này</a:t>
            </a:r>
            <a:r>
              <a:rPr lang="en-US" dirty="0"/>
              <a:t> </a:t>
            </a:r>
            <a:r>
              <a:rPr lang="en-US" dirty="0" err="1"/>
              <a:t>có</a:t>
            </a:r>
            <a:r>
              <a:rPr lang="en-US" dirty="0"/>
              <a:t> </a:t>
            </a:r>
            <a:r>
              <a:rPr lang="en-US" dirty="0" err="1"/>
              <a:t>phản</a:t>
            </a:r>
            <a:r>
              <a:rPr lang="en-US" dirty="0"/>
              <a:t> </a:t>
            </a:r>
            <a:r>
              <a:rPr lang="en-US" dirty="0" err="1"/>
              <a:t>ánh</a:t>
            </a:r>
            <a:r>
              <a:rPr lang="en-US" dirty="0"/>
              <a:t> </a:t>
            </a:r>
            <a:r>
              <a:rPr lang="en-US" dirty="0" err="1"/>
              <a:t>sự</a:t>
            </a:r>
            <a:r>
              <a:rPr lang="en-US" dirty="0"/>
              <a:t> </a:t>
            </a:r>
            <a:r>
              <a:rPr lang="en-US" dirty="0" err="1"/>
              <a:t>phụ</a:t>
            </a:r>
            <a:r>
              <a:rPr lang="en-US" dirty="0"/>
              <a:t> </a:t>
            </a:r>
            <a:r>
              <a:rPr lang="en-US" dirty="0" err="1"/>
              <a:t>thuộc</a:t>
            </a:r>
            <a:r>
              <a:rPr lang="en-US" dirty="0"/>
              <a:t> </a:t>
            </a:r>
            <a:r>
              <a:rPr lang="en-US" dirty="0" err="1"/>
              <a:t>giữa</a:t>
            </a:r>
            <a:r>
              <a:rPr lang="en-US" dirty="0"/>
              <a:t> </a:t>
            </a:r>
            <a:r>
              <a:rPr lang="en-US" dirty="0" err="1"/>
              <a:t>các</a:t>
            </a:r>
            <a:r>
              <a:rPr lang="en-US" dirty="0"/>
              <a:t> category hay </a:t>
            </a:r>
            <a:r>
              <a:rPr lang="en-US" dirty="0" err="1"/>
              <a:t>không</a:t>
            </a:r>
            <a:r>
              <a:rPr lang="en-US" dirty="0"/>
              <a:t>, hay </a:t>
            </a:r>
            <a:r>
              <a:rPr lang="en-US" dirty="0" err="1"/>
              <a:t>các</a:t>
            </a:r>
            <a:r>
              <a:rPr lang="en-US" dirty="0"/>
              <a:t> </a:t>
            </a:r>
            <a:r>
              <a:rPr lang="en-US" dirty="0" err="1"/>
              <a:t>thứ</a:t>
            </a:r>
            <a:r>
              <a:rPr lang="en-US" dirty="0"/>
              <a:t> </a:t>
            </a:r>
            <a:r>
              <a:rPr lang="en-US" dirty="0" err="1"/>
              <a:t>tự</a:t>
            </a:r>
            <a:r>
              <a:rPr lang="en-US" dirty="0"/>
              <a:t> </a:t>
            </a:r>
            <a:r>
              <a:rPr lang="en-US" dirty="0" err="1"/>
              <a:t>này</a:t>
            </a:r>
            <a:r>
              <a:rPr lang="en-US" dirty="0"/>
              <a:t> </a:t>
            </a:r>
            <a:r>
              <a:rPr lang="en-US" dirty="0" err="1"/>
              <a:t>có</a:t>
            </a:r>
            <a:r>
              <a:rPr lang="en-US" dirty="0"/>
              <a:t> </a:t>
            </a:r>
            <a:r>
              <a:rPr lang="en-US" dirty="0" err="1"/>
              <a:t>phản</a:t>
            </a:r>
            <a:r>
              <a:rPr lang="en-US" dirty="0"/>
              <a:t> </a:t>
            </a:r>
            <a:r>
              <a:rPr lang="en-US" dirty="0" err="1"/>
              <a:t>ánh</a:t>
            </a:r>
            <a:r>
              <a:rPr lang="en-US" dirty="0"/>
              <a:t> </a:t>
            </a:r>
            <a:r>
              <a:rPr lang="en-US" dirty="0" err="1"/>
              <a:t>các</a:t>
            </a:r>
            <a:r>
              <a:rPr lang="en-US" dirty="0"/>
              <a:t> </a:t>
            </a:r>
            <a:r>
              <a:rPr lang="en-US" dirty="0" err="1"/>
              <a:t>có</a:t>
            </a:r>
            <a:r>
              <a:rPr lang="en-US" dirty="0"/>
              <a:t> </a:t>
            </a:r>
            <a:r>
              <a:rPr lang="en-US" dirty="0" err="1"/>
              <a:t>mô</a:t>
            </a:r>
            <a:r>
              <a:rPr lang="en-US" dirty="0"/>
              <a:t> </a:t>
            </a:r>
            <a:r>
              <a:rPr lang="en-US" dirty="0" err="1"/>
              <a:t>hình</a:t>
            </a:r>
            <a:r>
              <a:rPr lang="en-US" dirty="0"/>
              <a:t> </a:t>
            </a:r>
            <a:r>
              <a:rPr lang="en-US" dirty="0" err="1"/>
              <a:t>ngôn</a:t>
            </a:r>
            <a:r>
              <a:rPr lang="en-US" dirty="0"/>
              <a:t> </a:t>
            </a:r>
            <a:r>
              <a:rPr lang="en-US" dirty="0" err="1"/>
              <a:t>ngữ</a:t>
            </a:r>
            <a:r>
              <a:rPr lang="en-US" dirty="0"/>
              <a:t> (LM) </a:t>
            </a:r>
            <a:r>
              <a:rPr lang="en-US" dirty="0" err="1"/>
              <a:t>nhân</a:t>
            </a:r>
            <a:r>
              <a:rPr lang="en-US" dirty="0"/>
              <a:t> </a:t>
            </a:r>
            <a:r>
              <a:rPr lang="en-US" dirty="0" err="1"/>
              <a:t>tạo</a:t>
            </a:r>
            <a:r>
              <a:rPr lang="en-US" dirty="0"/>
              <a:t> </a:t>
            </a:r>
            <a:r>
              <a:rPr lang="en-US" dirty="0" err="1"/>
              <a:t>học</a:t>
            </a:r>
            <a:r>
              <a:rPr lang="en-US" dirty="0"/>
              <a:t> </a:t>
            </a:r>
            <a:r>
              <a:rPr lang="en-US" dirty="0" err="1"/>
              <a:t>về</a:t>
            </a:r>
            <a:r>
              <a:rPr lang="en-US" dirty="0"/>
              <a:t> </a:t>
            </a:r>
            <a:r>
              <a:rPr lang="en-US" dirty="0" err="1"/>
              <a:t>phủ</a:t>
            </a:r>
            <a:r>
              <a:rPr lang="en-US" dirty="0"/>
              <a:t> </a:t>
            </a:r>
            <a:r>
              <a:rPr lang="en-US" dirty="0" err="1"/>
              <a:t>định</a:t>
            </a:r>
            <a:r>
              <a:rPr lang="en-US" dirty="0"/>
              <a:t>.</a:t>
            </a:r>
          </a:p>
          <a:p>
            <a:endParaRPr lang="en-US" dirty="0"/>
          </a:p>
        </p:txBody>
      </p:sp>
    </p:spTree>
    <p:extLst>
      <p:ext uri="{BB962C8B-B14F-4D97-AF65-F5344CB8AC3E}">
        <p14:creationId xmlns:p14="http://schemas.microsoft.com/office/powerpoint/2010/main" val="3516387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98AD-1F32-710D-0FB0-1869E5779187}"/>
              </a:ext>
            </a:extLst>
          </p:cNvPr>
          <p:cNvSpPr>
            <a:spLocks noGrp="1"/>
          </p:cNvSpPr>
          <p:nvPr>
            <p:ph type="title"/>
          </p:nvPr>
        </p:nvSpPr>
        <p:spPr/>
        <p:txBody>
          <a:bodyPr/>
          <a:lstStyle/>
          <a:p>
            <a:r>
              <a:rPr lang="en-US" b="1" dirty="0"/>
              <a:t>3</a:t>
            </a:r>
            <a:r>
              <a:rPr lang="en-US" sz="3600" b="1" dirty="0"/>
              <a:t>. CÁC NGHIÊN CỨU CÓ LIÊN QUAN</a:t>
            </a:r>
            <a:endParaRPr lang="en-US" dirty="0"/>
          </a:p>
        </p:txBody>
      </p:sp>
      <p:sp>
        <p:nvSpPr>
          <p:cNvPr id="3" name="Content Placeholder 2">
            <a:extLst>
              <a:ext uri="{FF2B5EF4-FFF2-40B4-BE49-F238E27FC236}">
                <a16:creationId xmlns:a16="http://schemas.microsoft.com/office/drawing/2014/main" id="{C8FF9D86-B0AD-6951-B152-78BEF9F29BD2}"/>
              </a:ext>
            </a:extLst>
          </p:cNvPr>
          <p:cNvSpPr>
            <a:spLocks noGrp="1"/>
          </p:cNvSpPr>
          <p:nvPr>
            <p:ph idx="1"/>
          </p:nvPr>
        </p:nvSpPr>
        <p:spPr/>
        <p:txBody>
          <a:bodyPr/>
          <a:lstStyle/>
          <a:p>
            <a:r>
              <a:rPr lang="en-US" sz="2800" dirty="0" err="1"/>
              <a:t>Trong</a:t>
            </a:r>
            <a:r>
              <a:rPr lang="en-US" sz="2800" dirty="0"/>
              <a:t> NLP, </a:t>
            </a:r>
            <a:r>
              <a:rPr lang="en-US" sz="2800" dirty="0" err="1"/>
              <a:t>các</a:t>
            </a:r>
            <a:r>
              <a:rPr lang="en-US" sz="2800" dirty="0"/>
              <a:t> </a:t>
            </a:r>
            <a:r>
              <a:rPr lang="en-US" sz="2800" dirty="0" err="1"/>
              <a:t>phương</a:t>
            </a:r>
            <a:r>
              <a:rPr lang="en-US" sz="2800" dirty="0"/>
              <a:t> </a:t>
            </a:r>
            <a:r>
              <a:rPr lang="en-US" sz="2800" dirty="0" err="1"/>
              <a:t>pháp</a:t>
            </a:r>
            <a:r>
              <a:rPr lang="en-US" sz="2800" dirty="0"/>
              <a:t> </a:t>
            </a:r>
            <a:r>
              <a:rPr lang="en-US" sz="2800" dirty="0" err="1"/>
              <a:t>từ</a:t>
            </a:r>
            <a:r>
              <a:rPr lang="en-US" sz="2800" dirty="0"/>
              <a:t> </a:t>
            </a:r>
            <a:r>
              <a:rPr lang="en-US" sz="2800" dirty="0" err="1"/>
              <a:t>ngôn</a:t>
            </a:r>
            <a:r>
              <a:rPr lang="en-US" sz="2800" dirty="0"/>
              <a:t> </a:t>
            </a:r>
            <a:r>
              <a:rPr lang="en-US" sz="2800" dirty="0" err="1"/>
              <a:t>ngữ</a:t>
            </a:r>
            <a:r>
              <a:rPr lang="en-US" sz="2800" dirty="0"/>
              <a:t> </a:t>
            </a:r>
            <a:r>
              <a:rPr lang="en-US" sz="2800" dirty="0" err="1"/>
              <a:t>học</a:t>
            </a:r>
            <a:r>
              <a:rPr lang="en-US" sz="2800" dirty="0"/>
              <a:t> </a:t>
            </a:r>
            <a:r>
              <a:rPr lang="en-US" sz="2800" dirty="0" err="1"/>
              <a:t>tâm</a:t>
            </a:r>
            <a:r>
              <a:rPr lang="en-US" sz="2800" dirty="0"/>
              <a:t> </a:t>
            </a:r>
            <a:r>
              <a:rPr lang="en-US" sz="2800" dirty="0" err="1"/>
              <a:t>lý</a:t>
            </a:r>
            <a:r>
              <a:rPr lang="en-US" sz="2800" dirty="0"/>
              <a:t> </a:t>
            </a:r>
            <a:r>
              <a:rPr lang="en-US" sz="2800" dirty="0" err="1"/>
              <a:t>được</a:t>
            </a:r>
            <a:r>
              <a:rPr lang="en-US" sz="2800" dirty="0"/>
              <a:t> </a:t>
            </a:r>
            <a:r>
              <a:rPr lang="en-US" sz="2800" dirty="0" err="1"/>
              <a:t>dùng</a:t>
            </a:r>
            <a:r>
              <a:rPr lang="en-US" sz="2800" dirty="0"/>
              <a:t> </a:t>
            </a:r>
            <a:r>
              <a:rPr lang="en-US" sz="2800" dirty="0" err="1"/>
              <a:t>để</a:t>
            </a:r>
            <a:r>
              <a:rPr lang="en-US" sz="2800" dirty="0"/>
              <a:t> </a:t>
            </a:r>
            <a:r>
              <a:rPr lang="en-US" sz="2800" dirty="0" err="1"/>
              <a:t>thăm</a:t>
            </a:r>
            <a:r>
              <a:rPr lang="en-US" sz="2800" dirty="0"/>
              <a:t> </a:t>
            </a:r>
            <a:r>
              <a:rPr lang="en-US" sz="2800" dirty="0" err="1"/>
              <a:t>dò</a:t>
            </a:r>
            <a:r>
              <a:rPr lang="en-US" sz="2800" dirty="0"/>
              <a:t> </a:t>
            </a:r>
            <a:r>
              <a:rPr lang="en-US" sz="2800" dirty="0" err="1"/>
              <a:t>khả</a:t>
            </a:r>
            <a:r>
              <a:rPr lang="en-US" sz="2800" dirty="0"/>
              <a:t> </a:t>
            </a:r>
            <a:r>
              <a:rPr lang="en-US" sz="2800" dirty="0" err="1"/>
              <a:t>năng</a:t>
            </a:r>
            <a:r>
              <a:rPr lang="en-US" sz="2800" dirty="0"/>
              <a:t> </a:t>
            </a:r>
            <a:r>
              <a:rPr lang="en-US" sz="2800" dirty="0" err="1"/>
              <a:t>lập</a:t>
            </a:r>
            <a:r>
              <a:rPr lang="en-US" sz="2800" dirty="0"/>
              <a:t> </a:t>
            </a:r>
            <a:r>
              <a:rPr lang="en-US" sz="2800" dirty="0" err="1"/>
              <a:t>luận</a:t>
            </a:r>
            <a:r>
              <a:rPr lang="en-US" sz="2800" dirty="0"/>
              <a:t> </a:t>
            </a:r>
            <a:r>
              <a:rPr lang="en-US" sz="2800" dirty="0" err="1"/>
              <a:t>của</a:t>
            </a:r>
            <a:r>
              <a:rPr lang="en-US" sz="2800" dirty="0"/>
              <a:t> </a:t>
            </a:r>
            <a:r>
              <a:rPr lang="en-US" sz="2800" dirty="0" err="1"/>
              <a:t>các</a:t>
            </a:r>
            <a:r>
              <a:rPr lang="en-US" sz="2800" dirty="0"/>
              <a:t> LM </a:t>
            </a:r>
          </a:p>
          <a:p>
            <a:r>
              <a:rPr lang="en-US" sz="2800" dirty="0" err="1"/>
              <a:t>Kết</a:t>
            </a:r>
            <a:r>
              <a:rPr lang="en-US" sz="2800" dirty="0"/>
              <a:t> </a:t>
            </a:r>
            <a:r>
              <a:rPr lang="en-US" sz="2800" dirty="0" err="1"/>
              <a:t>quả</a:t>
            </a:r>
            <a:r>
              <a:rPr lang="en-US" sz="2800" dirty="0"/>
              <a:t>: TLM </a:t>
            </a:r>
            <a:r>
              <a:rPr lang="en-US" sz="2800" dirty="0" err="1"/>
              <a:t>không</a:t>
            </a:r>
            <a:r>
              <a:rPr lang="en-US" sz="2800" dirty="0"/>
              <a:t> </a:t>
            </a:r>
            <a:r>
              <a:rPr lang="en-US" sz="2800" dirty="0" err="1"/>
              <a:t>giống</a:t>
            </a:r>
            <a:r>
              <a:rPr lang="en-US" sz="2800" dirty="0"/>
              <a:t> con </a:t>
            </a:r>
            <a:r>
              <a:rPr lang="en-US" sz="2800" dirty="0" err="1"/>
              <a:t>người</a:t>
            </a:r>
            <a:r>
              <a:rPr lang="en-US" sz="2800" dirty="0"/>
              <a:t> </a:t>
            </a:r>
            <a:r>
              <a:rPr lang="en-US" sz="2800" dirty="0" err="1"/>
              <a:t>trong</a:t>
            </a:r>
            <a:r>
              <a:rPr lang="en-US" sz="2800" dirty="0"/>
              <a:t> </a:t>
            </a:r>
            <a:r>
              <a:rPr lang="en-US" sz="2800" dirty="0" err="1"/>
              <a:t>quá</a:t>
            </a:r>
            <a:r>
              <a:rPr lang="en-US" sz="2800" dirty="0"/>
              <a:t> </a:t>
            </a:r>
            <a:r>
              <a:rPr lang="en-US" sz="2800" dirty="0" err="1"/>
              <a:t>trình</a:t>
            </a:r>
            <a:r>
              <a:rPr lang="en-US" sz="2800" dirty="0"/>
              <a:t> </a:t>
            </a:r>
            <a:r>
              <a:rPr lang="en-US" sz="2800" dirty="0" err="1"/>
              <a:t>chúng</a:t>
            </a:r>
            <a:r>
              <a:rPr lang="en-US" sz="2800" dirty="0"/>
              <a:t> </a:t>
            </a:r>
            <a:r>
              <a:rPr lang="en-US" sz="2800" dirty="0" err="1"/>
              <a:t>xử</a:t>
            </a:r>
            <a:r>
              <a:rPr lang="en-US" sz="2800" dirty="0"/>
              <a:t> </a:t>
            </a:r>
            <a:r>
              <a:rPr lang="en-US" sz="2800" dirty="0" err="1"/>
              <a:t>lý</a:t>
            </a:r>
            <a:r>
              <a:rPr lang="en-US" sz="2800" dirty="0"/>
              <a:t> </a:t>
            </a:r>
            <a:r>
              <a:rPr lang="en-US" sz="2800" dirty="0" err="1"/>
              <a:t>phủ</a:t>
            </a:r>
            <a:r>
              <a:rPr lang="en-US" sz="2800" dirty="0"/>
              <a:t> </a:t>
            </a:r>
            <a:r>
              <a:rPr lang="en-US" sz="2800" dirty="0" err="1"/>
              <a:t>định</a:t>
            </a:r>
            <a:r>
              <a:rPr lang="en-US" sz="2800" dirty="0"/>
              <a:t>.</a:t>
            </a:r>
          </a:p>
          <a:p>
            <a:r>
              <a:rPr lang="en-US" sz="2800" dirty="0" err="1"/>
              <a:t>Các</a:t>
            </a:r>
            <a:r>
              <a:rPr lang="en-US" sz="2800" dirty="0"/>
              <a:t> TLM </a:t>
            </a:r>
            <a:r>
              <a:rPr lang="en-US" sz="2800" dirty="0" err="1"/>
              <a:t>thường</a:t>
            </a:r>
            <a:r>
              <a:rPr lang="en-US" sz="2800" dirty="0"/>
              <a:t> </a:t>
            </a:r>
            <a:r>
              <a:rPr lang="en-US" sz="2800" dirty="0" err="1"/>
              <a:t>thay</a:t>
            </a:r>
            <a:r>
              <a:rPr lang="en-US" sz="2800" dirty="0"/>
              <a:t> </a:t>
            </a:r>
            <a:r>
              <a:rPr lang="en-US" sz="2800" dirty="0" err="1"/>
              <a:t>đổi</a:t>
            </a:r>
            <a:r>
              <a:rPr lang="en-US" sz="2800" dirty="0"/>
              <a:t> </a:t>
            </a:r>
            <a:r>
              <a:rPr lang="en-US" sz="2800" dirty="0" err="1"/>
              <a:t>dự</a:t>
            </a:r>
            <a:r>
              <a:rPr lang="en-US" sz="2800" dirty="0"/>
              <a:t> </a:t>
            </a:r>
            <a:r>
              <a:rPr lang="en-US" sz="2800" dirty="0" err="1"/>
              <a:t>đoán</a:t>
            </a:r>
            <a:r>
              <a:rPr lang="en-US" sz="2800" dirty="0"/>
              <a:t> </a:t>
            </a:r>
            <a:r>
              <a:rPr lang="en-US" sz="2800" dirty="0" err="1"/>
              <a:t>của</a:t>
            </a:r>
            <a:r>
              <a:rPr lang="en-US" sz="2800" dirty="0"/>
              <a:t> </a:t>
            </a:r>
            <a:r>
              <a:rPr lang="en-US" sz="2800" dirty="0" err="1"/>
              <a:t>chúng</a:t>
            </a:r>
            <a:r>
              <a:rPr lang="en-US" sz="2800" dirty="0"/>
              <a:t> </a:t>
            </a:r>
            <a:r>
              <a:rPr lang="en-US" sz="2800" dirty="0" err="1"/>
              <a:t>khi</a:t>
            </a:r>
            <a:r>
              <a:rPr lang="en-US" sz="2800" dirty="0"/>
              <a:t> </a:t>
            </a:r>
            <a:r>
              <a:rPr lang="en-US" sz="2800" dirty="0" err="1"/>
              <a:t>phủ</a:t>
            </a:r>
            <a:r>
              <a:rPr lang="en-US" sz="2800" dirty="0"/>
              <a:t> </a:t>
            </a:r>
            <a:r>
              <a:rPr lang="en-US" sz="2800" dirty="0" err="1"/>
              <a:t>định</a:t>
            </a:r>
            <a:r>
              <a:rPr lang="en-US" sz="2800" dirty="0"/>
              <a:t> </a:t>
            </a:r>
            <a:r>
              <a:rPr lang="en-US" sz="2800" dirty="0" err="1"/>
              <a:t>được</a:t>
            </a:r>
            <a:r>
              <a:rPr lang="en-US" sz="2800" dirty="0"/>
              <a:t> </a:t>
            </a:r>
            <a:r>
              <a:rPr lang="en-US" sz="2800" dirty="0" err="1"/>
              <a:t>được</a:t>
            </a:r>
            <a:r>
              <a:rPr lang="en-US" sz="2800" dirty="0"/>
              <a:t> </a:t>
            </a:r>
            <a:r>
              <a:rPr lang="en-US" sz="2800" dirty="0" err="1"/>
              <a:t>thêm</a:t>
            </a:r>
            <a:r>
              <a:rPr lang="en-US" sz="2800" dirty="0"/>
              <a:t> </a:t>
            </a:r>
            <a:r>
              <a:rPr lang="en-US" sz="2800" dirty="0" err="1"/>
              <a:t>vào</a:t>
            </a:r>
            <a:r>
              <a:rPr lang="en-US" sz="2800" dirty="0"/>
              <a:t> </a:t>
            </a:r>
            <a:r>
              <a:rPr lang="en-US" sz="2800" dirty="0" err="1"/>
              <a:t>hoặc</a:t>
            </a:r>
            <a:r>
              <a:rPr lang="en-US" sz="2800" dirty="0"/>
              <a:t> </a:t>
            </a:r>
            <a:r>
              <a:rPr lang="en-US" sz="2800" dirty="0" err="1"/>
              <a:t>xoá</a:t>
            </a:r>
            <a:r>
              <a:rPr lang="en-US" sz="2800" dirty="0"/>
              <a:t>, </a:t>
            </a:r>
            <a:r>
              <a:rPr lang="en-US" sz="2800" dirty="0" err="1"/>
              <a:t>thậm</a:t>
            </a:r>
            <a:r>
              <a:rPr lang="en-US" sz="2800" dirty="0"/>
              <a:t> </a:t>
            </a:r>
            <a:r>
              <a:rPr lang="en-US" sz="2800" dirty="0" err="1"/>
              <a:t>chí</a:t>
            </a:r>
            <a:r>
              <a:rPr lang="en-US" sz="2800" dirty="0"/>
              <a:t> </a:t>
            </a:r>
            <a:r>
              <a:rPr lang="en-US" sz="2800" dirty="0" err="1"/>
              <a:t>ngay</a:t>
            </a:r>
            <a:r>
              <a:rPr lang="en-US" sz="2800" dirty="0"/>
              <a:t> </a:t>
            </a:r>
            <a:r>
              <a:rPr lang="en-US" sz="2800" dirty="0" err="1"/>
              <a:t>cả</a:t>
            </a:r>
            <a:r>
              <a:rPr lang="en-US" sz="2800" dirty="0"/>
              <a:t> </a:t>
            </a:r>
            <a:r>
              <a:rPr lang="en-US" sz="2800" dirty="0" err="1"/>
              <a:t>khi</a:t>
            </a:r>
            <a:r>
              <a:rPr lang="en-US" sz="2800" dirty="0"/>
              <a:t> </a:t>
            </a:r>
            <a:r>
              <a:rPr lang="en-US" sz="2800" dirty="0" err="1"/>
              <a:t>phủ</a:t>
            </a:r>
            <a:r>
              <a:rPr lang="en-US" sz="2800" dirty="0"/>
              <a:t> </a:t>
            </a:r>
            <a:r>
              <a:rPr lang="en-US" sz="2800" dirty="0" err="1"/>
              <a:t>định</a:t>
            </a:r>
            <a:r>
              <a:rPr lang="en-US" sz="2800" dirty="0"/>
              <a:t> </a:t>
            </a:r>
            <a:r>
              <a:rPr lang="en-US" sz="2800" dirty="0" err="1"/>
              <a:t>không</a:t>
            </a:r>
            <a:r>
              <a:rPr lang="en-US" sz="2800" dirty="0"/>
              <a:t> </a:t>
            </a:r>
            <a:r>
              <a:rPr lang="en-US" sz="2800" dirty="0" err="1"/>
              <a:t>làm</a:t>
            </a:r>
            <a:r>
              <a:rPr lang="en-US" sz="2800" dirty="0"/>
              <a:t> </a:t>
            </a:r>
            <a:r>
              <a:rPr lang="en-US" sz="2800" dirty="0" err="1"/>
              <a:t>thay</a:t>
            </a:r>
            <a:r>
              <a:rPr lang="en-US" sz="2800" dirty="0"/>
              <a:t> </a:t>
            </a:r>
            <a:r>
              <a:rPr lang="en-US" sz="2800" dirty="0" err="1"/>
              <a:t>đổi</a:t>
            </a:r>
            <a:r>
              <a:rPr lang="en-US" sz="2800" dirty="0"/>
              <a:t> </a:t>
            </a:r>
            <a:r>
              <a:rPr lang="en-US" sz="2800" dirty="0" err="1"/>
              <a:t>mối</a:t>
            </a:r>
            <a:r>
              <a:rPr lang="en-US" sz="2800" dirty="0"/>
              <a:t> </a:t>
            </a:r>
            <a:r>
              <a:rPr lang="en-US" sz="2800" dirty="0" err="1"/>
              <a:t>quan</a:t>
            </a:r>
            <a:r>
              <a:rPr lang="en-US" sz="2800" dirty="0"/>
              <a:t> </a:t>
            </a:r>
            <a:r>
              <a:rPr lang="en-US" sz="2800" dirty="0" err="1"/>
              <a:t>hệ</a:t>
            </a:r>
            <a:r>
              <a:rPr lang="en-US" sz="2800" dirty="0"/>
              <a:t> </a:t>
            </a:r>
            <a:r>
              <a:rPr lang="en-US" sz="2800" dirty="0" err="1"/>
              <a:t>kế</a:t>
            </a:r>
            <a:r>
              <a:rPr lang="en-US" sz="2800" dirty="0"/>
              <a:t> </a:t>
            </a:r>
            <a:r>
              <a:rPr lang="en-US" sz="2800" dirty="0" err="1"/>
              <a:t>thừa</a:t>
            </a:r>
            <a:r>
              <a:rPr lang="en-US" sz="2800" dirty="0"/>
              <a:t>.</a:t>
            </a:r>
          </a:p>
          <a:p>
            <a:endParaRPr lang="en-US" dirty="0">
              <a:latin typeface="Arial"/>
              <a:ea typeface="MS PGothic"/>
              <a:cs typeface="Arial"/>
            </a:endParaRPr>
          </a:p>
        </p:txBody>
      </p:sp>
    </p:spTree>
    <p:extLst>
      <p:ext uri="{BB962C8B-B14F-4D97-AF65-F5344CB8AC3E}">
        <p14:creationId xmlns:p14="http://schemas.microsoft.com/office/powerpoint/2010/main" val="2203030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98AD-1F32-710D-0FB0-1869E5779187}"/>
              </a:ext>
            </a:extLst>
          </p:cNvPr>
          <p:cNvSpPr>
            <a:spLocks noGrp="1"/>
          </p:cNvSpPr>
          <p:nvPr>
            <p:ph type="title"/>
          </p:nvPr>
        </p:nvSpPr>
        <p:spPr/>
        <p:txBody>
          <a:bodyPr/>
          <a:lstStyle/>
          <a:p>
            <a:r>
              <a:rPr lang="en-US" b="1" dirty="0"/>
              <a:t>3</a:t>
            </a:r>
            <a:r>
              <a:rPr lang="en-US" sz="3600" b="1" dirty="0"/>
              <a:t>. CÁC NGHIÊN CỨU CÓ LIÊN QUAN</a:t>
            </a:r>
            <a:endParaRPr lang="en-US" dirty="0"/>
          </a:p>
        </p:txBody>
      </p:sp>
      <p:sp>
        <p:nvSpPr>
          <p:cNvPr id="5" name="Content Placeholder 4">
            <a:extLst>
              <a:ext uri="{FF2B5EF4-FFF2-40B4-BE49-F238E27FC236}">
                <a16:creationId xmlns:a16="http://schemas.microsoft.com/office/drawing/2014/main" id="{43C0C49A-E9F3-75B7-7D65-F47D36398048}"/>
              </a:ext>
            </a:extLst>
          </p:cNvPr>
          <p:cNvSpPr>
            <a:spLocks noGrp="1"/>
          </p:cNvSpPr>
          <p:nvPr>
            <p:ph idx="1"/>
          </p:nvPr>
        </p:nvSpPr>
        <p:spPr/>
        <p:txBody>
          <a:bodyPr/>
          <a:lstStyle/>
          <a:p>
            <a:r>
              <a:rPr lang="en-US" sz="2800" dirty="0"/>
              <a:t>Theo </a:t>
            </a:r>
            <a:r>
              <a:rPr lang="en-US" sz="2800" dirty="0" err="1"/>
              <a:t>lập</a:t>
            </a:r>
            <a:r>
              <a:rPr lang="en-US" sz="2800" dirty="0"/>
              <a:t> </a:t>
            </a:r>
            <a:r>
              <a:rPr lang="en-US" sz="2800" dirty="0" err="1"/>
              <a:t>luận</a:t>
            </a:r>
            <a:r>
              <a:rPr lang="en-US" sz="2800" dirty="0"/>
              <a:t> </a:t>
            </a:r>
            <a:r>
              <a:rPr lang="en-US" sz="2800" dirty="0" err="1"/>
              <a:t>của</a:t>
            </a:r>
            <a:r>
              <a:rPr lang="en-US" sz="2800" dirty="0"/>
              <a:t> </a:t>
            </a:r>
            <a:r>
              <a:rPr lang="en-US" sz="2800" dirty="0" err="1"/>
              <a:t>Kruszewski</a:t>
            </a:r>
            <a:r>
              <a:rPr lang="en-US" sz="2800" dirty="0"/>
              <a:t> </a:t>
            </a:r>
            <a:r>
              <a:rPr lang="en-US" sz="2800" dirty="0" err="1"/>
              <a:t>và</a:t>
            </a:r>
            <a:r>
              <a:rPr lang="en-US" sz="2800" dirty="0"/>
              <a:t> </a:t>
            </a:r>
            <a:r>
              <a:rPr lang="en-US" sz="2800" dirty="0" err="1"/>
              <a:t>cộng</a:t>
            </a:r>
            <a:r>
              <a:rPr lang="en-US" sz="2800" dirty="0"/>
              <a:t> </a:t>
            </a:r>
            <a:r>
              <a:rPr lang="en-US" sz="2800" dirty="0" err="1"/>
              <a:t>sự</a:t>
            </a:r>
            <a:r>
              <a:rPr lang="en-US" sz="2800" dirty="0"/>
              <a:t>, </a:t>
            </a:r>
            <a:r>
              <a:rPr lang="en-US" sz="2800" dirty="0" err="1"/>
              <a:t>một</a:t>
            </a:r>
            <a:r>
              <a:rPr lang="en-US" sz="2800" dirty="0"/>
              <a:t> </a:t>
            </a:r>
            <a:r>
              <a:rPr lang="en-US" sz="2800" dirty="0" err="1"/>
              <a:t>phần</a:t>
            </a:r>
            <a:r>
              <a:rPr lang="en-US" sz="2800" dirty="0"/>
              <a:t> </a:t>
            </a:r>
            <a:r>
              <a:rPr lang="en-US" sz="2800" dirty="0" err="1"/>
              <a:t>thách</a:t>
            </a:r>
            <a:r>
              <a:rPr lang="en-US" sz="2800" dirty="0"/>
              <a:t> </a:t>
            </a:r>
            <a:r>
              <a:rPr lang="en-US" sz="2800" dirty="0" err="1"/>
              <a:t>thức</a:t>
            </a:r>
            <a:r>
              <a:rPr lang="en-US" sz="2800" dirty="0"/>
              <a:t> </a:t>
            </a:r>
            <a:r>
              <a:rPr lang="en-US" sz="2800" dirty="0" err="1"/>
              <a:t>của</a:t>
            </a:r>
            <a:r>
              <a:rPr lang="en-US" sz="2800" dirty="0"/>
              <a:t> </a:t>
            </a:r>
            <a:r>
              <a:rPr lang="en-US" sz="2800" dirty="0" err="1"/>
              <a:t>việc</a:t>
            </a:r>
            <a:r>
              <a:rPr lang="en-US" sz="2800" dirty="0"/>
              <a:t> </a:t>
            </a:r>
            <a:r>
              <a:rPr lang="en-US" sz="2800" dirty="0" err="1"/>
              <a:t>lập</a:t>
            </a:r>
            <a:r>
              <a:rPr lang="en-US" sz="2800" dirty="0"/>
              <a:t> </a:t>
            </a:r>
            <a:r>
              <a:rPr lang="en-US" sz="2800" dirty="0" err="1"/>
              <a:t>mô</a:t>
            </a:r>
            <a:r>
              <a:rPr lang="en-US" sz="2800" dirty="0"/>
              <a:t> </a:t>
            </a:r>
            <a:r>
              <a:rPr lang="en-US" sz="2800" dirty="0" err="1"/>
              <a:t>hình</a:t>
            </a:r>
            <a:r>
              <a:rPr lang="en-US" sz="2800" dirty="0"/>
              <a:t> logic </a:t>
            </a:r>
            <a:r>
              <a:rPr lang="en-US" sz="2800" dirty="0" err="1"/>
              <a:t>thuần</a:t>
            </a:r>
            <a:r>
              <a:rPr lang="en-US" sz="2800" dirty="0"/>
              <a:t> </a:t>
            </a:r>
            <a:r>
              <a:rPr lang="en-US" sz="2800" dirty="0" err="1"/>
              <a:t>tuý</a:t>
            </a:r>
            <a:r>
              <a:rPr lang="en-US" sz="2800" dirty="0"/>
              <a:t> </a:t>
            </a:r>
            <a:r>
              <a:rPr lang="en-US" sz="2800" dirty="0" err="1"/>
              <a:t>là</a:t>
            </a:r>
            <a:r>
              <a:rPr lang="en-US" sz="2800" dirty="0"/>
              <a:t> </a:t>
            </a:r>
            <a:r>
              <a:rPr lang="en-US" sz="2800" dirty="0" err="1"/>
              <a:t>một</a:t>
            </a:r>
            <a:r>
              <a:rPr lang="en-US" sz="2800" dirty="0"/>
              <a:t> predicate </a:t>
            </a:r>
            <a:r>
              <a:rPr lang="en-US" sz="2800" dirty="0" err="1"/>
              <a:t>thường</a:t>
            </a:r>
            <a:r>
              <a:rPr lang="en-US" sz="2800" dirty="0"/>
              <a:t> </a:t>
            </a:r>
            <a:r>
              <a:rPr lang="en-US" sz="2800" dirty="0" err="1"/>
              <a:t>xảy</a:t>
            </a:r>
            <a:r>
              <a:rPr lang="en-US" sz="2800" dirty="0"/>
              <a:t> </a:t>
            </a:r>
            <a:r>
              <a:rPr lang="en-US" sz="2800" dirty="0" err="1"/>
              <a:t>ra</a:t>
            </a:r>
            <a:r>
              <a:rPr lang="en-US" sz="2800" dirty="0"/>
              <a:t> </a:t>
            </a:r>
            <a:r>
              <a:rPr lang="en-US" sz="2800" dirty="0" err="1"/>
              <a:t>trong</a:t>
            </a:r>
            <a:r>
              <a:rPr lang="en-US" sz="2800" dirty="0"/>
              <a:t> </a:t>
            </a:r>
            <a:r>
              <a:rPr lang="en-US" sz="2800" dirty="0" err="1"/>
              <a:t>các</a:t>
            </a:r>
            <a:r>
              <a:rPr lang="en-US" sz="2800" dirty="0"/>
              <a:t> </a:t>
            </a:r>
            <a:r>
              <a:rPr lang="en-US" sz="2800" dirty="0" err="1"/>
              <a:t>ngữ</a:t>
            </a:r>
            <a:r>
              <a:rPr lang="en-US" sz="2800" dirty="0"/>
              <a:t> </a:t>
            </a:r>
            <a:r>
              <a:rPr lang="en-US" sz="2800" dirty="0" err="1"/>
              <a:t>cảnh</a:t>
            </a:r>
            <a:r>
              <a:rPr lang="en-US" sz="2800" dirty="0"/>
              <a:t> </a:t>
            </a:r>
            <a:r>
              <a:rPr lang="en-US" sz="2800" dirty="0" err="1"/>
              <a:t>tương</a:t>
            </a:r>
            <a:r>
              <a:rPr lang="en-US" sz="2800" dirty="0"/>
              <a:t> </a:t>
            </a:r>
            <a:r>
              <a:rPr lang="en-US" sz="2800" dirty="0" err="1"/>
              <a:t>tự</a:t>
            </a:r>
            <a:r>
              <a:rPr lang="en-US" sz="2800" dirty="0"/>
              <a:t> </a:t>
            </a:r>
            <a:r>
              <a:rPr lang="en-US" sz="2800" dirty="0" err="1"/>
              <a:t>bất</a:t>
            </a:r>
            <a:r>
              <a:rPr lang="en-US" sz="2800" dirty="0"/>
              <a:t> </a:t>
            </a:r>
            <a:r>
              <a:rPr lang="en-US" sz="2800" dirty="0" err="1"/>
              <a:t>kể</a:t>
            </a:r>
            <a:r>
              <a:rPr lang="en-US" sz="2800" dirty="0"/>
              <a:t> </a:t>
            </a:r>
            <a:r>
              <a:rPr lang="en-US" sz="2800" dirty="0" err="1"/>
              <a:t>nó</a:t>
            </a:r>
            <a:r>
              <a:rPr lang="en-US" sz="2800" dirty="0"/>
              <a:t> </a:t>
            </a:r>
            <a:r>
              <a:rPr lang="en-US" sz="2800" dirty="0" err="1"/>
              <a:t>có</a:t>
            </a:r>
            <a:r>
              <a:rPr lang="en-US" sz="2800" dirty="0"/>
              <a:t> </a:t>
            </a:r>
            <a:r>
              <a:rPr lang="en-US" sz="2800" dirty="0" err="1"/>
              <a:t>bị</a:t>
            </a:r>
            <a:r>
              <a:rPr lang="en-US" sz="2800" dirty="0"/>
              <a:t> </a:t>
            </a:r>
            <a:r>
              <a:rPr lang="en-US" sz="2800" dirty="0" err="1"/>
              <a:t>phủ</a:t>
            </a:r>
            <a:r>
              <a:rPr lang="en-US" sz="2800" dirty="0"/>
              <a:t> </a:t>
            </a:r>
            <a:r>
              <a:rPr lang="en-US" sz="2800" dirty="0" err="1"/>
              <a:t>định</a:t>
            </a:r>
            <a:r>
              <a:rPr lang="en-US" sz="2800" dirty="0"/>
              <a:t> hay </a:t>
            </a:r>
            <a:r>
              <a:rPr lang="en-US" sz="2800" dirty="0" err="1"/>
              <a:t>không</a:t>
            </a:r>
            <a:r>
              <a:rPr lang="en-US" sz="2800" dirty="0"/>
              <a:t>.</a:t>
            </a:r>
          </a:p>
          <a:p>
            <a:r>
              <a:rPr lang="vi-VN" sz="2800" b="0" i="0" dirty="0">
                <a:solidFill>
                  <a:srgbClr val="000000"/>
                </a:solidFill>
                <a:effectLst/>
                <a:latin typeface="Calibri" panose="020F0502020204030204" pitchFamily="34" charset="0"/>
                <a:ea typeface="Roboto" panose="02000000000000000000" pitchFamily="2" charset="0"/>
                <a:cs typeface="Calibri" panose="020F0502020204030204" pitchFamily="34" charset="0"/>
              </a:rPr>
              <a:t>Họ lập luận rằng chúng ta nên xem phủ định như là một “hàm tương tự được phân loại”, và chỉ ra rằng các mô hình phân phối có thể dự đoán các đánh giá hợp lý của con người khá tốt, ngay cả khi có sự hiện diện của phủ định</a:t>
            </a:r>
            <a:r>
              <a:rPr lang="en-US" sz="2800" b="0" i="0" dirty="0">
                <a:solidFill>
                  <a:srgbClr val="000000"/>
                </a:solidFill>
                <a:effectLst/>
                <a:latin typeface="Calibri" panose="020F0502020204030204" pitchFamily="34" charset="0"/>
                <a:ea typeface="Roboto" panose="02000000000000000000" pitchFamily="2" charset="0"/>
                <a:cs typeface="Calibri" panose="020F0502020204030204" pitchFamily="34" charset="0"/>
              </a:rPr>
              <a:t>.</a:t>
            </a:r>
          </a:p>
          <a:p>
            <a:r>
              <a:rPr lang="en-US" sz="2800" dirty="0" err="1">
                <a:solidFill>
                  <a:srgbClr val="000000"/>
                </a:solidFill>
                <a:latin typeface="Calibri" panose="020F0502020204030204" pitchFamily="34" charset="0"/>
                <a:ea typeface="Roboto" panose="02000000000000000000" pitchFamily="2" charset="0"/>
                <a:cs typeface="Calibri" panose="020F0502020204030204" pitchFamily="34" charset="0"/>
              </a:rPr>
              <a:t>Những</a:t>
            </a:r>
            <a:r>
              <a:rPr lang="en-US" sz="2800" dirty="0">
                <a:solidFill>
                  <a:srgbClr val="000000"/>
                </a:solidFill>
                <a:latin typeface="Calibri" panose="020F0502020204030204" pitchFamily="34" charset="0"/>
                <a:ea typeface="Roboto" panose="02000000000000000000" pitchFamily="2" charset="0"/>
                <a:cs typeface="Calibri" panose="020F0502020204030204" pitchFamily="34" charset="0"/>
              </a:rPr>
              <a:t> </a:t>
            </a:r>
            <a:r>
              <a:rPr lang="en-US" sz="2800" dirty="0" err="1">
                <a:solidFill>
                  <a:srgbClr val="000000"/>
                </a:solidFill>
                <a:latin typeface="Calibri" panose="020F0502020204030204" pitchFamily="34" charset="0"/>
                <a:ea typeface="Roboto" panose="02000000000000000000" pitchFamily="2" charset="0"/>
                <a:cs typeface="Calibri" panose="020F0502020204030204" pitchFamily="34" charset="0"/>
              </a:rPr>
              <a:t>nghiên</a:t>
            </a:r>
            <a:r>
              <a:rPr lang="en-US" sz="2800" dirty="0">
                <a:solidFill>
                  <a:srgbClr val="000000"/>
                </a:solidFill>
                <a:latin typeface="Calibri" panose="020F0502020204030204" pitchFamily="34" charset="0"/>
                <a:ea typeface="Roboto" panose="02000000000000000000" pitchFamily="2" charset="0"/>
                <a:cs typeface="Calibri" panose="020F0502020204030204" pitchFamily="34" charset="0"/>
              </a:rPr>
              <a:t> </a:t>
            </a:r>
            <a:r>
              <a:rPr lang="en-US" sz="2800" dirty="0" err="1">
                <a:solidFill>
                  <a:srgbClr val="000000"/>
                </a:solidFill>
                <a:latin typeface="Calibri" panose="020F0502020204030204" pitchFamily="34" charset="0"/>
                <a:ea typeface="Roboto" panose="02000000000000000000" pitchFamily="2" charset="0"/>
                <a:cs typeface="Calibri" panose="020F0502020204030204" pitchFamily="34" charset="0"/>
              </a:rPr>
              <a:t>cứu</a:t>
            </a:r>
            <a:r>
              <a:rPr lang="en-US" sz="2800" dirty="0">
                <a:solidFill>
                  <a:srgbClr val="000000"/>
                </a:solidFill>
                <a:latin typeface="Calibri" panose="020F0502020204030204" pitchFamily="34" charset="0"/>
                <a:ea typeface="Roboto" panose="02000000000000000000" pitchFamily="2" charset="0"/>
                <a:cs typeface="Calibri" panose="020F0502020204030204" pitchFamily="34" charset="0"/>
              </a:rPr>
              <a:t> </a:t>
            </a:r>
            <a:r>
              <a:rPr lang="en-US" sz="2800" dirty="0" err="1">
                <a:solidFill>
                  <a:srgbClr val="000000"/>
                </a:solidFill>
                <a:latin typeface="Calibri" panose="020F0502020204030204" pitchFamily="34" charset="0"/>
                <a:ea typeface="Roboto" panose="02000000000000000000" pitchFamily="2" charset="0"/>
                <a:cs typeface="Calibri" panose="020F0502020204030204" pitchFamily="34" charset="0"/>
              </a:rPr>
              <a:t>trên</a:t>
            </a:r>
            <a:r>
              <a:rPr lang="en-US" sz="2800" dirty="0">
                <a:solidFill>
                  <a:srgbClr val="000000"/>
                </a:solidFill>
                <a:latin typeface="Calibri" panose="020F0502020204030204" pitchFamily="34" charset="0"/>
                <a:ea typeface="Roboto" panose="02000000000000000000" pitchFamily="2" charset="0"/>
                <a:cs typeface="Calibri" panose="020F0502020204030204" pitchFamily="34" charset="0"/>
              </a:rPr>
              <a:t> </a:t>
            </a:r>
            <a:r>
              <a:rPr lang="en-US" sz="2800" dirty="0" err="1">
                <a:solidFill>
                  <a:srgbClr val="000000"/>
                </a:solidFill>
                <a:latin typeface="Calibri" panose="020F0502020204030204" pitchFamily="34" charset="0"/>
                <a:ea typeface="Roboto" panose="02000000000000000000" pitchFamily="2" charset="0"/>
                <a:cs typeface="Calibri" panose="020F0502020204030204" pitchFamily="34" charset="0"/>
              </a:rPr>
              <a:t>cho</a:t>
            </a:r>
            <a:r>
              <a:rPr lang="en-US" sz="2800" dirty="0">
                <a:solidFill>
                  <a:srgbClr val="000000"/>
                </a:solidFill>
                <a:latin typeface="Calibri" panose="020F0502020204030204" pitchFamily="34" charset="0"/>
                <a:ea typeface="Roboto" panose="02000000000000000000" pitchFamily="2" charset="0"/>
                <a:cs typeface="Calibri" panose="020F0502020204030204" pitchFamily="34" charset="0"/>
              </a:rPr>
              <a:t> </a:t>
            </a:r>
            <a:r>
              <a:rPr lang="en-US" sz="2800" dirty="0" err="1">
                <a:solidFill>
                  <a:srgbClr val="000000"/>
                </a:solidFill>
                <a:latin typeface="Calibri" panose="020F0502020204030204" pitchFamily="34" charset="0"/>
                <a:ea typeface="Roboto" panose="02000000000000000000" pitchFamily="2" charset="0"/>
                <a:cs typeface="Calibri" panose="020F0502020204030204" pitchFamily="34" charset="0"/>
              </a:rPr>
              <a:t>thấy</a:t>
            </a:r>
            <a:r>
              <a:rPr lang="en-US" sz="2800" dirty="0">
                <a:solidFill>
                  <a:srgbClr val="000000"/>
                </a:solidFill>
                <a:latin typeface="Calibri" panose="020F0502020204030204" pitchFamily="34" charset="0"/>
                <a:ea typeface="Roboto" panose="02000000000000000000" pitchFamily="2" charset="0"/>
                <a:cs typeface="Calibri" panose="020F0502020204030204" pitchFamily="34" charset="0"/>
              </a:rPr>
              <a:t> </a:t>
            </a:r>
            <a:r>
              <a:rPr lang="en-US" sz="2800" dirty="0" err="1">
                <a:solidFill>
                  <a:srgbClr val="000000"/>
                </a:solidFill>
                <a:latin typeface="Calibri" panose="020F0502020204030204" pitchFamily="34" charset="0"/>
                <a:ea typeface="Roboto" panose="02000000000000000000" pitchFamily="2" charset="0"/>
                <a:cs typeface="Calibri" panose="020F0502020204030204" pitchFamily="34" charset="0"/>
              </a:rPr>
              <a:t>không</a:t>
            </a:r>
            <a:r>
              <a:rPr lang="en-US" sz="2800" dirty="0">
                <a:solidFill>
                  <a:srgbClr val="000000"/>
                </a:solidFill>
                <a:latin typeface="Calibri" panose="020F0502020204030204" pitchFamily="34" charset="0"/>
                <a:ea typeface="Roboto" panose="02000000000000000000" pitchFamily="2" charset="0"/>
                <a:cs typeface="Calibri" panose="020F0502020204030204" pitchFamily="34" charset="0"/>
              </a:rPr>
              <a:t> </a:t>
            </a:r>
            <a:r>
              <a:rPr lang="en-US" sz="2800" dirty="0" err="1">
                <a:solidFill>
                  <a:srgbClr val="000000"/>
                </a:solidFill>
                <a:latin typeface="Calibri" panose="020F0502020204030204" pitchFamily="34" charset="0"/>
                <a:ea typeface="Roboto" panose="02000000000000000000" pitchFamily="2" charset="0"/>
                <a:cs typeface="Calibri" panose="020F0502020204030204" pitchFamily="34" charset="0"/>
              </a:rPr>
              <a:t>rõ</a:t>
            </a:r>
            <a:r>
              <a:rPr lang="en-US" sz="2800" dirty="0">
                <a:solidFill>
                  <a:srgbClr val="000000"/>
                </a:solidFill>
                <a:latin typeface="Calibri" panose="020F0502020204030204" pitchFamily="34" charset="0"/>
                <a:ea typeface="Roboto" panose="02000000000000000000" pitchFamily="2" charset="0"/>
                <a:cs typeface="Calibri" panose="020F0502020204030204" pitchFamily="34" charset="0"/>
              </a:rPr>
              <a:t> </a:t>
            </a:r>
            <a:r>
              <a:rPr lang="en-US" sz="2800" dirty="0" err="1">
                <a:solidFill>
                  <a:srgbClr val="000000"/>
                </a:solidFill>
                <a:latin typeface="Calibri" panose="020F0502020204030204" pitchFamily="34" charset="0"/>
                <a:ea typeface="Roboto" panose="02000000000000000000" pitchFamily="2" charset="0"/>
                <a:cs typeface="Calibri" panose="020F0502020204030204" pitchFamily="34" charset="0"/>
              </a:rPr>
              <a:t>các</a:t>
            </a:r>
            <a:r>
              <a:rPr lang="en-US" sz="2800" dirty="0">
                <a:solidFill>
                  <a:srgbClr val="000000"/>
                </a:solidFill>
                <a:latin typeface="Calibri" panose="020F0502020204030204" pitchFamily="34" charset="0"/>
                <a:ea typeface="Roboto" panose="02000000000000000000" pitchFamily="2" charset="0"/>
                <a:cs typeface="Calibri" panose="020F0502020204030204" pitchFamily="34" charset="0"/>
              </a:rPr>
              <a:t> </a:t>
            </a:r>
            <a:r>
              <a:rPr lang="en-US" sz="2800" dirty="0" err="1">
                <a:solidFill>
                  <a:srgbClr val="000000"/>
                </a:solidFill>
                <a:latin typeface="Calibri" panose="020F0502020204030204" pitchFamily="34" charset="0"/>
                <a:ea typeface="Roboto" panose="02000000000000000000" pitchFamily="2" charset="0"/>
                <a:cs typeface="Calibri" panose="020F0502020204030204" pitchFamily="34" charset="0"/>
              </a:rPr>
              <a:t>làm</a:t>
            </a:r>
            <a:r>
              <a:rPr lang="en-US" sz="2800" dirty="0">
                <a:solidFill>
                  <a:srgbClr val="000000"/>
                </a:solidFill>
                <a:latin typeface="Calibri" panose="020F0502020204030204" pitchFamily="34" charset="0"/>
                <a:ea typeface="Roboto" panose="02000000000000000000" pitchFamily="2" charset="0"/>
                <a:cs typeface="Calibri" panose="020F0502020204030204" pitchFamily="34" charset="0"/>
              </a:rPr>
              <a:t> </a:t>
            </a:r>
            <a:r>
              <a:rPr lang="en-US" sz="2800" dirty="0" err="1">
                <a:solidFill>
                  <a:srgbClr val="000000"/>
                </a:solidFill>
                <a:latin typeface="Calibri" panose="020F0502020204030204" pitchFamily="34" charset="0"/>
                <a:ea typeface="Roboto" panose="02000000000000000000" pitchFamily="2" charset="0"/>
                <a:cs typeface="Calibri" panose="020F0502020204030204" pitchFamily="34" charset="0"/>
              </a:rPr>
              <a:t>cách</a:t>
            </a:r>
            <a:r>
              <a:rPr lang="en-US" sz="2800" dirty="0">
                <a:solidFill>
                  <a:srgbClr val="000000"/>
                </a:solidFill>
                <a:latin typeface="Calibri" panose="020F0502020204030204" pitchFamily="34" charset="0"/>
                <a:ea typeface="Roboto" panose="02000000000000000000" pitchFamily="2" charset="0"/>
                <a:cs typeface="Calibri" panose="020F0502020204030204" pitchFamily="34" charset="0"/>
              </a:rPr>
              <a:t> </a:t>
            </a:r>
            <a:r>
              <a:rPr lang="en-US" sz="2800" dirty="0" err="1">
                <a:solidFill>
                  <a:srgbClr val="000000"/>
                </a:solidFill>
                <a:latin typeface="Calibri" panose="020F0502020204030204" pitchFamily="34" charset="0"/>
                <a:ea typeface="Roboto" panose="02000000000000000000" pitchFamily="2" charset="0"/>
                <a:cs typeface="Calibri" panose="020F0502020204030204" pitchFamily="34" charset="0"/>
              </a:rPr>
              <a:t>nào</a:t>
            </a:r>
            <a:r>
              <a:rPr lang="en-US" sz="2800" dirty="0">
                <a:solidFill>
                  <a:srgbClr val="000000"/>
                </a:solidFill>
                <a:latin typeface="Calibri" panose="020F0502020204030204" pitchFamily="34" charset="0"/>
                <a:ea typeface="Roboto" panose="02000000000000000000" pitchFamily="2" charset="0"/>
                <a:cs typeface="Calibri" panose="020F0502020204030204" pitchFamily="34" charset="0"/>
              </a:rPr>
              <a:t> </a:t>
            </a:r>
            <a:r>
              <a:rPr lang="en-US" sz="2800" dirty="0" err="1">
                <a:solidFill>
                  <a:srgbClr val="000000"/>
                </a:solidFill>
                <a:latin typeface="Calibri" panose="020F0502020204030204" pitchFamily="34" charset="0"/>
                <a:ea typeface="Roboto" panose="02000000000000000000" pitchFamily="2" charset="0"/>
                <a:cs typeface="Calibri" panose="020F0502020204030204" pitchFamily="34" charset="0"/>
              </a:rPr>
              <a:t>các</a:t>
            </a:r>
            <a:r>
              <a:rPr lang="en-US" sz="2800" dirty="0">
                <a:solidFill>
                  <a:srgbClr val="000000"/>
                </a:solidFill>
                <a:latin typeface="Calibri" panose="020F0502020204030204" pitchFamily="34" charset="0"/>
                <a:ea typeface="Roboto" panose="02000000000000000000" pitchFamily="2" charset="0"/>
                <a:cs typeface="Calibri" panose="020F0502020204030204" pitchFamily="34" charset="0"/>
              </a:rPr>
              <a:t> </a:t>
            </a:r>
            <a:r>
              <a:rPr lang="en-US" sz="2800" dirty="0" err="1">
                <a:solidFill>
                  <a:srgbClr val="000000"/>
                </a:solidFill>
                <a:latin typeface="Calibri" panose="020F0502020204030204" pitchFamily="34" charset="0"/>
                <a:ea typeface="Roboto" panose="02000000000000000000" pitchFamily="2" charset="0"/>
                <a:cs typeface="Calibri" panose="020F0502020204030204" pitchFamily="34" charset="0"/>
              </a:rPr>
              <a:t>mô</a:t>
            </a:r>
            <a:r>
              <a:rPr lang="en-US" sz="2800" dirty="0">
                <a:solidFill>
                  <a:srgbClr val="000000"/>
                </a:solidFill>
                <a:latin typeface="Calibri" panose="020F0502020204030204" pitchFamily="34" charset="0"/>
                <a:ea typeface="Roboto" panose="02000000000000000000" pitchFamily="2" charset="0"/>
                <a:cs typeface="Calibri" panose="020F0502020204030204" pitchFamily="34" charset="0"/>
              </a:rPr>
              <a:t> </a:t>
            </a:r>
            <a:r>
              <a:rPr lang="en-US" sz="2800" dirty="0" err="1">
                <a:solidFill>
                  <a:srgbClr val="000000"/>
                </a:solidFill>
                <a:latin typeface="Calibri" panose="020F0502020204030204" pitchFamily="34" charset="0"/>
                <a:ea typeface="Roboto" panose="02000000000000000000" pitchFamily="2" charset="0"/>
                <a:cs typeface="Calibri" panose="020F0502020204030204" pitchFamily="34" charset="0"/>
              </a:rPr>
              <a:t>hình</a:t>
            </a:r>
            <a:r>
              <a:rPr lang="en-US" sz="2800" dirty="0">
                <a:solidFill>
                  <a:srgbClr val="000000"/>
                </a:solidFill>
                <a:latin typeface="Calibri" panose="020F0502020204030204" pitchFamily="34" charset="0"/>
                <a:ea typeface="Roboto" panose="02000000000000000000" pitchFamily="2" charset="0"/>
                <a:cs typeface="Calibri" panose="020F0502020204030204" pitchFamily="34" charset="0"/>
              </a:rPr>
              <a:t> </a:t>
            </a:r>
            <a:r>
              <a:rPr lang="en-US" sz="2800" dirty="0" err="1">
                <a:solidFill>
                  <a:srgbClr val="000000"/>
                </a:solidFill>
                <a:latin typeface="Calibri" panose="020F0502020204030204" pitchFamily="34" charset="0"/>
                <a:ea typeface="Roboto" panose="02000000000000000000" pitchFamily="2" charset="0"/>
                <a:cs typeface="Calibri" panose="020F0502020204030204" pitchFamily="34" charset="0"/>
              </a:rPr>
              <a:t>phân</a:t>
            </a:r>
            <a:r>
              <a:rPr lang="en-US" sz="2800" dirty="0">
                <a:solidFill>
                  <a:srgbClr val="000000"/>
                </a:solidFill>
                <a:latin typeface="Calibri" panose="020F0502020204030204" pitchFamily="34" charset="0"/>
                <a:ea typeface="Roboto" panose="02000000000000000000" pitchFamily="2" charset="0"/>
                <a:cs typeface="Calibri" panose="020F0502020204030204" pitchFamily="34" charset="0"/>
              </a:rPr>
              <a:t> </a:t>
            </a:r>
            <a:r>
              <a:rPr lang="en-US" sz="2800" dirty="0" err="1">
                <a:solidFill>
                  <a:srgbClr val="000000"/>
                </a:solidFill>
                <a:latin typeface="Calibri" panose="020F0502020204030204" pitchFamily="34" charset="0"/>
                <a:ea typeface="Roboto" panose="02000000000000000000" pitchFamily="2" charset="0"/>
                <a:cs typeface="Calibri" panose="020F0502020204030204" pitchFamily="34" charset="0"/>
              </a:rPr>
              <a:t>phối</a:t>
            </a:r>
            <a:r>
              <a:rPr lang="en-US" sz="2800" dirty="0">
                <a:solidFill>
                  <a:srgbClr val="000000"/>
                </a:solidFill>
                <a:latin typeface="Calibri" panose="020F0502020204030204" pitchFamily="34" charset="0"/>
                <a:ea typeface="Roboto" panose="02000000000000000000" pitchFamily="2" charset="0"/>
                <a:cs typeface="Calibri" panose="020F0502020204030204" pitchFamily="34" charset="0"/>
              </a:rPr>
              <a:t>, </a:t>
            </a:r>
            <a:r>
              <a:rPr lang="en-US" sz="2800" dirty="0" err="1">
                <a:solidFill>
                  <a:srgbClr val="000000"/>
                </a:solidFill>
                <a:latin typeface="Calibri" panose="020F0502020204030204" pitchFamily="34" charset="0"/>
                <a:ea typeface="Roboto" panose="02000000000000000000" pitchFamily="2" charset="0"/>
                <a:cs typeface="Calibri" panose="020F0502020204030204" pitchFamily="34" charset="0"/>
              </a:rPr>
              <a:t>đặc</a:t>
            </a:r>
            <a:r>
              <a:rPr lang="en-US" sz="2800" dirty="0">
                <a:solidFill>
                  <a:srgbClr val="000000"/>
                </a:solidFill>
                <a:latin typeface="Calibri" panose="020F0502020204030204" pitchFamily="34" charset="0"/>
                <a:ea typeface="Roboto" panose="02000000000000000000" pitchFamily="2" charset="0"/>
                <a:cs typeface="Calibri" panose="020F0502020204030204" pitchFamily="34" charset="0"/>
              </a:rPr>
              <a:t> </a:t>
            </a:r>
            <a:r>
              <a:rPr lang="en-US" sz="2800" dirty="0" err="1">
                <a:solidFill>
                  <a:srgbClr val="000000"/>
                </a:solidFill>
                <a:latin typeface="Calibri" panose="020F0502020204030204" pitchFamily="34" charset="0"/>
                <a:ea typeface="Roboto" panose="02000000000000000000" pitchFamily="2" charset="0"/>
                <a:cs typeface="Calibri" panose="020F0502020204030204" pitchFamily="34" charset="0"/>
              </a:rPr>
              <a:t>biệt</a:t>
            </a:r>
            <a:r>
              <a:rPr lang="en-US" sz="2800" dirty="0">
                <a:solidFill>
                  <a:srgbClr val="000000"/>
                </a:solidFill>
                <a:latin typeface="Calibri" panose="020F0502020204030204" pitchFamily="34" charset="0"/>
                <a:ea typeface="Roboto" panose="02000000000000000000" pitchFamily="2" charset="0"/>
                <a:cs typeface="Calibri" panose="020F0502020204030204" pitchFamily="34" charset="0"/>
              </a:rPr>
              <a:t> </a:t>
            </a:r>
            <a:r>
              <a:rPr lang="en-US" sz="2800" dirty="0" err="1">
                <a:solidFill>
                  <a:srgbClr val="000000"/>
                </a:solidFill>
                <a:latin typeface="Calibri" panose="020F0502020204030204" pitchFamily="34" charset="0"/>
                <a:ea typeface="Roboto" panose="02000000000000000000" pitchFamily="2" charset="0"/>
                <a:cs typeface="Calibri" panose="020F0502020204030204" pitchFamily="34" charset="0"/>
              </a:rPr>
              <a:t>là</a:t>
            </a:r>
            <a:r>
              <a:rPr lang="en-US" sz="2800" dirty="0">
                <a:solidFill>
                  <a:srgbClr val="000000"/>
                </a:solidFill>
                <a:latin typeface="Calibri" panose="020F0502020204030204" pitchFamily="34" charset="0"/>
                <a:ea typeface="Roboto" panose="02000000000000000000" pitchFamily="2" charset="0"/>
                <a:cs typeface="Calibri" panose="020F0502020204030204" pitchFamily="34" charset="0"/>
              </a:rPr>
              <a:t> TLM, </a:t>
            </a:r>
            <a:r>
              <a:rPr lang="en-US" sz="2800" dirty="0" err="1">
                <a:solidFill>
                  <a:srgbClr val="000000"/>
                </a:solidFill>
                <a:latin typeface="Calibri" panose="020F0502020204030204" pitchFamily="34" charset="0"/>
                <a:ea typeface="Roboto" panose="02000000000000000000" pitchFamily="2" charset="0"/>
                <a:cs typeface="Calibri" panose="020F0502020204030204" pitchFamily="34" charset="0"/>
              </a:rPr>
              <a:t>thực</a:t>
            </a:r>
            <a:r>
              <a:rPr lang="en-US" sz="2800" dirty="0">
                <a:solidFill>
                  <a:srgbClr val="000000"/>
                </a:solidFill>
                <a:latin typeface="Calibri" panose="020F0502020204030204" pitchFamily="34" charset="0"/>
                <a:ea typeface="Roboto" panose="02000000000000000000" pitchFamily="2" charset="0"/>
                <a:cs typeface="Calibri" panose="020F0502020204030204" pitchFamily="34" charset="0"/>
              </a:rPr>
              <a:t> </a:t>
            </a:r>
            <a:r>
              <a:rPr lang="en-US" sz="2800" dirty="0" err="1">
                <a:solidFill>
                  <a:srgbClr val="000000"/>
                </a:solidFill>
                <a:latin typeface="Calibri" panose="020F0502020204030204" pitchFamily="34" charset="0"/>
                <a:ea typeface="Roboto" panose="02000000000000000000" pitchFamily="2" charset="0"/>
                <a:cs typeface="Calibri" panose="020F0502020204030204" pitchFamily="34" charset="0"/>
              </a:rPr>
              <a:t>sự</a:t>
            </a:r>
            <a:r>
              <a:rPr lang="en-US" sz="2800" dirty="0">
                <a:solidFill>
                  <a:srgbClr val="000000"/>
                </a:solidFill>
                <a:latin typeface="Calibri" panose="020F0502020204030204" pitchFamily="34" charset="0"/>
                <a:ea typeface="Roboto" panose="02000000000000000000" pitchFamily="2" charset="0"/>
                <a:cs typeface="Calibri" panose="020F0502020204030204" pitchFamily="34" charset="0"/>
              </a:rPr>
              <a:t> </a:t>
            </a:r>
            <a:r>
              <a:rPr lang="en-US" sz="2800" dirty="0" err="1">
                <a:solidFill>
                  <a:srgbClr val="000000"/>
                </a:solidFill>
                <a:latin typeface="Calibri" panose="020F0502020204030204" pitchFamily="34" charset="0"/>
                <a:ea typeface="Roboto" panose="02000000000000000000" pitchFamily="2" charset="0"/>
                <a:cs typeface="Calibri" panose="020F0502020204030204" pitchFamily="34" charset="0"/>
              </a:rPr>
              <a:t>xử</a:t>
            </a:r>
            <a:r>
              <a:rPr lang="en-US" sz="2800" dirty="0">
                <a:solidFill>
                  <a:srgbClr val="000000"/>
                </a:solidFill>
                <a:latin typeface="Calibri" panose="020F0502020204030204" pitchFamily="34" charset="0"/>
                <a:ea typeface="Roboto" panose="02000000000000000000" pitchFamily="2" charset="0"/>
                <a:cs typeface="Calibri" panose="020F0502020204030204" pitchFamily="34" charset="0"/>
              </a:rPr>
              <a:t> </a:t>
            </a:r>
            <a:r>
              <a:rPr lang="en-US" sz="2800" dirty="0" err="1">
                <a:solidFill>
                  <a:srgbClr val="000000"/>
                </a:solidFill>
                <a:latin typeface="Calibri" panose="020F0502020204030204" pitchFamily="34" charset="0"/>
                <a:ea typeface="Roboto" panose="02000000000000000000" pitchFamily="2" charset="0"/>
                <a:cs typeface="Calibri" panose="020F0502020204030204" pitchFamily="34" charset="0"/>
              </a:rPr>
              <a:t>lý</a:t>
            </a:r>
            <a:r>
              <a:rPr lang="en-US" sz="2800" dirty="0">
                <a:solidFill>
                  <a:srgbClr val="000000"/>
                </a:solidFill>
                <a:latin typeface="Calibri" panose="020F0502020204030204" pitchFamily="34" charset="0"/>
                <a:ea typeface="Roboto" panose="02000000000000000000" pitchFamily="2" charset="0"/>
                <a:cs typeface="Calibri" panose="020F0502020204030204" pitchFamily="34" charset="0"/>
              </a:rPr>
              <a:t> </a:t>
            </a:r>
            <a:r>
              <a:rPr lang="en-US" sz="2800" dirty="0" err="1">
                <a:solidFill>
                  <a:srgbClr val="000000"/>
                </a:solidFill>
                <a:latin typeface="Calibri" panose="020F0502020204030204" pitchFamily="34" charset="0"/>
                <a:ea typeface="Roboto" panose="02000000000000000000" pitchFamily="2" charset="0"/>
                <a:cs typeface="Calibri" panose="020F0502020204030204" pitchFamily="34" charset="0"/>
              </a:rPr>
              <a:t>phủ</a:t>
            </a:r>
            <a:r>
              <a:rPr lang="en-US" sz="2800" dirty="0">
                <a:solidFill>
                  <a:srgbClr val="000000"/>
                </a:solidFill>
                <a:latin typeface="Calibri" panose="020F0502020204030204" pitchFamily="34" charset="0"/>
                <a:ea typeface="Roboto" panose="02000000000000000000" pitchFamily="2" charset="0"/>
                <a:cs typeface="Calibri" panose="020F0502020204030204" pitchFamily="34" charset="0"/>
              </a:rPr>
              <a:t> </a:t>
            </a:r>
            <a:r>
              <a:rPr lang="en-US" sz="2800" dirty="0" err="1">
                <a:solidFill>
                  <a:srgbClr val="000000"/>
                </a:solidFill>
                <a:latin typeface="Calibri" panose="020F0502020204030204" pitchFamily="34" charset="0"/>
                <a:ea typeface="Roboto" panose="02000000000000000000" pitchFamily="2" charset="0"/>
                <a:cs typeface="Calibri" panose="020F0502020204030204" pitchFamily="34" charset="0"/>
              </a:rPr>
              <a:t>định</a:t>
            </a:r>
            <a:endParaRPr lang="en-US" sz="2800" dirty="0">
              <a:latin typeface="Calibri" panose="020F0502020204030204" pitchFamily="34" charset="0"/>
              <a:ea typeface="Roboto" panose="02000000000000000000" pitchFamily="2" charset="0"/>
              <a:cs typeface="Calibri" panose="020F0502020204030204" pitchFamily="34" charset="0"/>
            </a:endParaRPr>
          </a:p>
        </p:txBody>
      </p:sp>
    </p:spTree>
    <p:extLst>
      <p:ext uri="{BB962C8B-B14F-4D97-AF65-F5344CB8AC3E}">
        <p14:creationId xmlns:p14="http://schemas.microsoft.com/office/powerpoint/2010/main" val="7226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893D-15F9-AE03-6EED-341AB71347AC}"/>
              </a:ext>
            </a:extLst>
          </p:cNvPr>
          <p:cNvSpPr>
            <a:spLocks noGrp="1"/>
          </p:cNvSpPr>
          <p:nvPr>
            <p:ph type="title"/>
          </p:nvPr>
        </p:nvSpPr>
        <p:spPr/>
        <p:txBody>
          <a:bodyPr/>
          <a:lstStyle/>
          <a:p>
            <a:r>
              <a:rPr lang="en-US" b="1" dirty="0"/>
              <a:t>4</a:t>
            </a:r>
            <a:r>
              <a:rPr lang="en-US" sz="3600" b="1" dirty="0"/>
              <a:t>. THỂ PHỦ ĐỊNH PHÁT TRIỂN</a:t>
            </a:r>
            <a:endParaRPr lang="en-US" dirty="0"/>
          </a:p>
        </p:txBody>
      </p:sp>
      <p:sp>
        <p:nvSpPr>
          <p:cNvPr id="3" name="Content Placeholder 2">
            <a:extLst>
              <a:ext uri="{FF2B5EF4-FFF2-40B4-BE49-F238E27FC236}">
                <a16:creationId xmlns:a16="http://schemas.microsoft.com/office/drawing/2014/main" id="{FD673252-DD03-5472-6CB0-F9EF8BD8F88F}"/>
              </a:ext>
            </a:extLst>
          </p:cNvPr>
          <p:cNvSpPr>
            <a:spLocks noGrp="1"/>
          </p:cNvSpPr>
          <p:nvPr>
            <p:ph idx="1"/>
          </p:nvPr>
        </p:nvSpPr>
        <p:spPr/>
        <p:txBody>
          <a:bodyPr/>
          <a:lstStyle/>
          <a:p>
            <a:r>
              <a:rPr lang="vi-VN" b="0" i="0" dirty="0">
                <a:solidFill>
                  <a:srgbClr val="000000"/>
                </a:solidFill>
                <a:effectLst/>
                <a:latin typeface="Roboto" panose="02000000000000000000" pitchFamily="2" charset="0"/>
              </a:rPr>
              <a:t>Các vấn đề NLI bao gồm hai câu: một tiền đề (p) và giả thuyết (h), và giải quyết một vấn đề như vậy liên quan đến việc đánh giá liệu p về mặt văn bản có dẫn đến h.</a:t>
            </a:r>
            <a:endParaRPr lang="en-US" b="0" i="0" dirty="0">
              <a:solidFill>
                <a:srgbClr val="000000"/>
              </a:solidFill>
              <a:effectLst/>
              <a:latin typeface="Roboto" panose="02000000000000000000" pitchFamily="2" charset="0"/>
            </a:endParaRPr>
          </a:p>
          <a:p>
            <a:r>
              <a:rPr lang="en-US" dirty="0" err="1"/>
              <a:t>Cách</a:t>
            </a:r>
            <a:r>
              <a:rPr lang="en-US" dirty="0"/>
              <a:t> </a:t>
            </a:r>
            <a:r>
              <a:rPr lang="en-US" dirty="0" err="1"/>
              <a:t>làm</a:t>
            </a:r>
            <a:r>
              <a:rPr lang="en-US" dirty="0"/>
              <a:t>: </a:t>
            </a:r>
            <a:r>
              <a:rPr lang="en-US" dirty="0" err="1"/>
              <a:t>Sử</a:t>
            </a:r>
            <a:r>
              <a:rPr lang="en-US" dirty="0"/>
              <a:t> </a:t>
            </a:r>
            <a:r>
              <a:rPr lang="en-US" dirty="0" err="1"/>
              <a:t>dụng</a:t>
            </a:r>
            <a:r>
              <a:rPr lang="en-US" dirty="0"/>
              <a:t> </a:t>
            </a:r>
            <a:r>
              <a:rPr lang="en-US" dirty="0" err="1"/>
              <a:t>gói</a:t>
            </a:r>
            <a:r>
              <a:rPr lang="en-US" dirty="0"/>
              <a:t> </a:t>
            </a:r>
            <a:r>
              <a:rPr lang="en-US" dirty="0" err="1"/>
              <a:t>diaparser</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nội</a:t>
            </a:r>
            <a:r>
              <a:rPr lang="en-US" dirty="0"/>
              <a:t> dung </a:t>
            </a:r>
            <a:r>
              <a:rPr lang="en-US" dirty="0" err="1"/>
              <a:t>có</a:t>
            </a:r>
            <a:r>
              <a:rPr lang="en-US" dirty="0"/>
              <a:t> </a:t>
            </a:r>
            <a:r>
              <a:rPr lang="en-US" dirty="0" err="1"/>
              <a:t>chứa</a:t>
            </a:r>
            <a:r>
              <a:rPr lang="en-US" dirty="0"/>
              <a:t> </a:t>
            </a:r>
            <a:r>
              <a:rPr lang="en-US" dirty="0" err="1"/>
              <a:t>các</a:t>
            </a:r>
            <a:r>
              <a:rPr lang="en-US" dirty="0"/>
              <a:t> </a:t>
            </a:r>
            <a:r>
              <a:rPr lang="en-US" dirty="0" err="1"/>
              <a:t>dấu</a:t>
            </a:r>
            <a:r>
              <a:rPr lang="en-US" dirty="0"/>
              <a:t> </a:t>
            </a:r>
            <a:r>
              <a:rPr lang="en-US" dirty="0" err="1"/>
              <a:t>hiệu</a:t>
            </a:r>
            <a:r>
              <a:rPr lang="en-US" dirty="0"/>
              <a:t> </a:t>
            </a:r>
            <a:r>
              <a:rPr lang="en-US" dirty="0" err="1"/>
              <a:t>phủ</a:t>
            </a:r>
            <a:r>
              <a:rPr lang="en-US" dirty="0"/>
              <a:t> </a:t>
            </a:r>
            <a:r>
              <a:rPr lang="en-US" dirty="0" err="1"/>
              <a:t>định</a:t>
            </a:r>
            <a:r>
              <a:rPr lang="en-US" dirty="0"/>
              <a:t> (“no”, “not”, “</a:t>
            </a:r>
            <a:r>
              <a:rPr lang="en-US" dirty="0" err="1"/>
              <a:t>n’t</a:t>
            </a:r>
            <a:r>
              <a:rPr lang="en-US" dirty="0"/>
              <a:t>”) hay </a:t>
            </a:r>
            <a:r>
              <a:rPr lang="en-US" dirty="0" err="1"/>
              <a:t>không</a:t>
            </a:r>
            <a:r>
              <a:rPr lang="en-US" dirty="0"/>
              <a:t>. </a:t>
            </a:r>
            <a:r>
              <a:rPr lang="en-US" dirty="0" err="1"/>
              <a:t>Nếu</a:t>
            </a:r>
            <a:r>
              <a:rPr lang="en-US" dirty="0"/>
              <a:t> </a:t>
            </a:r>
            <a:r>
              <a:rPr lang="en-US" dirty="0" err="1"/>
              <a:t>có</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cấu</a:t>
            </a:r>
            <a:r>
              <a:rPr lang="en-US" dirty="0"/>
              <a:t> </a:t>
            </a:r>
            <a:r>
              <a:rPr lang="en-US" dirty="0" err="1"/>
              <a:t>trúc</a:t>
            </a:r>
            <a:r>
              <a:rPr lang="en-US" dirty="0"/>
              <a:t> </a:t>
            </a:r>
            <a:r>
              <a:rPr lang="en-US" dirty="0" err="1"/>
              <a:t>cú</a:t>
            </a:r>
            <a:r>
              <a:rPr lang="en-US" dirty="0"/>
              <a:t> </a:t>
            </a:r>
            <a:r>
              <a:rPr lang="en-US" dirty="0" err="1"/>
              <a:t>pháp</a:t>
            </a:r>
            <a:r>
              <a:rPr lang="en-US" dirty="0"/>
              <a:t> </a:t>
            </a:r>
            <a:r>
              <a:rPr lang="en-US" dirty="0" err="1"/>
              <a:t>có</a:t>
            </a:r>
            <a:r>
              <a:rPr lang="en-US" dirty="0"/>
              <a:t> </a:t>
            </a:r>
            <a:r>
              <a:rPr lang="en-US" dirty="0" err="1"/>
              <a:t>tuân</a:t>
            </a:r>
            <a:r>
              <a:rPr lang="en-US" dirty="0"/>
              <a:t> </a:t>
            </a:r>
            <a:r>
              <a:rPr lang="en-US" dirty="0" err="1"/>
              <a:t>theo</a:t>
            </a:r>
            <a:r>
              <a:rPr lang="en-US" dirty="0"/>
              <a:t> </a:t>
            </a:r>
            <a:r>
              <a:rPr lang="en-US" dirty="0" err="1"/>
              <a:t>quy</a:t>
            </a:r>
            <a:r>
              <a:rPr lang="en-US" dirty="0"/>
              <a:t> </a:t>
            </a:r>
            <a:r>
              <a:rPr lang="en-US" dirty="0" err="1"/>
              <a:t>tắc</a:t>
            </a:r>
            <a:r>
              <a:rPr lang="en-US" dirty="0"/>
              <a:t> </a:t>
            </a:r>
            <a:r>
              <a:rPr lang="en-US" dirty="0" err="1"/>
              <a:t>của</a:t>
            </a:r>
            <a:r>
              <a:rPr lang="en-US" dirty="0"/>
              <a:t> </a:t>
            </a:r>
            <a:r>
              <a:rPr lang="en-US" dirty="0" err="1"/>
              <a:t>bất</a:t>
            </a:r>
            <a:r>
              <a:rPr lang="en-US" dirty="0"/>
              <a:t> </a:t>
            </a:r>
            <a:r>
              <a:rPr lang="en-US" dirty="0" err="1"/>
              <a:t>kỳ</a:t>
            </a:r>
            <a:r>
              <a:rPr lang="en-US" dirty="0"/>
              <a:t> category </a:t>
            </a:r>
            <a:r>
              <a:rPr lang="en-US" dirty="0" err="1"/>
              <a:t>nào</a:t>
            </a:r>
            <a:r>
              <a:rPr lang="en-US" dirty="0"/>
              <a:t> hay </a:t>
            </a:r>
            <a:r>
              <a:rPr lang="en-US" dirty="0" err="1"/>
              <a:t>không</a:t>
            </a:r>
            <a:r>
              <a:rPr lang="en-US" dirty="0"/>
              <a:t>. </a:t>
            </a:r>
            <a:r>
              <a:rPr lang="en-US" dirty="0" err="1"/>
              <a:t>Nếu</a:t>
            </a:r>
            <a:r>
              <a:rPr lang="en-US" dirty="0"/>
              <a:t> </a:t>
            </a:r>
            <a:r>
              <a:rPr lang="en-US" dirty="0" err="1"/>
              <a:t>có</a:t>
            </a:r>
            <a:r>
              <a:rPr lang="en-US" dirty="0"/>
              <a:t>, </a:t>
            </a:r>
            <a:r>
              <a:rPr lang="en-US" dirty="0" err="1"/>
              <a:t>đánh</a:t>
            </a:r>
            <a:r>
              <a:rPr lang="en-US" dirty="0"/>
              <a:t> </a:t>
            </a:r>
            <a:r>
              <a:rPr lang="en-US" dirty="0" err="1"/>
              <a:t>dấu</a:t>
            </a:r>
            <a:r>
              <a:rPr lang="en-US" dirty="0"/>
              <a:t> </a:t>
            </a:r>
            <a:r>
              <a:rPr lang="en-US" dirty="0" err="1"/>
              <a:t>nó</a:t>
            </a:r>
            <a:r>
              <a:rPr lang="en-US" dirty="0"/>
              <a:t> </a:t>
            </a:r>
            <a:r>
              <a:rPr lang="en-US" dirty="0" err="1"/>
              <a:t>thuộc</a:t>
            </a:r>
            <a:r>
              <a:rPr lang="en-US" dirty="0"/>
              <a:t> </a:t>
            </a:r>
            <a:r>
              <a:rPr lang="en-US" dirty="0" err="1"/>
              <a:t>về</a:t>
            </a:r>
            <a:r>
              <a:rPr lang="en-US" dirty="0"/>
              <a:t> category </a:t>
            </a:r>
            <a:r>
              <a:rPr lang="en-US" dirty="0" err="1"/>
              <a:t>đó</a:t>
            </a:r>
            <a:r>
              <a:rPr lang="en-US" dirty="0"/>
              <a:t>.</a:t>
            </a:r>
          </a:p>
          <a:p>
            <a:endParaRPr lang="en-US" dirty="0"/>
          </a:p>
        </p:txBody>
      </p:sp>
    </p:spTree>
    <p:extLst>
      <p:ext uri="{BB962C8B-B14F-4D97-AF65-F5344CB8AC3E}">
        <p14:creationId xmlns:p14="http://schemas.microsoft.com/office/powerpoint/2010/main" val="1950325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98AD-1F32-710D-0FB0-1869E5779187}"/>
              </a:ext>
            </a:extLst>
          </p:cNvPr>
          <p:cNvSpPr>
            <a:spLocks noGrp="1"/>
          </p:cNvSpPr>
          <p:nvPr>
            <p:ph type="title"/>
          </p:nvPr>
        </p:nvSpPr>
        <p:spPr/>
        <p:txBody>
          <a:bodyPr/>
          <a:lstStyle/>
          <a:p>
            <a:r>
              <a:rPr lang="en-US" b="1" dirty="0"/>
              <a:t>4</a:t>
            </a:r>
            <a:r>
              <a:rPr lang="en-US" sz="3600" b="1" dirty="0"/>
              <a:t>. THỂ PHỦ ĐỊNH PHÁT TRIỂN</a:t>
            </a:r>
            <a:endParaRPr lang="en-US" dirty="0"/>
          </a:p>
        </p:txBody>
      </p:sp>
      <p:sp>
        <p:nvSpPr>
          <p:cNvPr id="5" name="Content Placeholder 4">
            <a:extLst>
              <a:ext uri="{FF2B5EF4-FFF2-40B4-BE49-F238E27FC236}">
                <a16:creationId xmlns:a16="http://schemas.microsoft.com/office/drawing/2014/main" id="{43C0C49A-E9F3-75B7-7D65-F47D36398048}"/>
              </a:ext>
            </a:extLst>
          </p:cNvPr>
          <p:cNvSpPr>
            <a:spLocks noGrp="1"/>
          </p:cNvSpPr>
          <p:nvPr>
            <p:ph idx="1"/>
          </p:nvPr>
        </p:nvSpPr>
        <p:spPr/>
        <p:txBody>
          <a:bodyPr/>
          <a:lstStyle/>
          <a:p>
            <a:r>
              <a:rPr lang="en-US" sz="2400" dirty="0" err="1"/>
              <a:t>Các</a:t>
            </a:r>
            <a:r>
              <a:rPr lang="en-US" sz="2400" dirty="0"/>
              <a:t> </a:t>
            </a:r>
            <a:r>
              <a:rPr lang="en-US" sz="2400" dirty="0" err="1"/>
              <a:t>nhà</a:t>
            </a:r>
            <a:r>
              <a:rPr lang="en-US" sz="2400" dirty="0"/>
              <a:t> </a:t>
            </a:r>
            <a:r>
              <a:rPr lang="en-US" sz="2400" dirty="0" err="1"/>
              <a:t>nghiên</a:t>
            </a:r>
            <a:r>
              <a:rPr lang="en-US" sz="2400" dirty="0"/>
              <a:t> </a:t>
            </a:r>
            <a:r>
              <a:rPr lang="en-US" sz="2400" dirty="0" err="1"/>
              <a:t>cứu</a:t>
            </a:r>
            <a:r>
              <a:rPr lang="en-US" sz="2400" dirty="0"/>
              <a:t> chia 9000 </a:t>
            </a:r>
            <a:r>
              <a:rPr lang="en-US" sz="2400" dirty="0" err="1"/>
              <a:t>câu</a:t>
            </a:r>
            <a:r>
              <a:rPr lang="en-US" sz="2400" dirty="0"/>
              <a:t> </a:t>
            </a:r>
            <a:r>
              <a:rPr lang="en-US" sz="2400" dirty="0" err="1"/>
              <a:t>hỏi</a:t>
            </a:r>
            <a:r>
              <a:rPr lang="en-US" sz="2400" dirty="0"/>
              <a:t> </a:t>
            </a:r>
            <a:r>
              <a:rPr lang="en-US" sz="2400" dirty="0" err="1"/>
              <a:t>từ</a:t>
            </a:r>
            <a:r>
              <a:rPr lang="en-US" sz="2400" dirty="0"/>
              <a:t> </a:t>
            </a:r>
            <a:r>
              <a:rPr lang="en-US" sz="2400" dirty="0" err="1"/>
              <a:t>bộ</a:t>
            </a:r>
            <a:r>
              <a:rPr lang="en-US" sz="2400" dirty="0"/>
              <a:t> train </a:t>
            </a:r>
            <a:r>
              <a:rPr lang="en-US" sz="2400" dirty="0" err="1"/>
              <a:t>một</a:t>
            </a:r>
            <a:r>
              <a:rPr lang="en-US" sz="2400" dirty="0"/>
              <a:t> </a:t>
            </a:r>
            <a:r>
              <a:rPr lang="en-US" sz="2400" dirty="0" err="1"/>
              <a:t>cách</a:t>
            </a:r>
            <a:r>
              <a:rPr lang="en-US" sz="2400" dirty="0"/>
              <a:t> </a:t>
            </a:r>
            <a:r>
              <a:rPr lang="en-US" sz="2400" dirty="0" err="1"/>
              <a:t>ngẫu</a:t>
            </a:r>
            <a:r>
              <a:rPr lang="en-US" sz="2400" dirty="0"/>
              <a:t> </a:t>
            </a:r>
            <a:r>
              <a:rPr lang="en-US" sz="2400" dirty="0" err="1"/>
              <a:t>nhiên</a:t>
            </a:r>
            <a:r>
              <a:rPr lang="en-US" sz="2400" dirty="0"/>
              <a:t>, chia </a:t>
            </a:r>
            <a:r>
              <a:rPr lang="en-US" sz="2400" dirty="0" err="1"/>
              <a:t>đều</a:t>
            </a:r>
            <a:r>
              <a:rPr lang="en-US" sz="2400" dirty="0"/>
              <a:t> </a:t>
            </a:r>
            <a:r>
              <a:rPr lang="en-US" sz="2400" dirty="0" err="1"/>
              <a:t>cho</a:t>
            </a:r>
            <a:r>
              <a:rPr lang="en-US" sz="2400" dirty="0"/>
              <a:t> </a:t>
            </a:r>
            <a:r>
              <a:rPr lang="en-US" sz="2400" dirty="0" err="1"/>
              <a:t>mỗi</a:t>
            </a:r>
            <a:r>
              <a:rPr lang="en-US" sz="2400" dirty="0"/>
              <a:t> </a:t>
            </a:r>
            <a:r>
              <a:rPr lang="en-US" sz="2400" dirty="0" err="1"/>
              <a:t>nhãn</a:t>
            </a:r>
            <a:r>
              <a:rPr lang="en-US" sz="2400" dirty="0"/>
              <a:t> (label). Sau </a:t>
            </a:r>
            <a:r>
              <a:rPr lang="en-US" sz="2400" dirty="0" err="1"/>
              <a:t>đó</a:t>
            </a:r>
            <a:r>
              <a:rPr lang="en-US" sz="2400" dirty="0"/>
              <a:t> </a:t>
            </a:r>
            <a:r>
              <a:rPr lang="en-US" sz="2400" dirty="0" err="1"/>
              <a:t>họ</a:t>
            </a:r>
            <a:r>
              <a:rPr lang="en-US" sz="2400" dirty="0"/>
              <a:t> </a:t>
            </a:r>
            <a:r>
              <a:rPr lang="en-US" sz="2400" dirty="0" err="1"/>
              <a:t>mô</a:t>
            </a:r>
            <a:r>
              <a:rPr lang="en-US" sz="2400" dirty="0"/>
              <a:t> </a:t>
            </a:r>
            <a:r>
              <a:rPr lang="en-US" sz="2400" dirty="0" err="1"/>
              <a:t>tả</a:t>
            </a:r>
            <a:r>
              <a:rPr lang="en-US" sz="2400" dirty="0"/>
              <a:t> </a:t>
            </a:r>
            <a:r>
              <a:rPr lang="en-US" sz="2400" dirty="0" err="1"/>
              <a:t>cách</a:t>
            </a:r>
            <a:r>
              <a:rPr lang="en-US" sz="2400" dirty="0"/>
              <a:t> </a:t>
            </a:r>
            <a:r>
              <a:rPr lang="en-US" sz="2400" dirty="0" err="1"/>
              <a:t>quy</a:t>
            </a:r>
            <a:r>
              <a:rPr lang="en-US" sz="2400" dirty="0"/>
              <a:t> </a:t>
            </a:r>
            <a:r>
              <a:rPr lang="en-US" sz="2400" dirty="0" err="1"/>
              <a:t>tắc</a:t>
            </a:r>
            <a:r>
              <a:rPr lang="en-US" sz="2400" dirty="0"/>
              <a:t> </a:t>
            </a:r>
            <a:r>
              <a:rPr lang="en-US" sz="2400" dirty="0" err="1"/>
              <a:t>chính</a:t>
            </a:r>
            <a:r>
              <a:rPr lang="en-US" sz="2400" dirty="0"/>
              <a:t> </a:t>
            </a:r>
            <a:r>
              <a:rPr lang="en-US" sz="2400" dirty="0" err="1"/>
              <a:t>xác</a:t>
            </a:r>
            <a:r>
              <a:rPr lang="en-US" sz="2400" dirty="0"/>
              <a:t> </a:t>
            </a:r>
            <a:r>
              <a:rPr lang="en-US" sz="2400" dirty="0" err="1"/>
              <a:t>được</a:t>
            </a:r>
            <a:r>
              <a:rPr lang="en-US" sz="2400" dirty="0"/>
              <a:t> dung </a:t>
            </a:r>
            <a:r>
              <a:rPr lang="en-US" sz="2400" dirty="0" err="1"/>
              <a:t>để</a:t>
            </a:r>
            <a:r>
              <a:rPr lang="en-US" sz="2400" dirty="0"/>
              <a:t> </a:t>
            </a:r>
            <a:r>
              <a:rPr lang="en-US" sz="2400" dirty="0" err="1"/>
              <a:t>xác</a:t>
            </a:r>
            <a:r>
              <a:rPr lang="en-US" sz="2400" dirty="0"/>
              <a:t> </a:t>
            </a:r>
            <a:r>
              <a:rPr lang="en-US" sz="2400" dirty="0" err="1"/>
              <a:t>định</a:t>
            </a:r>
            <a:r>
              <a:rPr lang="en-US" sz="2400" dirty="0"/>
              <a:t> </a:t>
            </a:r>
            <a:r>
              <a:rPr lang="en-US" sz="2400" dirty="0" err="1"/>
              <a:t>mỗi</a:t>
            </a:r>
            <a:r>
              <a:rPr lang="en-US" sz="2400" dirty="0"/>
              <a:t> </a:t>
            </a:r>
            <a:r>
              <a:rPr lang="en-US" sz="2400" dirty="0" err="1"/>
              <a:t>ví</a:t>
            </a:r>
            <a:r>
              <a:rPr lang="en-US" sz="2400" dirty="0"/>
              <a:t> </a:t>
            </a:r>
            <a:r>
              <a:rPr lang="en-US" sz="2400" dirty="0" err="1"/>
              <a:t>dụ</a:t>
            </a:r>
            <a:r>
              <a:rPr lang="en-US" sz="2400" dirty="0"/>
              <a:t> </a:t>
            </a:r>
            <a:r>
              <a:rPr lang="en-US" sz="2400" dirty="0" err="1"/>
              <a:t>phủ</a:t>
            </a:r>
            <a:r>
              <a:rPr lang="en-US" sz="2400" dirty="0"/>
              <a:t> </a:t>
            </a:r>
            <a:r>
              <a:rPr lang="en-US" sz="2400" dirty="0" err="1"/>
              <a:t>định</a:t>
            </a:r>
            <a:r>
              <a:rPr lang="en-US" sz="2400" dirty="0"/>
              <a:t> </a:t>
            </a:r>
            <a:r>
              <a:rPr lang="en-US" sz="2400" dirty="0" err="1"/>
              <a:t>nên</a:t>
            </a:r>
            <a:r>
              <a:rPr lang="en-US" sz="2400" dirty="0"/>
              <a:t> </a:t>
            </a:r>
            <a:r>
              <a:rPr lang="en-US" sz="2400" dirty="0" err="1"/>
              <a:t>được</a:t>
            </a:r>
            <a:r>
              <a:rPr lang="en-US" sz="2400" dirty="0"/>
              <a:t> </a:t>
            </a:r>
            <a:r>
              <a:rPr lang="en-US" sz="2400" dirty="0" err="1"/>
              <a:t>gán</a:t>
            </a:r>
            <a:r>
              <a:rPr lang="en-US" sz="2400" dirty="0"/>
              <a:t> </a:t>
            </a:r>
            <a:r>
              <a:rPr lang="en-US" sz="2400" dirty="0" err="1"/>
              <a:t>cho</a:t>
            </a:r>
            <a:r>
              <a:rPr lang="en-US" sz="2400" dirty="0"/>
              <a:t> </a:t>
            </a:r>
            <a:r>
              <a:rPr lang="en-US" sz="2400" dirty="0" err="1"/>
              <a:t>nhãn</a:t>
            </a:r>
            <a:r>
              <a:rPr lang="en-US" sz="2400" dirty="0"/>
              <a:t> </a:t>
            </a:r>
            <a:r>
              <a:rPr lang="en-US" sz="2400" dirty="0" err="1"/>
              <a:t>nào</a:t>
            </a:r>
            <a:r>
              <a:rPr lang="en-US" sz="2400" dirty="0"/>
              <a:t>:</a:t>
            </a:r>
          </a:p>
          <a:p>
            <a:pPr>
              <a:buFontTx/>
              <a:buChar char="-"/>
            </a:pPr>
            <a:r>
              <a:rPr lang="en-US" sz="2400" dirty="0"/>
              <a:t>Possession (PO): lemma </a:t>
            </a:r>
            <a:r>
              <a:rPr lang="vi-VN" sz="2400" dirty="0"/>
              <a:t>của</a:t>
            </a:r>
            <a:r>
              <a:rPr lang="en-US" sz="2400" dirty="0"/>
              <a:t> </a:t>
            </a:r>
            <a:r>
              <a:rPr lang="vi-VN" sz="2400" dirty="0"/>
              <a:t>từ gốc là </a:t>
            </a:r>
            <a:r>
              <a:rPr lang="vi-VN" sz="2400" i="1" dirty="0" err="1"/>
              <a:t>have</a:t>
            </a:r>
            <a:r>
              <a:rPr lang="vi-VN" sz="2400" dirty="0"/>
              <a:t>, </a:t>
            </a:r>
            <a:r>
              <a:rPr lang="vi-VN" sz="2400" i="1" dirty="0" err="1"/>
              <a:t>has</a:t>
            </a:r>
            <a:r>
              <a:rPr lang="vi-VN" sz="2400" dirty="0"/>
              <a:t>, </a:t>
            </a:r>
            <a:r>
              <a:rPr lang="en-US" sz="2400" dirty="0"/>
              <a:t>hay</a:t>
            </a:r>
            <a:r>
              <a:rPr lang="vi-VN" sz="2400" dirty="0"/>
              <a:t> </a:t>
            </a:r>
            <a:r>
              <a:rPr lang="vi-VN" sz="2400" i="1" dirty="0" err="1"/>
              <a:t>had</a:t>
            </a:r>
            <a:r>
              <a:rPr lang="vi-VN" sz="2400" dirty="0"/>
              <a:t>, và gốc đó là</a:t>
            </a:r>
            <a:r>
              <a:rPr lang="en-US" sz="2400" dirty="0"/>
              <a:t> </a:t>
            </a:r>
            <a:r>
              <a:rPr lang="vi-VN" sz="2400" dirty="0"/>
              <a:t>được sửa đổi trực tiếp bởi cả phủ định và động từ</a:t>
            </a:r>
            <a:r>
              <a:rPr lang="en-US" sz="2400" dirty="0"/>
              <a:t> </a:t>
            </a:r>
            <a:r>
              <a:rPr lang="en-US" sz="2400" i="1" dirty="0"/>
              <a:t>do</a:t>
            </a:r>
          </a:p>
          <a:p>
            <a:pPr>
              <a:buFontTx/>
              <a:buChar char="-"/>
            </a:pPr>
            <a:r>
              <a:rPr lang="en-US" sz="2400" dirty="0"/>
              <a:t>Existence (EX): </a:t>
            </a:r>
            <a:r>
              <a:rPr lang="en-US" sz="2400" i="1" dirty="0"/>
              <a:t>there</a:t>
            </a:r>
            <a:r>
              <a:rPr lang="en-US" sz="2400" dirty="0"/>
              <a:t> </a:t>
            </a:r>
            <a:r>
              <a:rPr lang="en-US" sz="2400" dirty="0" err="1"/>
              <a:t>xuất</a:t>
            </a:r>
            <a:r>
              <a:rPr lang="en-US" sz="2400" dirty="0"/>
              <a:t> </a:t>
            </a:r>
            <a:r>
              <a:rPr lang="en-US" sz="2400" dirty="0" err="1"/>
              <a:t>hiện</a:t>
            </a:r>
            <a:r>
              <a:rPr lang="en-US" sz="2400" dirty="0"/>
              <a:t> </a:t>
            </a:r>
            <a:r>
              <a:rPr lang="vi-VN" sz="2400" dirty="0"/>
              <a:t>trong</a:t>
            </a:r>
            <a:r>
              <a:rPr lang="en-US" sz="2400" dirty="0"/>
              <a:t> </a:t>
            </a:r>
            <a:r>
              <a:rPr lang="vi-VN" sz="2400" dirty="0"/>
              <a:t>văn bản và đứng trước dấu phủ định và dấu phủ định </a:t>
            </a:r>
            <a:r>
              <a:rPr lang="en-US" sz="2400" dirty="0" err="1"/>
              <a:t>đó</a:t>
            </a:r>
            <a:r>
              <a:rPr lang="en-US" sz="2400" dirty="0"/>
              <a:t> </a:t>
            </a:r>
            <a:r>
              <a:rPr lang="vi-VN" sz="2400" dirty="0"/>
              <a:t>trực tiếp sửa đổi một cụm danh từ,</a:t>
            </a:r>
            <a:r>
              <a:rPr lang="en-US" sz="2400" dirty="0"/>
              <a:t> </a:t>
            </a:r>
            <a:r>
              <a:rPr lang="vi-VN" sz="2400" dirty="0"/>
              <a:t>hạn định, hoặc một trạng từ</a:t>
            </a:r>
            <a:endParaRPr lang="en-US" sz="2400" dirty="0"/>
          </a:p>
          <a:p>
            <a:pPr>
              <a:buFontTx/>
              <a:buChar char="-"/>
            </a:pPr>
            <a:r>
              <a:rPr lang="en-US" sz="2400" dirty="0"/>
              <a:t>Labeling (L): </a:t>
            </a:r>
            <a:r>
              <a:rPr lang="vi-VN" sz="2400" dirty="0"/>
              <a:t>câu phải được bắt đầu bằng </a:t>
            </a:r>
            <a:r>
              <a:rPr lang="vi-VN" sz="2400" i="1" dirty="0" err="1"/>
              <a:t>That</a:t>
            </a:r>
            <a:r>
              <a:rPr lang="vi-VN" sz="2400" dirty="0"/>
              <a:t> hoặc </a:t>
            </a:r>
            <a:r>
              <a:rPr lang="vi-VN" sz="2400" i="1" dirty="0" err="1"/>
              <a:t>It</a:t>
            </a:r>
            <a:r>
              <a:rPr lang="vi-VN" sz="2400" dirty="0"/>
              <a:t>, và gốc của</a:t>
            </a:r>
            <a:r>
              <a:rPr lang="en-US" sz="2400" dirty="0"/>
              <a:t> </a:t>
            </a:r>
            <a:r>
              <a:rPr lang="vi-VN" sz="2400" dirty="0"/>
              <a:t>câu là một danh từ được sửa đổi bởi </a:t>
            </a:r>
            <a:r>
              <a:rPr lang="vi-VN" sz="2400" i="1" dirty="0" err="1"/>
              <a:t>is</a:t>
            </a:r>
            <a:r>
              <a:rPr lang="vi-VN" sz="2400" dirty="0"/>
              <a:t> hoặc </a:t>
            </a:r>
            <a:r>
              <a:rPr lang="en-US" sz="2400" i="1" dirty="0"/>
              <a:t>‘</a:t>
            </a:r>
            <a:r>
              <a:rPr lang="vi-VN" sz="2400" i="1" dirty="0"/>
              <a:t>s</a:t>
            </a:r>
            <a:endParaRPr lang="en-US" sz="2400" i="1" dirty="0"/>
          </a:p>
          <a:p>
            <a:pPr marL="0" indent="0">
              <a:buNone/>
            </a:pPr>
            <a:br>
              <a:rPr lang="en-US" dirty="0"/>
            </a:br>
            <a:endParaRPr lang="en-US" dirty="0"/>
          </a:p>
        </p:txBody>
      </p:sp>
    </p:spTree>
    <p:extLst>
      <p:ext uri="{BB962C8B-B14F-4D97-AF65-F5344CB8AC3E}">
        <p14:creationId xmlns:p14="http://schemas.microsoft.com/office/powerpoint/2010/main" val="1015811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2DFE04-B0EE-1C34-186C-9B8A7ECB08A4}"/>
              </a:ext>
            </a:extLst>
          </p:cNvPr>
          <p:cNvSpPr>
            <a:spLocks noGrp="1"/>
          </p:cNvSpPr>
          <p:nvPr>
            <p:ph idx="1"/>
          </p:nvPr>
        </p:nvSpPr>
        <p:spPr/>
        <p:txBody>
          <a:bodyPr/>
          <a:lstStyle/>
          <a:p>
            <a:pPr>
              <a:buFontTx/>
              <a:buChar char="-"/>
            </a:pPr>
            <a:r>
              <a:rPr lang="en-US" sz="2400" dirty="0"/>
              <a:t>Prohibition (PR): </a:t>
            </a:r>
            <a:r>
              <a:rPr lang="vi-VN" sz="2400" dirty="0"/>
              <a:t>câu</a:t>
            </a:r>
            <a:r>
              <a:rPr lang="en-US" sz="2400" dirty="0"/>
              <a:t> </a:t>
            </a:r>
            <a:r>
              <a:rPr lang="vi-VN" sz="2400" dirty="0"/>
              <a:t>không chứa chủ ngữ và phủ định</a:t>
            </a:r>
            <a:r>
              <a:rPr lang="en-US" sz="2400" dirty="0"/>
              <a:t> </a:t>
            </a:r>
            <a:r>
              <a:rPr lang="en-US" sz="2400" dirty="0" err="1"/>
              <a:t>có</a:t>
            </a:r>
            <a:r>
              <a:rPr lang="en-US" sz="2400" dirty="0"/>
              <a:t> </a:t>
            </a:r>
            <a:r>
              <a:rPr lang="en-US" sz="2400" i="1" dirty="0"/>
              <a:t>do</a:t>
            </a:r>
            <a:r>
              <a:rPr lang="en-US" sz="2400" dirty="0"/>
              <a:t> </a:t>
            </a:r>
            <a:r>
              <a:rPr lang="en-US" sz="2400" dirty="0" err="1"/>
              <a:t>đứng</a:t>
            </a:r>
            <a:r>
              <a:rPr lang="en-US" sz="2400" dirty="0"/>
              <a:t> </a:t>
            </a:r>
            <a:r>
              <a:rPr lang="en-US" sz="2400" dirty="0" err="1"/>
              <a:t>trước</a:t>
            </a:r>
            <a:r>
              <a:rPr lang="vi-VN" sz="2400" dirty="0"/>
              <a:t>. Để không nhầm lẫn </a:t>
            </a:r>
            <a:r>
              <a:rPr lang="en-US" sz="2400" dirty="0"/>
              <a:t>category </a:t>
            </a:r>
            <a:r>
              <a:rPr lang="vi-VN" sz="2400" dirty="0"/>
              <a:t>này với </a:t>
            </a:r>
            <a:r>
              <a:rPr lang="en-US" sz="2400" dirty="0"/>
              <a:t>category </a:t>
            </a:r>
            <a:r>
              <a:rPr lang="vi-VN" sz="2400" dirty="0"/>
              <a:t>khác, chúng tôi lọc ra các trường hợp trong đó</a:t>
            </a:r>
            <a:r>
              <a:rPr lang="en-US" sz="2400" dirty="0"/>
              <a:t> </a:t>
            </a:r>
            <a:r>
              <a:rPr lang="vi-VN" sz="2400" dirty="0"/>
              <a:t>gốc chứa một trong những điểm đánh dấu rõ ràng của danh mục </a:t>
            </a:r>
            <a:r>
              <a:rPr lang="en-US" sz="2400" dirty="0" err="1"/>
              <a:t>khác</a:t>
            </a:r>
            <a:r>
              <a:rPr lang="en-US" sz="2400" dirty="0"/>
              <a:t> </a:t>
            </a:r>
            <a:r>
              <a:rPr lang="vi-VN" sz="2400" dirty="0"/>
              <a:t>(ví dụ: thích hoặc muốn trong trường hợp bị từ chối)</a:t>
            </a:r>
            <a:endParaRPr lang="en-US" sz="2400" dirty="0"/>
          </a:p>
          <a:p>
            <a:pPr>
              <a:buFontTx/>
              <a:buChar char="-"/>
            </a:pPr>
            <a:r>
              <a:rPr lang="en-US" sz="2400" dirty="0"/>
              <a:t>Inability (I): </a:t>
            </a:r>
            <a:r>
              <a:rPr lang="vi-VN" sz="2400" dirty="0"/>
              <a:t>phủ định trực tiếp sửa đổi gốc của câu và </a:t>
            </a:r>
            <a:r>
              <a:rPr lang="en-US" sz="2400" dirty="0" err="1"/>
              <a:t>ngay</a:t>
            </a:r>
            <a:r>
              <a:rPr lang="en-US" sz="2400" dirty="0"/>
              <a:t> </a:t>
            </a:r>
            <a:r>
              <a:rPr lang="en-US" sz="2400" dirty="0" err="1"/>
              <a:t>trước</a:t>
            </a:r>
            <a:r>
              <a:rPr lang="en-US" sz="2400" dirty="0"/>
              <a:t> </a:t>
            </a:r>
            <a:r>
              <a:rPr lang="en-US" sz="2400" i="1" dirty="0"/>
              <a:t>can</a:t>
            </a:r>
            <a:r>
              <a:rPr lang="en-US" sz="2400" dirty="0"/>
              <a:t> hay </a:t>
            </a:r>
            <a:r>
              <a:rPr lang="en-US" sz="2400" i="1" dirty="0"/>
              <a:t>could</a:t>
            </a:r>
            <a:r>
              <a:rPr lang="vi-VN" sz="2400" dirty="0"/>
              <a:t> (ví dụ: </a:t>
            </a:r>
            <a:r>
              <a:rPr lang="en-US" sz="2400" i="1" dirty="0"/>
              <a:t>can not do)</a:t>
            </a:r>
            <a:endParaRPr lang="en-US" sz="2400" dirty="0"/>
          </a:p>
          <a:p>
            <a:pPr>
              <a:buFontTx/>
              <a:buChar char="-"/>
            </a:pPr>
            <a:r>
              <a:rPr lang="en-US" sz="2400" dirty="0"/>
              <a:t>Epistemic (EP): </a:t>
            </a:r>
            <a:r>
              <a:rPr lang="vi-VN" sz="2400" dirty="0"/>
              <a:t>gốc phải là </a:t>
            </a:r>
            <a:r>
              <a:rPr lang="en-US" sz="2400" i="1" dirty="0"/>
              <a:t>remember</a:t>
            </a:r>
            <a:r>
              <a:rPr lang="vi-VN" sz="2400" dirty="0"/>
              <a:t>, </a:t>
            </a:r>
            <a:r>
              <a:rPr lang="en-US" sz="2400" i="1" dirty="0"/>
              <a:t>know</a:t>
            </a:r>
            <a:r>
              <a:rPr lang="vi-VN" sz="2400" dirty="0"/>
              <a:t> h</a:t>
            </a:r>
            <a:r>
              <a:rPr lang="en-US" sz="2400" dirty="0"/>
              <a:t>ay</a:t>
            </a:r>
            <a:r>
              <a:rPr lang="vi-VN" sz="2400" dirty="0"/>
              <a:t> </a:t>
            </a:r>
            <a:r>
              <a:rPr lang="en-US" sz="2400" i="1" dirty="0"/>
              <a:t>think</a:t>
            </a:r>
            <a:r>
              <a:rPr lang="en-US" sz="2400" dirty="0"/>
              <a:t> </a:t>
            </a:r>
            <a:r>
              <a:rPr lang="vi-VN" sz="2400" dirty="0"/>
              <a:t>và gốc phải trực tiếp</a:t>
            </a:r>
            <a:r>
              <a:rPr lang="en-US" sz="2400" dirty="0"/>
              <a:t> </a:t>
            </a:r>
            <a:r>
              <a:rPr lang="vi-VN" sz="2400" dirty="0"/>
              <a:t>được sửa đổi bởi động từ </a:t>
            </a:r>
            <a:r>
              <a:rPr lang="en-US" sz="2400" i="1" dirty="0"/>
              <a:t>do</a:t>
            </a:r>
          </a:p>
          <a:p>
            <a:pPr>
              <a:buFontTx/>
              <a:buChar char="-"/>
            </a:pPr>
            <a:r>
              <a:rPr lang="en-US" sz="2400" dirty="0"/>
              <a:t>Rejection (R): lemma </a:t>
            </a:r>
            <a:r>
              <a:rPr lang="vi-VN" sz="2400" dirty="0"/>
              <a:t>của</a:t>
            </a:r>
            <a:r>
              <a:rPr lang="en-US" sz="2400" dirty="0"/>
              <a:t> </a:t>
            </a:r>
            <a:r>
              <a:rPr lang="vi-VN" sz="2400" dirty="0"/>
              <a:t>từ gốc là </a:t>
            </a:r>
            <a:r>
              <a:rPr lang="en-US" sz="2400" i="1" dirty="0"/>
              <a:t>like</a:t>
            </a:r>
            <a:r>
              <a:rPr lang="vi-VN" sz="2400" dirty="0"/>
              <a:t> hoặc </a:t>
            </a:r>
            <a:r>
              <a:rPr lang="en-US" sz="2400" i="1" dirty="0"/>
              <a:t>want</a:t>
            </a:r>
            <a:r>
              <a:rPr lang="vi-VN" sz="2400" dirty="0"/>
              <a:t>, và từ gốc đó</a:t>
            </a:r>
            <a:r>
              <a:rPr lang="en-US" sz="2400" dirty="0"/>
              <a:t> </a:t>
            </a:r>
            <a:r>
              <a:rPr lang="vi-VN" sz="2400" dirty="0"/>
              <a:t>được sửa đổi bởi điểm đánh dấu </a:t>
            </a:r>
            <a:r>
              <a:rPr lang="en-US" sz="2400" dirty="0" err="1"/>
              <a:t>phủ</a:t>
            </a:r>
            <a:r>
              <a:rPr lang="en-US" sz="2400" dirty="0"/>
              <a:t> </a:t>
            </a:r>
            <a:r>
              <a:rPr lang="en-US" sz="2400" dirty="0" err="1"/>
              <a:t>định</a:t>
            </a:r>
            <a:endParaRPr lang="en-US" sz="2400" dirty="0"/>
          </a:p>
          <a:p>
            <a:pPr marL="0" indent="0">
              <a:buNone/>
            </a:pPr>
            <a:endParaRPr lang="en-US" dirty="0"/>
          </a:p>
        </p:txBody>
      </p:sp>
    </p:spTree>
    <p:extLst>
      <p:ext uri="{BB962C8B-B14F-4D97-AF65-F5344CB8AC3E}">
        <p14:creationId xmlns:p14="http://schemas.microsoft.com/office/powerpoint/2010/main" val="3306680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98AD-1F32-710D-0FB0-1869E5779187}"/>
              </a:ext>
            </a:extLst>
          </p:cNvPr>
          <p:cNvSpPr>
            <a:spLocks noGrp="1"/>
          </p:cNvSpPr>
          <p:nvPr>
            <p:ph type="title"/>
          </p:nvPr>
        </p:nvSpPr>
        <p:spPr/>
        <p:txBody>
          <a:bodyPr/>
          <a:lstStyle/>
          <a:p>
            <a:r>
              <a:rPr lang="en-US" b="1" dirty="0"/>
              <a:t>4</a:t>
            </a:r>
            <a:r>
              <a:rPr lang="en-US" sz="3600" b="1" dirty="0"/>
              <a:t>. THỂ PHỦ ĐỊNH PHÁT TRIỂN</a:t>
            </a:r>
            <a:endParaRPr lang="en-US" dirty="0"/>
          </a:p>
        </p:txBody>
      </p:sp>
      <p:sp>
        <p:nvSpPr>
          <p:cNvPr id="5" name="Content Placeholder 4">
            <a:extLst>
              <a:ext uri="{FF2B5EF4-FFF2-40B4-BE49-F238E27FC236}">
                <a16:creationId xmlns:a16="http://schemas.microsoft.com/office/drawing/2014/main" id="{43C0C49A-E9F3-75B7-7D65-F47D36398048}"/>
              </a:ext>
            </a:extLst>
          </p:cNvPr>
          <p:cNvSpPr>
            <a:spLocks noGrp="1"/>
          </p:cNvSpPr>
          <p:nvPr>
            <p:ph idx="1"/>
          </p:nvPr>
        </p:nvSpPr>
        <p:spPr/>
        <p:txBody>
          <a:bodyPr/>
          <a:lstStyle/>
          <a:p>
            <a:r>
              <a:rPr lang="en-US" sz="2400" dirty="0" err="1"/>
              <a:t>Kết</a:t>
            </a:r>
            <a:r>
              <a:rPr lang="en-US" sz="2400" dirty="0"/>
              <a:t> </a:t>
            </a:r>
            <a:r>
              <a:rPr lang="en-US" sz="2400" dirty="0" err="1"/>
              <a:t>quả</a:t>
            </a:r>
            <a:r>
              <a:rPr lang="en-US" sz="2400" dirty="0"/>
              <a:t>: Do L </a:t>
            </a:r>
            <a:r>
              <a:rPr lang="en-US" sz="2400" dirty="0" err="1"/>
              <a:t>và</a:t>
            </a:r>
            <a:r>
              <a:rPr lang="en-US" sz="2400" dirty="0"/>
              <a:t> PR </a:t>
            </a:r>
            <a:r>
              <a:rPr lang="en-US" sz="2400" dirty="0" err="1"/>
              <a:t>có</a:t>
            </a:r>
            <a:r>
              <a:rPr lang="en-US" sz="2400" dirty="0"/>
              <a:t> </a:t>
            </a:r>
            <a:r>
              <a:rPr lang="en-US" sz="2400" dirty="0" err="1"/>
              <a:t>ít</a:t>
            </a:r>
            <a:r>
              <a:rPr lang="en-US" sz="2400" dirty="0"/>
              <a:t> </a:t>
            </a:r>
            <a:r>
              <a:rPr lang="en-US" sz="2400" dirty="0" err="1"/>
              <a:t>hơn</a:t>
            </a:r>
            <a:r>
              <a:rPr lang="en-US" sz="2400" dirty="0"/>
              <a:t> 1000 </a:t>
            </a:r>
            <a:r>
              <a:rPr lang="en-US" sz="2400" dirty="0" err="1"/>
              <a:t>ví</a:t>
            </a:r>
            <a:r>
              <a:rPr lang="en-US" sz="2400" dirty="0"/>
              <a:t> </a:t>
            </a:r>
            <a:r>
              <a:rPr lang="en-US" sz="2400" dirty="0" err="1"/>
              <a:t>dụ</a:t>
            </a:r>
            <a:r>
              <a:rPr lang="en-US" sz="2400" dirty="0"/>
              <a:t> (</a:t>
            </a:r>
            <a:r>
              <a:rPr lang="en-US" sz="2400" dirty="0" err="1"/>
              <a:t>không</a:t>
            </a:r>
            <a:r>
              <a:rPr lang="en-US" sz="2400" dirty="0"/>
              <a:t> </a:t>
            </a:r>
            <a:r>
              <a:rPr lang="en-US" sz="2400" dirty="0" err="1"/>
              <a:t>đủ</a:t>
            </a:r>
            <a:r>
              <a:rPr lang="en-US" sz="2400" dirty="0"/>
              <a:t>, </a:t>
            </a:r>
            <a:r>
              <a:rPr lang="en-US" sz="2400" dirty="0" err="1"/>
              <a:t>ít</a:t>
            </a:r>
            <a:r>
              <a:rPr lang="en-US" sz="2400" dirty="0"/>
              <a:t> </a:t>
            </a:r>
            <a:r>
              <a:rPr lang="en-US" sz="2400" dirty="0" err="1"/>
              <a:t>nhất</a:t>
            </a:r>
            <a:r>
              <a:rPr lang="en-US" sz="2400" dirty="0"/>
              <a:t> </a:t>
            </a:r>
            <a:r>
              <a:rPr lang="en-US" sz="2400" dirty="0" err="1"/>
              <a:t>phải</a:t>
            </a:r>
            <a:r>
              <a:rPr lang="en-US" sz="2400" dirty="0"/>
              <a:t> 1500) </a:t>
            </a:r>
            <a:r>
              <a:rPr lang="en-US" sz="2400" dirty="0">
                <a:sym typeface="Wingdings" panose="05000000000000000000" pitchFamily="2" charset="2"/>
              </a:rPr>
              <a:t> </a:t>
            </a:r>
            <a:r>
              <a:rPr lang="en-US" sz="2400" dirty="0" err="1">
                <a:sym typeface="Wingdings" panose="05000000000000000000" pitchFamily="2" charset="2"/>
              </a:rPr>
              <a:t>Sử</a:t>
            </a:r>
            <a:r>
              <a:rPr lang="en-US" sz="2400" dirty="0">
                <a:sym typeface="Wingdings" panose="05000000000000000000" pitchFamily="2" charset="2"/>
              </a:rPr>
              <a:t> </a:t>
            </a:r>
            <a:r>
              <a:rPr lang="en-US" sz="2400" dirty="0" err="1">
                <a:sym typeface="Wingdings" panose="05000000000000000000" pitchFamily="2" charset="2"/>
              </a:rPr>
              <a:t>dụng</a:t>
            </a:r>
            <a:r>
              <a:rPr lang="en-US" sz="2400" dirty="0">
                <a:sym typeface="Wingdings" panose="05000000000000000000" pitchFamily="2" charset="2"/>
              </a:rPr>
              <a:t> </a:t>
            </a:r>
            <a:r>
              <a:rPr lang="en-US" sz="2400" dirty="0" err="1">
                <a:sym typeface="Wingdings" panose="05000000000000000000" pitchFamily="2" charset="2"/>
              </a:rPr>
              <a:t>phương</a:t>
            </a:r>
            <a:r>
              <a:rPr lang="en-US" sz="2400" dirty="0">
                <a:sym typeface="Wingdings" panose="05000000000000000000" pitchFamily="2" charset="2"/>
              </a:rPr>
              <a:t> </a:t>
            </a:r>
            <a:r>
              <a:rPr lang="en-US" sz="2400" dirty="0" err="1">
                <a:sym typeface="Wingdings" panose="05000000000000000000" pitchFamily="2" charset="2"/>
              </a:rPr>
              <a:t>pháp</a:t>
            </a:r>
            <a:r>
              <a:rPr lang="en-US" sz="2400" dirty="0">
                <a:sym typeface="Wingdings" panose="05000000000000000000" pitchFamily="2" charset="2"/>
              </a:rPr>
              <a:t> </a:t>
            </a:r>
            <a:r>
              <a:rPr lang="en-US" sz="2400" dirty="0" err="1">
                <a:sym typeface="Wingdings" panose="05000000000000000000" pitchFamily="2" charset="2"/>
              </a:rPr>
              <a:t>tăng</a:t>
            </a:r>
            <a:r>
              <a:rPr lang="en-US" sz="2400" dirty="0">
                <a:sym typeface="Wingdings" panose="05000000000000000000" pitchFamily="2" charset="2"/>
              </a:rPr>
              <a:t> </a:t>
            </a:r>
            <a:r>
              <a:rPr lang="en-US" sz="2400" dirty="0" err="1">
                <a:sym typeface="Wingdings" panose="05000000000000000000" pitchFamily="2" charset="2"/>
              </a:rPr>
              <a:t>cường</a:t>
            </a:r>
            <a:r>
              <a:rPr lang="en-US" sz="2400" dirty="0">
                <a:sym typeface="Wingdings" panose="05000000000000000000" pitchFamily="2" charset="2"/>
              </a:rPr>
              <a:t> </a:t>
            </a:r>
            <a:r>
              <a:rPr lang="en-US" sz="2400" dirty="0" err="1">
                <a:sym typeface="Wingdings" panose="05000000000000000000" pitchFamily="2" charset="2"/>
              </a:rPr>
              <a:t>dữ</a:t>
            </a:r>
            <a:r>
              <a:rPr lang="en-US" sz="2400" dirty="0">
                <a:sym typeface="Wingdings" panose="05000000000000000000" pitchFamily="2" charset="2"/>
              </a:rPr>
              <a:t> </a:t>
            </a:r>
            <a:r>
              <a:rPr lang="en-US" sz="2400" dirty="0" err="1">
                <a:sym typeface="Wingdings" panose="05000000000000000000" pitchFamily="2" charset="2"/>
              </a:rPr>
              <a:t>liệu</a:t>
            </a:r>
            <a:r>
              <a:rPr lang="en-US" sz="2400" dirty="0">
                <a:sym typeface="Wingdings" panose="05000000000000000000" pitchFamily="2" charset="2"/>
              </a:rPr>
              <a:t> </a:t>
            </a:r>
            <a:r>
              <a:rPr lang="en-US" sz="2400" dirty="0" err="1">
                <a:sym typeface="Wingdings" panose="05000000000000000000" pitchFamily="2" charset="2"/>
              </a:rPr>
              <a:t>đơn</a:t>
            </a:r>
            <a:r>
              <a:rPr lang="en-US" sz="2400" dirty="0">
                <a:sym typeface="Wingdings" panose="05000000000000000000" pitchFamily="2" charset="2"/>
              </a:rPr>
              <a:t> </a:t>
            </a:r>
            <a:r>
              <a:rPr lang="en-US" sz="2400" dirty="0" err="1">
                <a:sym typeface="Wingdings" panose="05000000000000000000" pitchFamily="2" charset="2"/>
              </a:rPr>
              <a:t>giản</a:t>
            </a:r>
            <a:r>
              <a:rPr lang="en-US" sz="2400" dirty="0">
                <a:sym typeface="Wingdings" panose="05000000000000000000" pitchFamily="2" charset="2"/>
              </a:rPr>
              <a:t> </a:t>
            </a:r>
            <a:r>
              <a:rPr lang="en-US" sz="2400" dirty="0" err="1">
                <a:sym typeface="Wingdings" panose="05000000000000000000" pitchFamily="2" charset="2"/>
              </a:rPr>
              <a:t>sử</a:t>
            </a:r>
            <a:r>
              <a:rPr lang="en-US" sz="2400" dirty="0">
                <a:sym typeface="Wingdings" panose="05000000000000000000" pitchFamily="2" charset="2"/>
              </a:rPr>
              <a:t> </a:t>
            </a:r>
            <a:r>
              <a:rPr lang="en-US" sz="2400" dirty="0" err="1">
                <a:sym typeface="Wingdings" panose="05000000000000000000" pitchFamily="2" charset="2"/>
              </a:rPr>
              <a:t>dụng</a:t>
            </a:r>
            <a:r>
              <a:rPr lang="en-US" sz="2400" dirty="0">
                <a:sym typeface="Wingdings" panose="05000000000000000000" pitchFamily="2" charset="2"/>
              </a:rPr>
              <a:t> CSDL Wordnet </a:t>
            </a:r>
          </a:p>
          <a:p>
            <a:r>
              <a:rPr lang="en-US" sz="2400" dirty="0" err="1">
                <a:sym typeface="Wingdings" panose="05000000000000000000" pitchFamily="2" charset="2"/>
              </a:rPr>
              <a:t>Cách</a:t>
            </a:r>
            <a:r>
              <a:rPr lang="en-US" sz="2400" dirty="0">
                <a:sym typeface="Wingdings" panose="05000000000000000000" pitchFamily="2" charset="2"/>
              </a:rPr>
              <a:t> </a:t>
            </a:r>
            <a:r>
              <a:rPr lang="en-US" sz="2400" dirty="0" err="1">
                <a:sym typeface="Wingdings" panose="05000000000000000000" pitchFamily="2" charset="2"/>
              </a:rPr>
              <a:t>làm</a:t>
            </a:r>
            <a:r>
              <a:rPr lang="en-US" sz="2400" dirty="0">
                <a:sym typeface="Wingdings" panose="05000000000000000000" pitchFamily="2" charset="2"/>
              </a:rPr>
              <a:t>: </a:t>
            </a:r>
            <a:r>
              <a:rPr lang="en-US" sz="2400" dirty="0" err="1">
                <a:sym typeface="Wingdings" panose="05000000000000000000" pitchFamily="2" charset="2"/>
              </a:rPr>
              <a:t>Kiểm</a:t>
            </a:r>
            <a:r>
              <a:rPr lang="en-US" sz="2400" dirty="0">
                <a:sym typeface="Wingdings" panose="05000000000000000000" pitchFamily="2" charset="2"/>
              </a:rPr>
              <a:t> </a:t>
            </a:r>
            <a:r>
              <a:rPr lang="en-US" sz="2400" dirty="0" err="1">
                <a:sym typeface="Wingdings" panose="05000000000000000000" pitchFamily="2" charset="2"/>
              </a:rPr>
              <a:t>tra</a:t>
            </a:r>
            <a:r>
              <a:rPr lang="en-US" sz="2400" dirty="0">
                <a:sym typeface="Wingdings" panose="05000000000000000000" pitchFamily="2" charset="2"/>
              </a:rPr>
              <a:t> </a:t>
            </a:r>
            <a:r>
              <a:rPr lang="en-US" sz="2400" dirty="0" err="1">
                <a:sym typeface="Wingdings" panose="05000000000000000000" pitchFamily="2" charset="2"/>
              </a:rPr>
              <a:t>xem</a:t>
            </a:r>
            <a:r>
              <a:rPr lang="en-US" sz="2400" dirty="0">
                <a:sym typeface="Wingdings" panose="05000000000000000000" pitchFamily="2" charset="2"/>
              </a:rPr>
              <a:t> </a:t>
            </a:r>
            <a:r>
              <a:rPr lang="en-US" sz="2400" dirty="0" err="1">
                <a:sym typeface="Wingdings" panose="05000000000000000000" pitchFamily="2" charset="2"/>
              </a:rPr>
              <a:t>gốc</a:t>
            </a:r>
            <a:r>
              <a:rPr lang="en-US" sz="2400" dirty="0">
                <a:sym typeface="Wingdings" panose="05000000000000000000" pitchFamily="2" charset="2"/>
              </a:rPr>
              <a:t> </a:t>
            </a:r>
            <a:r>
              <a:rPr lang="en-US" sz="2400" dirty="0" err="1">
                <a:sym typeface="Wingdings" panose="05000000000000000000" pitchFamily="2" charset="2"/>
              </a:rPr>
              <a:t>của</a:t>
            </a:r>
            <a:r>
              <a:rPr lang="en-US" sz="2400" dirty="0">
                <a:sym typeface="Wingdings" panose="05000000000000000000" pitchFamily="2" charset="2"/>
              </a:rPr>
              <a:t> </a:t>
            </a:r>
            <a:r>
              <a:rPr lang="en-US" sz="2400" dirty="0" err="1">
                <a:sym typeface="Wingdings" panose="05000000000000000000" pitchFamily="2" charset="2"/>
              </a:rPr>
              <a:t>từ</a:t>
            </a:r>
            <a:r>
              <a:rPr lang="en-US" sz="2400" dirty="0">
                <a:sym typeface="Wingdings" panose="05000000000000000000" pitchFamily="2" charset="2"/>
              </a:rPr>
              <a:t> </a:t>
            </a:r>
            <a:r>
              <a:rPr lang="en-US" sz="2400" dirty="0" err="1">
                <a:sym typeface="Wingdings" panose="05000000000000000000" pitchFamily="2" charset="2"/>
              </a:rPr>
              <a:t>có</a:t>
            </a:r>
            <a:r>
              <a:rPr lang="en-US" sz="2400" dirty="0">
                <a:sym typeface="Wingdings" panose="05000000000000000000" pitchFamily="2" charset="2"/>
              </a:rPr>
              <a:t> </a:t>
            </a:r>
            <a:r>
              <a:rPr lang="en-US" sz="2400" dirty="0" err="1">
                <a:sym typeface="Wingdings" panose="05000000000000000000" pitchFamily="2" charset="2"/>
              </a:rPr>
              <a:t>xuất</a:t>
            </a:r>
            <a:r>
              <a:rPr lang="en-US" sz="2400" dirty="0">
                <a:sym typeface="Wingdings" panose="05000000000000000000" pitchFamily="2" charset="2"/>
              </a:rPr>
              <a:t> </a:t>
            </a:r>
            <a:r>
              <a:rPr lang="en-US" sz="2400" dirty="0" err="1">
                <a:sym typeface="Wingdings" panose="05000000000000000000" pitchFamily="2" charset="2"/>
              </a:rPr>
              <a:t>hiện</a:t>
            </a:r>
            <a:r>
              <a:rPr lang="en-US" sz="2400" dirty="0">
                <a:sym typeface="Wingdings" panose="05000000000000000000" pitchFamily="2" charset="2"/>
              </a:rPr>
              <a:t> ở </a:t>
            </a:r>
            <a:r>
              <a:rPr lang="en-US" sz="2400" dirty="0" err="1">
                <a:sym typeface="Wingdings" panose="05000000000000000000" pitchFamily="2" charset="2"/>
              </a:rPr>
              <a:t>cả</a:t>
            </a:r>
            <a:r>
              <a:rPr lang="en-US" sz="2400" dirty="0">
                <a:sym typeface="Wingdings" panose="05000000000000000000" pitchFamily="2" charset="2"/>
              </a:rPr>
              <a:t> 2 span hay </a:t>
            </a:r>
            <a:r>
              <a:rPr lang="en-US" sz="2400" dirty="0" err="1">
                <a:sym typeface="Wingdings" panose="05000000000000000000" pitchFamily="2" charset="2"/>
              </a:rPr>
              <a:t>không</a:t>
            </a:r>
            <a:r>
              <a:rPr lang="en-US" sz="2400" dirty="0">
                <a:sym typeface="Wingdings" panose="05000000000000000000" pitchFamily="2" charset="2"/>
              </a:rPr>
              <a:t>, </a:t>
            </a:r>
            <a:r>
              <a:rPr lang="en-US" sz="2400" dirty="0" err="1">
                <a:sym typeface="Wingdings" panose="05000000000000000000" pitchFamily="2" charset="2"/>
              </a:rPr>
              <a:t>nếu</a:t>
            </a:r>
            <a:r>
              <a:rPr lang="en-US" sz="2400" dirty="0">
                <a:sym typeface="Wingdings" panose="05000000000000000000" pitchFamily="2" charset="2"/>
              </a:rPr>
              <a:t> </a:t>
            </a:r>
            <a:r>
              <a:rPr lang="en-US" sz="2400" dirty="0" err="1">
                <a:sym typeface="Wingdings" panose="05000000000000000000" pitchFamily="2" charset="2"/>
              </a:rPr>
              <a:t>có</a:t>
            </a:r>
            <a:r>
              <a:rPr lang="en-US" sz="2400" dirty="0">
                <a:sym typeface="Wingdings" panose="05000000000000000000" pitchFamily="2" charset="2"/>
              </a:rPr>
              <a:t> </a:t>
            </a:r>
            <a:r>
              <a:rPr lang="en-US" sz="2400" dirty="0" err="1">
                <a:sym typeface="Wingdings" panose="05000000000000000000" pitchFamily="2" charset="2"/>
              </a:rPr>
              <a:t>thì</a:t>
            </a:r>
            <a:r>
              <a:rPr lang="en-US" sz="2400" dirty="0">
                <a:sym typeface="Wingdings" panose="05000000000000000000" pitchFamily="2" charset="2"/>
              </a:rPr>
              <a:t> </a:t>
            </a:r>
            <a:r>
              <a:rPr lang="en-US" sz="2400" dirty="0" err="1">
                <a:sym typeface="Wingdings" panose="05000000000000000000" pitchFamily="2" charset="2"/>
              </a:rPr>
              <a:t>thay</a:t>
            </a:r>
            <a:r>
              <a:rPr lang="en-US" sz="2400" dirty="0">
                <a:sym typeface="Wingdings" panose="05000000000000000000" pitchFamily="2" charset="2"/>
              </a:rPr>
              <a:t> </a:t>
            </a:r>
            <a:r>
              <a:rPr lang="en-US" sz="2400" dirty="0" err="1">
                <a:sym typeface="Wingdings" panose="05000000000000000000" pitchFamily="2" charset="2"/>
              </a:rPr>
              <a:t>thế</a:t>
            </a:r>
            <a:r>
              <a:rPr lang="en-US" sz="2400" dirty="0">
                <a:sym typeface="Wingdings" panose="05000000000000000000" pitchFamily="2" charset="2"/>
              </a:rPr>
              <a:t> </a:t>
            </a:r>
            <a:r>
              <a:rPr lang="en-US" sz="2400" dirty="0" err="1">
                <a:sym typeface="Wingdings" panose="05000000000000000000" pitchFamily="2" charset="2"/>
              </a:rPr>
              <a:t>từ</a:t>
            </a:r>
            <a:r>
              <a:rPr lang="en-US" sz="2400" dirty="0">
                <a:sym typeface="Wingdings" panose="05000000000000000000" pitchFamily="2" charset="2"/>
              </a:rPr>
              <a:t> </a:t>
            </a:r>
            <a:r>
              <a:rPr lang="en-US" sz="2400" dirty="0" err="1">
                <a:sym typeface="Wingdings" panose="05000000000000000000" pitchFamily="2" charset="2"/>
              </a:rPr>
              <a:t>gốc</a:t>
            </a:r>
            <a:r>
              <a:rPr lang="en-US" sz="2400" dirty="0">
                <a:sym typeface="Wingdings" panose="05000000000000000000" pitchFamily="2" charset="2"/>
              </a:rPr>
              <a:t> ở </a:t>
            </a:r>
            <a:r>
              <a:rPr lang="en-US" sz="2400" dirty="0" err="1">
                <a:sym typeface="Wingdings" panose="05000000000000000000" pitchFamily="2" charset="2"/>
              </a:rPr>
              <a:t>cả</a:t>
            </a:r>
            <a:r>
              <a:rPr lang="en-US" sz="2400" dirty="0">
                <a:sym typeface="Wingdings" panose="05000000000000000000" pitchFamily="2" charset="2"/>
              </a:rPr>
              <a:t> 2 span </a:t>
            </a:r>
            <a:r>
              <a:rPr lang="en-US" sz="2400" dirty="0" err="1">
                <a:sym typeface="Wingdings" panose="05000000000000000000" pitchFamily="2" charset="2"/>
              </a:rPr>
              <a:t>bằng</a:t>
            </a:r>
            <a:r>
              <a:rPr lang="en-US" sz="2400" dirty="0">
                <a:sym typeface="Wingdings" panose="05000000000000000000" pitchFamily="2" charset="2"/>
              </a:rPr>
              <a:t> </a:t>
            </a:r>
            <a:r>
              <a:rPr lang="en-US" sz="2400" dirty="0" err="1">
                <a:sym typeface="Wingdings" panose="05000000000000000000" pitchFamily="2" charset="2"/>
              </a:rPr>
              <a:t>từ</a:t>
            </a:r>
            <a:r>
              <a:rPr lang="en-US" sz="2400" dirty="0">
                <a:sym typeface="Wingdings" panose="05000000000000000000" pitchFamily="2" charset="2"/>
              </a:rPr>
              <a:t> </a:t>
            </a:r>
            <a:r>
              <a:rPr lang="en-US" sz="2400" dirty="0" err="1">
                <a:sym typeface="Wingdings" panose="05000000000000000000" pitchFamily="2" charset="2"/>
              </a:rPr>
              <a:t>đồng</a:t>
            </a:r>
            <a:r>
              <a:rPr lang="en-US" sz="2400" dirty="0">
                <a:sym typeface="Wingdings" panose="05000000000000000000" pitchFamily="2" charset="2"/>
              </a:rPr>
              <a:t> </a:t>
            </a:r>
            <a:r>
              <a:rPr lang="en-US" sz="2400" dirty="0" err="1">
                <a:sym typeface="Wingdings" panose="05000000000000000000" pitchFamily="2" charset="2"/>
              </a:rPr>
              <a:t>nghĩa</a:t>
            </a:r>
            <a:r>
              <a:rPr lang="en-US" sz="2400" dirty="0">
                <a:sym typeface="Wingdings" panose="05000000000000000000" pitchFamily="2" charset="2"/>
              </a:rPr>
              <a:t>.</a:t>
            </a:r>
          </a:p>
          <a:p>
            <a:r>
              <a:rPr lang="en-US" sz="2400" dirty="0" err="1">
                <a:sym typeface="Wingdings" panose="05000000000000000000" pitchFamily="2" charset="2"/>
              </a:rPr>
              <a:t>Bảng</a:t>
            </a:r>
            <a:r>
              <a:rPr lang="en-US" sz="2400" dirty="0">
                <a:sym typeface="Wingdings" panose="05000000000000000000" pitchFamily="2" charset="2"/>
              </a:rPr>
              <a:t> 1 </a:t>
            </a:r>
            <a:r>
              <a:rPr lang="en-US" sz="2400" dirty="0" err="1">
                <a:sym typeface="Wingdings" panose="05000000000000000000" pitchFamily="2" charset="2"/>
              </a:rPr>
              <a:t>sau</a:t>
            </a:r>
            <a:r>
              <a:rPr lang="en-US" sz="2400" dirty="0">
                <a:sym typeface="Wingdings" panose="05000000000000000000" pitchFamily="2" charset="2"/>
              </a:rPr>
              <a:t> </a:t>
            </a:r>
            <a:r>
              <a:rPr lang="en-US" sz="2400" dirty="0" err="1">
                <a:sym typeface="Wingdings" panose="05000000000000000000" pitchFamily="2" charset="2"/>
              </a:rPr>
              <a:t>đây</a:t>
            </a:r>
            <a:r>
              <a:rPr lang="en-US" sz="2400" dirty="0">
                <a:sym typeface="Wingdings" panose="05000000000000000000" pitchFamily="2" charset="2"/>
              </a:rPr>
              <a:t> </a:t>
            </a:r>
            <a:r>
              <a:rPr lang="en-US" sz="2400" dirty="0" err="1">
                <a:sym typeface="Wingdings" panose="05000000000000000000" pitchFamily="2" charset="2"/>
              </a:rPr>
              <a:t>hiển</a:t>
            </a:r>
            <a:r>
              <a:rPr lang="en-US" sz="2400" dirty="0">
                <a:sym typeface="Wingdings" panose="05000000000000000000" pitchFamily="2" charset="2"/>
              </a:rPr>
              <a:t> </a:t>
            </a:r>
            <a:r>
              <a:rPr lang="en-US" sz="2400" dirty="0" err="1">
                <a:sym typeface="Wingdings" panose="05000000000000000000" pitchFamily="2" charset="2"/>
              </a:rPr>
              <a:t>thị</a:t>
            </a:r>
            <a:r>
              <a:rPr lang="en-US" sz="2400" dirty="0">
                <a:sym typeface="Wingdings" panose="05000000000000000000" pitchFamily="2" charset="2"/>
              </a:rPr>
              <a:t> </a:t>
            </a:r>
            <a:r>
              <a:rPr lang="en-US" sz="2400" dirty="0" err="1">
                <a:sym typeface="Wingdings" panose="05000000000000000000" pitchFamily="2" charset="2"/>
              </a:rPr>
              <a:t>số</a:t>
            </a:r>
            <a:r>
              <a:rPr lang="en-US" sz="2400" dirty="0">
                <a:sym typeface="Wingdings" panose="05000000000000000000" pitchFamily="2" charset="2"/>
              </a:rPr>
              <a:t> </a:t>
            </a:r>
            <a:r>
              <a:rPr lang="en-US" sz="2400" dirty="0" err="1">
                <a:sym typeface="Wingdings" panose="05000000000000000000" pitchFamily="2" charset="2"/>
              </a:rPr>
              <a:t>liệu</a:t>
            </a:r>
            <a:r>
              <a:rPr lang="en-US" sz="2400" dirty="0">
                <a:sym typeface="Wingdings" panose="05000000000000000000" pitchFamily="2" charset="2"/>
              </a:rPr>
              <a:t> </a:t>
            </a:r>
            <a:r>
              <a:rPr lang="en-US" sz="2400" dirty="0" err="1">
                <a:sym typeface="Wingdings" panose="05000000000000000000" pitchFamily="2" charset="2"/>
              </a:rPr>
              <a:t>thống</a:t>
            </a:r>
            <a:r>
              <a:rPr lang="en-US" sz="2400" dirty="0">
                <a:sym typeface="Wingdings" panose="05000000000000000000" pitchFamily="2" charset="2"/>
              </a:rPr>
              <a:t> </a:t>
            </a:r>
            <a:r>
              <a:rPr lang="en-US" sz="2400" dirty="0" err="1">
                <a:sym typeface="Wingdings" panose="05000000000000000000" pitchFamily="2" charset="2"/>
              </a:rPr>
              <a:t>kê</a:t>
            </a:r>
            <a:r>
              <a:rPr lang="en-US" sz="2400" dirty="0">
                <a:sym typeface="Wingdings" panose="05000000000000000000" pitchFamily="2" charset="2"/>
              </a:rPr>
              <a:t> </a:t>
            </a:r>
            <a:r>
              <a:rPr lang="en-US" sz="2400" dirty="0" err="1">
                <a:sym typeface="Wingdings" panose="05000000000000000000" pitchFamily="2" charset="2"/>
              </a:rPr>
              <a:t>sau</a:t>
            </a:r>
            <a:r>
              <a:rPr lang="en-US" sz="2400" dirty="0">
                <a:sym typeface="Wingdings" panose="05000000000000000000" pitchFamily="2" charset="2"/>
              </a:rPr>
              <a:t> </a:t>
            </a:r>
            <a:r>
              <a:rPr lang="en-US" sz="2400" dirty="0" err="1">
                <a:sym typeface="Wingdings" panose="05000000000000000000" pitchFamily="2" charset="2"/>
              </a:rPr>
              <a:t>khi</a:t>
            </a:r>
            <a:r>
              <a:rPr lang="en-US" sz="2400" dirty="0">
                <a:sym typeface="Wingdings" panose="05000000000000000000" pitchFamily="2" charset="2"/>
              </a:rPr>
              <a:t> </a:t>
            </a:r>
            <a:r>
              <a:rPr lang="en-US" sz="2400" dirty="0" err="1">
                <a:sym typeface="Wingdings" panose="05000000000000000000" pitchFamily="2" charset="2"/>
              </a:rPr>
              <a:t>tăng</a:t>
            </a:r>
            <a:r>
              <a:rPr lang="en-US" sz="2400" dirty="0">
                <a:sym typeface="Wingdings" panose="05000000000000000000" pitchFamily="2" charset="2"/>
              </a:rPr>
              <a:t> </a:t>
            </a:r>
            <a:r>
              <a:rPr lang="en-US" sz="2400" dirty="0" err="1">
                <a:sym typeface="Wingdings" panose="05000000000000000000" pitchFamily="2" charset="2"/>
              </a:rPr>
              <a:t>cường</a:t>
            </a:r>
            <a:r>
              <a:rPr lang="en-US" sz="2400" dirty="0">
                <a:sym typeface="Wingdings" panose="05000000000000000000" pitchFamily="2" charset="2"/>
              </a:rPr>
              <a:t>.  </a:t>
            </a:r>
            <a:endParaRPr lang="en-US" sz="2400" dirty="0"/>
          </a:p>
          <a:p>
            <a:pPr marL="0" indent="0">
              <a:buNone/>
            </a:pPr>
            <a:br>
              <a:rPr lang="en-US" dirty="0"/>
            </a:br>
            <a:endParaRPr lang="en-US" dirty="0"/>
          </a:p>
        </p:txBody>
      </p:sp>
      <p:pic>
        <p:nvPicPr>
          <p:cNvPr id="3" name="Picture 2">
            <a:extLst>
              <a:ext uri="{FF2B5EF4-FFF2-40B4-BE49-F238E27FC236}">
                <a16:creationId xmlns:a16="http://schemas.microsoft.com/office/drawing/2014/main" id="{EF1D06AF-9061-BF4B-F263-568B8A36179E}"/>
              </a:ext>
            </a:extLst>
          </p:cNvPr>
          <p:cNvPicPr>
            <a:picLocks noChangeAspect="1"/>
          </p:cNvPicPr>
          <p:nvPr/>
        </p:nvPicPr>
        <p:blipFill>
          <a:blip r:embed="rId3"/>
          <a:stretch>
            <a:fillRect/>
          </a:stretch>
        </p:blipFill>
        <p:spPr>
          <a:xfrm>
            <a:off x="3771727" y="3673109"/>
            <a:ext cx="5100829" cy="2668733"/>
          </a:xfrm>
          <a:prstGeom prst="rect">
            <a:avLst/>
          </a:prstGeom>
        </p:spPr>
      </p:pic>
    </p:spTree>
    <p:extLst>
      <p:ext uri="{BB962C8B-B14F-4D97-AF65-F5344CB8AC3E}">
        <p14:creationId xmlns:p14="http://schemas.microsoft.com/office/powerpoint/2010/main" val="3721219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NỘI DUNG BÁO CÁO</a:t>
            </a:r>
            <a:endParaRPr lang="en-US" dirty="0"/>
          </a:p>
        </p:txBody>
      </p:sp>
      <p:sp>
        <p:nvSpPr>
          <p:cNvPr id="3" name="Subtitle 2"/>
          <p:cNvSpPr>
            <a:spLocks noGrp="1"/>
          </p:cNvSpPr>
          <p:nvPr>
            <p:ph idx="1"/>
          </p:nvPr>
        </p:nvSpPr>
        <p:spPr/>
        <p:txBody>
          <a:bodyPr/>
          <a:lstStyle/>
          <a:p>
            <a:r>
              <a:rPr lang="en-US" sz="2800" dirty="0" err="1"/>
              <a:t>Giới</a:t>
            </a:r>
            <a:r>
              <a:rPr lang="en-US" sz="2800" dirty="0"/>
              <a:t> </a:t>
            </a:r>
            <a:r>
              <a:rPr lang="en-US" sz="2800" dirty="0" err="1"/>
              <a:t>thiệu</a:t>
            </a:r>
            <a:r>
              <a:rPr lang="en-US" sz="2800" dirty="0"/>
              <a:t> </a:t>
            </a:r>
            <a:r>
              <a:rPr lang="en-US" sz="2800" dirty="0" err="1"/>
              <a:t>về</a:t>
            </a:r>
            <a:r>
              <a:rPr lang="en-US" sz="2800" dirty="0"/>
              <a:t> </a:t>
            </a:r>
            <a:r>
              <a:rPr lang="en-US" sz="2800" dirty="0" err="1"/>
              <a:t>mô</a:t>
            </a:r>
            <a:r>
              <a:rPr lang="en-US" sz="2800" dirty="0"/>
              <a:t> </a:t>
            </a:r>
            <a:r>
              <a:rPr lang="en-US" sz="2800" dirty="0" err="1"/>
              <a:t>hình</a:t>
            </a:r>
            <a:r>
              <a:rPr lang="en-US" sz="2800" dirty="0"/>
              <a:t> Transformer Language Models</a:t>
            </a:r>
          </a:p>
          <a:p>
            <a:r>
              <a:rPr lang="en-US" sz="2800" dirty="0" err="1"/>
              <a:t>Giới</a:t>
            </a:r>
            <a:r>
              <a:rPr lang="en-US" sz="2800" dirty="0"/>
              <a:t> </a:t>
            </a:r>
            <a:r>
              <a:rPr lang="en-US" sz="2800" dirty="0" err="1"/>
              <a:t>thiệu</a:t>
            </a:r>
            <a:r>
              <a:rPr lang="en-US" sz="2800" dirty="0"/>
              <a:t> </a:t>
            </a:r>
            <a:r>
              <a:rPr lang="en-US" sz="2800" dirty="0" err="1"/>
              <a:t>về</a:t>
            </a:r>
            <a:r>
              <a:rPr lang="en-US" sz="2800" dirty="0"/>
              <a:t> </a:t>
            </a:r>
            <a:r>
              <a:rPr lang="en-US" sz="2800" dirty="0" err="1"/>
              <a:t>phương</a:t>
            </a:r>
            <a:r>
              <a:rPr lang="en-US" sz="2800" dirty="0"/>
              <a:t> </a:t>
            </a:r>
            <a:r>
              <a:rPr lang="en-US" sz="2800" dirty="0" err="1"/>
              <a:t>pháp</a:t>
            </a:r>
            <a:r>
              <a:rPr lang="en-US" sz="2800" dirty="0"/>
              <a:t> </a:t>
            </a:r>
            <a:r>
              <a:rPr lang="en-US" sz="2800" dirty="0" err="1"/>
              <a:t>phủ</a:t>
            </a:r>
            <a:r>
              <a:rPr lang="en-US" sz="2800" dirty="0"/>
              <a:t> </a:t>
            </a:r>
            <a:r>
              <a:rPr lang="en-US" sz="2800" dirty="0" err="1"/>
              <a:t>định</a:t>
            </a:r>
            <a:endParaRPr lang="en-US" sz="2800" dirty="0"/>
          </a:p>
          <a:p>
            <a:r>
              <a:rPr lang="en-US" sz="2800" dirty="0" err="1"/>
              <a:t>Các</a:t>
            </a:r>
            <a:r>
              <a:rPr lang="en-US" sz="2800" dirty="0"/>
              <a:t> </a:t>
            </a:r>
            <a:r>
              <a:rPr lang="en-US" sz="2800" dirty="0" err="1"/>
              <a:t>nghiên</a:t>
            </a:r>
            <a:r>
              <a:rPr lang="en-US" sz="2800" dirty="0"/>
              <a:t> </a:t>
            </a:r>
            <a:r>
              <a:rPr lang="en-US" sz="2800" dirty="0" err="1"/>
              <a:t>cứu</a:t>
            </a:r>
            <a:r>
              <a:rPr lang="en-US" sz="2800" dirty="0"/>
              <a:t> </a:t>
            </a:r>
            <a:r>
              <a:rPr lang="en-US" sz="2800" dirty="0" err="1"/>
              <a:t>có</a:t>
            </a:r>
            <a:r>
              <a:rPr lang="en-US" sz="2800" dirty="0"/>
              <a:t> </a:t>
            </a:r>
            <a:r>
              <a:rPr lang="en-US" sz="2800" dirty="0" err="1"/>
              <a:t>liên</a:t>
            </a:r>
            <a:r>
              <a:rPr lang="en-US" sz="2800" dirty="0"/>
              <a:t> </a:t>
            </a:r>
            <a:r>
              <a:rPr lang="en-US" sz="2800" dirty="0" err="1"/>
              <a:t>quan</a:t>
            </a:r>
            <a:endParaRPr lang="en-US" sz="2800" dirty="0"/>
          </a:p>
          <a:p>
            <a:r>
              <a:rPr lang="en-US" sz="2800" dirty="0" err="1"/>
              <a:t>Thể</a:t>
            </a:r>
            <a:r>
              <a:rPr lang="en-US" sz="2800" dirty="0"/>
              <a:t> </a:t>
            </a:r>
            <a:r>
              <a:rPr lang="en-US" sz="2800" dirty="0" err="1"/>
              <a:t>phủ</a:t>
            </a:r>
            <a:r>
              <a:rPr lang="en-US" sz="2800" dirty="0"/>
              <a:t> </a:t>
            </a:r>
            <a:r>
              <a:rPr lang="en-US" sz="2800" dirty="0" err="1"/>
              <a:t>định</a:t>
            </a:r>
            <a:r>
              <a:rPr lang="en-US" sz="2800" dirty="0"/>
              <a:t> </a:t>
            </a:r>
            <a:r>
              <a:rPr lang="en-US" sz="2800" dirty="0" err="1"/>
              <a:t>phát</a:t>
            </a:r>
            <a:r>
              <a:rPr lang="en-US" sz="2800" dirty="0"/>
              <a:t> </a:t>
            </a:r>
            <a:r>
              <a:rPr lang="en-US" sz="2800" dirty="0" err="1"/>
              <a:t>triển</a:t>
            </a:r>
            <a:endParaRPr lang="en-US" sz="2800" dirty="0"/>
          </a:p>
          <a:p>
            <a:r>
              <a:rPr lang="en-US" sz="2800" dirty="0" err="1"/>
              <a:t>Các</a:t>
            </a:r>
            <a:r>
              <a:rPr lang="en-US" sz="2800" dirty="0"/>
              <a:t> </a:t>
            </a:r>
            <a:r>
              <a:rPr lang="en-US" sz="2800" dirty="0" err="1"/>
              <a:t>thử</a:t>
            </a:r>
            <a:r>
              <a:rPr lang="en-US" sz="2800" dirty="0"/>
              <a:t> </a:t>
            </a:r>
            <a:r>
              <a:rPr lang="en-US" sz="2800"/>
              <a:t>nghiệm</a:t>
            </a:r>
            <a:br>
              <a:rPr lang="en-US" dirty="0"/>
            </a:br>
            <a:endParaRPr lang="en-US" dirty="0"/>
          </a:p>
        </p:txBody>
      </p:sp>
    </p:spTree>
    <p:extLst>
      <p:ext uri="{BB962C8B-B14F-4D97-AF65-F5344CB8AC3E}">
        <p14:creationId xmlns:p14="http://schemas.microsoft.com/office/powerpoint/2010/main" val="4176509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0BCCA-BCDF-A868-8DC1-9C1020D2D820}"/>
              </a:ext>
            </a:extLst>
          </p:cNvPr>
          <p:cNvSpPr>
            <a:spLocks noGrp="1"/>
          </p:cNvSpPr>
          <p:nvPr>
            <p:ph type="title"/>
          </p:nvPr>
        </p:nvSpPr>
        <p:spPr/>
        <p:txBody>
          <a:bodyPr/>
          <a:lstStyle/>
          <a:p>
            <a:r>
              <a:rPr lang="en-US" b="1" dirty="0"/>
              <a:t>4</a:t>
            </a:r>
            <a:r>
              <a:rPr lang="en-US" sz="3600" b="1" dirty="0"/>
              <a:t>. THỂ PHỦ ĐỊNH PHÁT TRIỂN</a:t>
            </a:r>
            <a:endParaRPr lang="en-US" dirty="0"/>
          </a:p>
        </p:txBody>
      </p:sp>
      <p:sp>
        <p:nvSpPr>
          <p:cNvPr id="3" name="Content Placeholder 2">
            <a:extLst>
              <a:ext uri="{FF2B5EF4-FFF2-40B4-BE49-F238E27FC236}">
                <a16:creationId xmlns:a16="http://schemas.microsoft.com/office/drawing/2014/main" id="{06AA767E-5F54-FB19-8DD1-3D0D928D3452}"/>
              </a:ext>
            </a:extLst>
          </p:cNvPr>
          <p:cNvSpPr>
            <a:spLocks noGrp="1"/>
          </p:cNvSpPr>
          <p:nvPr>
            <p:ph idx="1"/>
          </p:nvPr>
        </p:nvSpPr>
        <p:spPr/>
        <p:txBody>
          <a:bodyPr/>
          <a:lstStyle/>
          <a:p>
            <a:r>
              <a:rPr lang="vi-VN" b="0" i="0" dirty="0">
                <a:solidFill>
                  <a:srgbClr val="000000"/>
                </a:solidFill>
                <a:effectLst/>
                <a:latin typeface="Calibri" panose="020F0502020204030204" pitchFamily="34" charset="0"/>
                <a:cs typeface="Calibri" panose="020F0502020204030204" pitchFamily="34" charset="0"/>
              </a:rPr>
              <a:t>Bảng 2 cho thấy các ví dụ được trích xuất, cùng với </a:t>
            </a:r>
            <a:r>
              <a:rPr lang="en-US" b="0" i="0" dirty="0">
                <a:solidFill>
                  <a:srgbClr val="000000"/>
                </a:solidFill>
                <a:effectLst/>
                <a:latin typeface="Calibri" panose="020F0502020204030204" pitchFamily="34" charset="0"/>
                <a:cs typeface="Calibri" panose="020F0502020204030204" pitchFamily="34" charset="0"/>
              </a:rPr>
              <a:t>category </a:t>
            </a:r>
            <a:r>
              <a:rPr lang="vi-VN" b="0" i="0" dirty="0">
                <a:solidFill>
                  <a:srgbClr val="000000"/>
                </a:solidFill>
                <a:effectLst/>
                <a:latin typeface="Calibri" panose="020F0502020204030204" pitchFamily="34" charset="0"/>
                <a:cs typeface="Calibri" panose="020F0502020204030204" pitchFamily="34" charset="0"/>
              </a:rPr>
              <a:t>của </a:t>
            </a:r>
            <a:r>
              <a:rPr lang="en-US" b="0" i="0" dirty="0" err="1">
                <a:solidFill>
                  <a:srgbClr val="000000"/>
                </a:solidFill>
                <a:effectLst/>
                <a:latin typeface="Calibri" panose="020F0502020204030204" pitchFamily="34" charset="0"/>
                <a:cs typeface="Calibri" panose="020F0502020204030204" pitchFamily="34" charset="0"/>
              </a:rPr>
              <a:t>chúng</a:t>
            </a:r>
            <a:r>
              <a:rPr lang="vi-VN" b="0" i="0" dirty="0">
                <a:solidFill>
                  <a:srgbClr val="000000"/>
                </a:solidFill>
                <a:effectLst/>
                <a:latin typeface="Calibri" panose="020F0502020204030204" pitchFamily="34" charset="0"/>
                <a:cs typeface="Calibri" panose="020F0502020204030204" pitchFamily="34" charset="0"/>
              </a:rPr>
              <a:t>. </a:t>
            </a:r>
            <a:r>
              <a:rPr lang="en-US" b="0" i="0" dirty="0" err="1">
                <a:solidFill>
                  <a:srgbClr val="000000"/>
                </a:solidFill>
                <a:effectLst/>
                <a:latin typeface="Calibri" panose="020F0502020204030204" pitchFamily="34" charset="0"/>
                <a:cs typeface="Calibri" panose="020F0502020204030204" pitchFamily="34" charset="0"/>
              </a:rPr>
              <a:t>Họ</a:t>
            </a:r>
            <a:r>
              <a:rPr lang="en-US" b="0" i="0" dirty="0">
                <a:solidFill>
                  <a:srgbClr val="000000"/>
                </a:solidFill>
                <a:effectLst/>
                <a:latin typeface="Calibri" panose="020F0502020204030204" pitchFamily="34" charset="0"/>
                <a:cs typeface="Calibri" panose="020F0502020204030204" pitchFamily="34" charset="0"/>
              </a:rPr>
              <a:t> </a:t>
            </a:r>
            <a:r>
              <a:rPr lang="vi-VN" b="0" i="0" dirty="0">
                <a:solidFill>
                  <a:srgbClr val="000000"/>
                </a:solidFill>
                <a:effectLst/>
                <a:latin typeface="Calibri" panose="020F0502020204030204" pitchFamily="34" charset="0"/>
                <a:cs typeface="Calibri" panose="020F0502020204030204" pitchFamily="34" charset="0"/>
              </a:rPr>
              <a:t>thấy rằng các ví dụ được trích xuất phù hợp khá tốt với </a:t>
            </a:r>
            <a:r>
              <a:rPr lang="en-US" b="0" i="0" dirty="0">
                <a:solidFill>
                  <a:srgbClr val="000000"/>
                </a:solidFill>
                <a:effectLst/>
                <a:latin typeface="Calibri" panose="020F0502020204030204" pitchFamily="34" charset="0"/>
                <a:cs typeface="Calibri" panose="020F0502020204030204" pitchFamily="34" charset="0"/>
              </a:rPr>
              <a:t>category </a:t>
            </a:r>
            <a:r>
              <a:rPr lang="en-US" b="0" i="0" dirty="0" err="1">
                <a:solidFill>
                  <a:srgbClr val="000000"/>
                </a:solidFill>
                <a:effectLst/>
                <a:latin typeface="Calibri" panose="020F0502020204030204" pitchFamily="34" charset="0"/>
                <a:cs typeface="Calibri" panose="020F0502020204030204" pitchFamily="34" charset="0"/>
              </a:rPr>
              <a:t>nguyên</a:t>
            </a:r>
            <a:r>
              <a:rPr lang="en-US" b="0" i="0" dirty="0">
                <a:solidFill>
                  <a:srgbClr val="000000"/>
                </a:solidFill>
                <a:effectLst/>
                <a:latin typeface="Calibri" panose="020F0502020204030204" pitchFamily="34" charset="0"/>
                <a:cs typeface="Calibri" panose="020F0502020204030204" pitchFamily="34" charset="0"/>
              </a:rPr>
              <a:t> </a:t>
            </a:r>
            <a:r>
              <a:rPr lang="en-US" b="0" i="0" dirty="0" err="1">
                <a:solidFill>
                  <a:srgbClr val="000000"/>
                </a:solidFill>
                <a:effectLst/>
                <a:latin typeface="Calibri" panose="020F0502020204030204" pitchFamily="34" charset="0"/>
                <a:cs typeface="Calibri" panose="020F0502020204030204" pitchFamily="34" charset="0"/>
              </a:rPr>
              <a:t>mẫu</a:t>
            </a:r>
            <a:r>
              <a:rPr lang="vi-VN" b="0" i="0" dirty="0">
                <a:solidFill>
                  <a:srgbClr val="000000"/>
                </a:solidFill>
                <a:effectLst/>
                <a:latin typeface="Calibri" panose="020F0502020204030204" pitchFamily="34" charset="0"/>
                <a:cs typeface="Calibri" panose="020F0502020204030204" pitchFamily="34" charset="0"/>
              </a:rPr>
              <a:t>, mặc dù trong một số trường hợp ngữ nghĩa của chúng hơi khác nhau.</a:t>
            </a:r>
            <a:endParaRPr lang="en-US" dirty="0">
              <a:latin typeface="Calibri" panose="020F0502020204030204" pitchFamily="34" charset="0"/>
              <a:cs typeface="Calibri" panose="020F0502020204030204" pitchFamily="34" charset="0"/>
            </a:endParaRPr>
          </a:p>
          <a:p>
            <a:endParaRPr lang="en-US" dirty="0"/>
          </a:p>
        </p:txBody>
      </p:sp>
      <p:pic>
        <p:nvPicPr>
          <p:cNvPr id="5" name="Picture 4">
            <a:extLst>
              <a:ext uri="{FF2B5EF4-FFF2-40B4-BE49-F238E27FC236}">
                <a16:creationId xmlns:a16="http://schemas.microsoft.com/office/drawing/2014/main" id="{E67CE896-13EF-EC77-C60D-7395D893512C}"/>
              </a:ext>
            </a:extLst>
          </p:cNvPr>
          <p:cNvPicPr>
            <a:picLocks noChangeAspect="1"/>
          </p:cNvPicPr>
          <p:nvPr/>
        </p:nvPicPr>
        <p:blipFill>
          <a:blip r:embed="rId2"/>
          <a:stretch>
            <a:fillRect/>
          </a:stretch>
        </p:blipFill>
        <p:spPr>
          <a:xfrm>
            <a:off x="1390882" y="3505040"/>
            <a:ext cx="9410236" cy="2238867"/>
          </a:xfrm>
          <a:prstGeom prst="rect">
            <a:avLst/>
          </a:prstGeom>
        </p:spPr>
      </p:pic>
    </p:spTree>
    <p:extLst>
      <p:ext uri="{BB962C8B-B14F-4D97-AF65-F5344CB8AC3E}">
        <p14:creationId xmlns:p14="http://schemas.microsoft.com/office/powerpoint/2010/main" val="260284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98AD-1F32-710D-0FB0-1869E5779187}"/>
              </a:ext>
            </a:extLst>
          </p:cNvPr>
          <p:cNvSpPr>
            <a:spLocks noGrp="1"/>
          </p:cNvSpPr>
          <p:nvPr>
            <p:ph type="title"/>
          </p:nvPr>
        </p:nvSpPr>
        <p:spPr/>
        <p:txBody>
          <a:bodyPr/>
          <a:lstStyle/>
          <a:p>
            <a:r>
              <a:rPr lang="en-US" b="1" dirty="0"/>
              <a:t>4</a:t>
            </a:r>
            <a:r>
              <a:rPr lang="en-US" sz="3600" b="1" dirty="0"/>
              <a:t>. THỂ PHỦ ĐỊNH PHÁT TRIỂN</a:t>
            </a:r>
            <a:endParaRPr lang="en-US" dirty="0"/>
          </a:p>
        </p:txBody>
      </p:sp>
      <p:sp>
        <p:nvSpPr>
          <p:cNvPr id="5" name="Content Placeholder 4">
            <a:extLst>
              <a:ext uri="{FF2B5EF4-FFF2-40B4-BE49-F238E27FC236}">
                <a16:creationId xmlns:a16="http://schemas.microsoft.com/office/drawing/2014/main" id="{43C0C49A-E9F3-75B7-7D65-F47D36398048}"/>
              </a:ext>
            </a:extLst>
          </p:cNvPr>
          <p:cNvSpPr>
            <a:spLocks noGrp="1"/>
          </p:cNvSpPr>
          <p:nvPr>
            <p:ph idx="1"/>
          </p:nvPr>
        </p:nvSpPr>
        <p:spPr/>
        <p:txBody>
          <a:bodyPr/>
          <a:lstStyle/>
          <a:p>
            <a:pPr marL="0" indent="0">
              <a:buNone/>
            </a:pPr>
            <a:br>
              <a:rPr lang="en-US" dirty="0"/>
            </a:br>
            <a:endParaRPr lang="en-US" dirty="0"/>
          </a:p>
        </p:txBody>
      </p:sp>
      <p:sp>
        <p:nvSpPr>
          <p:cNvPr id="4" name="TextBox 3">
            <a:extLst>
              <a:ext uri="{FF2B5EF4-FFF2-40B4-BE49-F238E27FC236}">
                <a16:creationId xmlns:a16="http://schemas.microsoft.com/office/drawing/2014/main" id="{D592378B-F4B7-940C-C44F-1BDE47939593}"/>
              </a:ext>
            </a:extLst>
          </p:cNvPr>
          <p:cNvSpPr txBox="1"/>
          <p:nvPr/>
        </p:nvSpPr>
        <p:spPr>
          <a:xfrm>
            <a:off x="1139739" y="1975982"/>
            <a:ext cx="9601200" cy="3046988"/>
          </a:xfrm>
          <a:prstGeom prst="rect">
            <a:avLst/>
          </a:prstGeom>
          <a:noFill/>
        </p:spPr>
        <p:txBody>
          <a:bodyPr wrap="square" rtlCol="0">
            <a:spAutoFit/>
          </a:bodyPr>
          <a:lstStyle/>
          <a:p>
            <a:r>
              <a:rPr lang="en-US" sz="2400" dirty="0"/>
              <a:t>VD: </a:t>
            </a:r>
            <a:r>
              <a:rPr lang="en-US" sz="2400" dirty="0" err="1"/>
              <a:t>Xét</a:t>
            </a:r>
            <a:r>
              <a:rPr lang="en-US" sz="2400" dirty="0"/>
              <a:t> </a:t>
            </a:r>
            <a:r>
              <a:rPr lang="en-US" sz="2400" dirty="0" err="1"/>
              <a:t>một</a:t>
            </a:r>
            <a:r>
              <a:rPr lang="en-US" sz="2400" dirty="0"/>
              <a:t> PR </a:t>
            </a:r>
            <a:r>
              <a:rPr lang="en-US" sz="2400" dirty="0" err="1"/>
              <a:t>với</a:t>
            </a:r>
            <a:r>
              <a:rPr lang="en-US" sz="2400" dirty="0"/>
              <a:t> p = </a:t>
            </a:r>
            <a:r>
              <a:rPr lang="en-US" sz="2400" i="1" dirty="0"/>
              <a:t>don’t miss having a flick through </a:t>
            </a:r>
            <a:r>
              <a:rPr lang="en-US" sz="2400" dirty="0"/>
              <a:t>the albums </a:t>
            </a:r>
            <a:r>
              <a:rPr lang="en-US" sz="2400" dirty="0" err="1"/>
              <a:t>và</a:t>
            </a:r>
            <a:r>
              <a:rPr lang="en-US" sz="2400" dirty="0"/>
              <a:t> h = </a:t>
            </a:r>
            <a:r>
              <a:rPr lang="en-US" sz="2400" i="1" dirty="0"/>
              <a:t>The pictures of old Madeira show a more interesting city than now.</a:t>
            </a:r>
          </a:p>
          <a:p>
            <a:r>
              <a:rPr lang="en-US" sz="2400" dirty="0" err="1"/>
              <a:t>Mặc</a:t>
            </a:r>
            <a:r>
              <a:rPr lang="en-US" sz="2400" dirty="0"/>
              <a:t> </a:t>
            </a:r>
            <a:r>
              <a:rPr lang="en-US" sz="2400" dirty="0" err="1"/>
              <a:t>dù</a:t>
            </a:r>
            <a:r>
              <a:rPr lang="en-US" sz="2400" dirty="0"/>
              <a:t> </a:t>
            </a:r>
            <a:r>
              <a:rPr lang="en-US" sz="2400" dirty="0" err="1"/>
              <a:t>về</a:t>
            </a:r>
            <a:r>
              <a:rPr lang="en-US" sz="2400" dirty="0"/>
              <a:t> </a:t>
            </a:r>
            <a:r>
              <a:rPr lang="en-US" sz="2400" dirty="0" err="1"/>
              <a:t>mặt</a:t>
            </a:r>
            <a:r>
              <a:rPr lang="en-US" sz="2400" dirty="0"/>
              <a:t> </a:t>
            </a:r>
            <a:r>
              <a:rPr lang="en-US" sz="2400" dirty="0" err="1"/>
              <a:t>kỹ</a:t>
            </a:r>
            <a:r>
              <a:rPr lang="en-US" sz="2400" dirty="0"/>
              <a:t> </a:t>
            </a:r>
            <a:r>
              <a:rPr lang="en-US" sz="2400" dirty="0" err="1"/>
              <a:t>thuật</a:t>
            </a:r>
            <a:r>
              <a:rPr lang="en-US" sz="2400" dirty="0"/>
              <a:t> </a:t>
            </a:r>
            <a:r>
              <a:rPr lang="en-US" sz="2400" dirty="0" err="1"/>
              <a:t>đây</a:t>
            </a:r>
            <a:r>
              <a:rPr lang="en-US" sz="2400" dirty="0"/>
              <a:t> </a:t>
            </a:r>
            <a:r>
              <a:rPr lang="en-US" sz="2400" dirty="0" err="1"/>
              <a:t>được</a:t>
            </a:r>
            <a:r>
              <a:rPr lang="en-US" sz="2400" dirty="0"/>
              <a:t> </a:t>
            </a:r>
            <a:r>
              <a:rPr lang="en-US" sz="2400" dirty="0" err="1"/>
              <a:t>tính</a:t>
            </a:r>
            <a:r>
              <a:rPr lang="en-US" sz="2400" dirty="0"/>
              <a:t> </a:t>
            </a:r>
            <a:r>
              <a:rPr lang="en-US" sz="2400" dirty="0" err="1"/>
              <a:t>là</a:t>
            </a:r>
            <a:r>
              <a:rPr lang="en-US" sz="2400" dirty="0"/>
              <a:t> PR, </a:t>
            </a:r>
            <a:r>
              <a:rPr lang="en-US" sz="2400" dirty="0" err="1"/>
              <a:t>nhưng</a:t>
            </a:r>
            <a:r>
              <a:rPr lang="en-US" sz="2400" dirty="0"/>
              <a:t> </a:t>
            </a:r>
            <a:r>
              <a:rPr lang="en-US" sz="2400" dirty="0" err="1"/>
              <a:t>nó</a:t>
            </a:r>
            <a:r>
              <a:rPr lang="en-US" sz="2400" dirty="0"/>
              <a:t> </a:t>
            </a:r>
            <a:r>
              <a:rPr lang="en-US" sz="2400" dirty="0" err="1"/>
              <a:t>không</a:t>
            </a:r>
            <a:r>
              <a:rPr lang="en-US" sz="2400" dirty="0"/>
              <a:t> </a:t>
            </a:r>
            <a:r>
              <a:rPr lang="en-US" sz="2400" dirty="0" err="1"/>
              <a:t>hoàn</a:t>
            </a:r>
            <a:r>
              <a:rPr lang="en-US" sz="2400" dirty="0"/>
              <a:t> </a:t>
            </a:r>
            <a:r>
              <a:rPr lang="en-US" sz="2400" dirty="0" err="1"/>
              <a:t>toàn</a:t>
            </a:r>
            <a:r>
              <a:rPr lang="en-US" sz="2400" dirty="0"/>
              <a:t> </a:t>
            </a:r>
            <a:r>
              <a:rPr lang="en-US" sz="2400" dirty="0" err="1"/>
              <a:t>có</a:t>
            </a:r>
            <a:r>
              <a:rPr lang="en-US" sz="2400" dirty="0"/>
              <a:t> </a:t>
            </a:r>
            <a:r>
              <a:rPr lang="en-US" sz="2400" dirty="0" err="1"/>
              <a:t>cùng</a:t>
            </a:r>
            <a:r>
              <a:rPr lang="en-US" sz="2400" dirty="0"/>
              <a:t> </a:t>
            </a:r>
            <a:r>
              <a:rPr lang="en-US" sz="2400" dirty="0" err="1"/>
              <a:t>ngữ</a:t>
            </a:r>
            <a:r>
              <a:rPr lang="en-US" sz="2400" dirty="0"/>
              <a:t> </a:t>
            </a:r>
            <a:r>
              <a:rPr lang="en-US" sz="2400" dirty="0" err="1"/>
              <a:t>nghĩa</a:t>
            </a:r>
            <a:r>
              <a:rPr lang="en-US" sz="2400" dirty="0"/>
              <a:t> </a:t>
            </a:r>
            <a:r>
              <a:rPr lang="en-US" sz="2400" dirty="0" err="1"/>
              <a:t>với</a:t>
            </a:r>
            <a:r>
              <a:rPr lang="en-US" sz="2400" dirty="0"/>
              <a:t> </a:t>
            </a:r>
            <a:r>
              <a:rPr lang="en-US" sz="2400" dirty="0" err="1"/>
              <a:t>một</a:t>
            </a:r>
            <a:r>
              <a:rPr lang="en-US" sz="2400" dirty="0"/>
              <a:t> </a:t>
            </a:r>
            <a:r>
              <a:rPr lang="en-US" sz="2400" dirty="0" err="1"/>
              <a:t>lệnh</a:t>
            </a:r>
            <a:r>
              <a:rPr lang="en-US" sz="2400" dirty="0"/>
              <a:t> </a:t>
            </a:r>
            <a:r>
              <a:rPr lang="en-US" sz="2400" dirty="0" err="1"/>
              <a:t>thực</a:t>
            </a:r>
            <a:r>
              <a:rPr lang="en-US" sz="2400" dirty="0"/>
              <a:t> </a:t>
            </a:r>
            <a:r>
              <a:rPr lang="en-US" sz="2400" dirty="0" err="1"/>
              <a:t>tế</a:t>
            </a:r>
            <a:r>
              <a:rPr lang="en-US" sz="2400" dirty="0"/>
              <a:t>. </a:t>
            </a:r>
          </a:p>
          <a:p>
            <a:r>
              <a:rPr lang="en-US" sz="2400" dirty="0" err="1"/>
              <a:t>Những</a:t>
            </a:r>
            <a:r>
              <a:rPr lang="en-US" sz="2400" dirty="0"/>
              <a:t> </a:t>
            </a:r>
            <a:r>
              <a:rPr lang="en-US" sz="2400" dirty="0" err="1"/>
              <a:t>sự</a:t>
            </a:r>
            <a:r>
              <a:rPr lang="en-US" sz="2400" dirty="0"/>
              <a:t> </a:t>
            </a:r>
            <a:r>
              <a:rPr lang="en-US" sz="2400" dirty="0" err="1"/>
              <a:t>mơ</a:t>
            </a:r>
            <a:r>
              <a:rPr lang="en-US" sz="2400" dirty="0"/>
              <a:t> </a:t>
            </a:r>
            <a:r>
              <a:rPr lang="en-US" sz="2400" dirty="0" err="1"/>
              <a:t>hồ</a:t>
            </a:r>
            <a:r>
              <a:rPr lang="en-US" sz="2400" dirty="0"/>
              <a:t> </a:t>
            </a:r>
            <a:r>
              <a:rPr lang="en-US" sz="2400" dirty="0" err="1"/>
              <a:t>này</a:t>
            </a:r>
            <a:r>
              <a:rPr lang="en-US" sz="2400" dirty="0"/>
              <a:t> </a:t>
            </a:r>
            <a:r>
              <a:rPr lang="en-US" sz="2400" dirty="0" err="1"/>
              <a:t>không</a:t>
            </a:r>
            <a:r>
              <a:rPr lang="en-US" sz="2400" dirty="0"/>
              <a:t> </a:t>
            </a:r>
            <a:r>
              <a:rPr lang="en-US" sz="2400" dirty="0" err="1"/>
              <a:t>dễ</a:t>
            </a:r>
            <a:r>
              <a:rPr lang="en-US" sz="2400" dirty="0"/>
              <a:t> </a:t>
            </a:r>
            <a:r>
              <a:rPr lang="en-US" sz="2400" dirty="0" err="1"/>
              <a:t>giải</a:t>
            </a:r>
            <a:r>
              <a:rPr lang="en-US" sz="2400" dirty="0"/>
              <a:t> </a:t>
            </a:r>
            <a:r>
              <a:rPr lang="en-US" sz="2400" dirty="0" err="1"/>
              <a:t>quyết</a:t>
            </a:r>
            <a:r>
              <a:rPr lang="en-US" sz="2400" dirty="0"/>
              <a:t>, do </a:t>
            </a:r>
            <a:r>
              <a:rPr lang="en-US" sz="2400" dirty="0" err="1"/>
              <a:t>phủ</a:t>
            </a:r>
            <a:r>
              <a:rPr lang="en-US" sz="2400" dirty="0"/>
              <a:t> </a:t>
            </a:r>
            <a:r>
              <a:rPr lang="en-US" sz="2400" dirty="0" err="1"/>
              <a:t>định</a:t>
            </a:r>
            <a:r>
              <a:rPr lang="en-US" sz="2400" dirty="0"/>
              <a:t> </a:t>
            </a:r>
            <a:r>
              <a:rPr lang="en-US" sz="2400" dirty="0" err="1"/>
              <a:t>có</a:t>
            </a:r>
            <a:r>
              <a:rPr lang="en-US" sz="2400" dirty="0"/>
              <a:t> </a:t>
            </a:r>
            <a:r>
              <a:rPr lang="en-US" sz="2400" dirty="0" err="1"/>
              <a:t>nhiều</a:t>
            </a:r>
            <a:r>
              <a:rPr lang="en-US" sz="2400" dirty="0"/>
              <a:t> </a:t>
            </a:r>
            <a:r>
              <a:rPr lang="en-US" sz="2400" dirty="0" err="1"/>
              <a:t>hình</a:t>
            </a:r>
            <a:r>
              <a:rPr lang="en-US" sz="2400" dirty="0"/>
              <a:t> </a:t>
            </a:r>
            <a:r>
              <a:rPr lang="en-US" sz="2400" dirty="0" err="1"/>
              <a:t>thức</a:t>
            </a:r>
            <a:r>
              <a:rPr lang="en-US" sz="2400" dirty="0"/>
              <a:t> </a:t>
            </a:r>
            <a:r>
              <a:rPr lang="en-US" sz="2400" dirty="0" err="1"/>
              <a:t>và</a:t>
            </a:r>
            <a:r>
              <a:rPr lang="en-US" sz="2400" dirty="0"/>
              <a:t> </a:t>
            </a:r>
            <a:r>
              <a:rPr lang="en-US" sz="2400" dirty="0" err="1"/>
              <a:t>có</a:t>
            </a:r>
            <a:r>
              <a:rPr lang="en-US" sz="2400" dirty="0"/>
              <a:t> </a:t>
            </a:r>
            <a:r>
              <a:rPr lang="en-US" sz="2400" dirty="0" err="1"/>
              <a:t>thể</a:t>
            </a:r>
            <a:r>
              <a:rPr lang="en-US" sz="2400" dirty="0"/>
              <a:t> </a:t>
            </a:r>
            <a:r>
              <a:rPr lang="en-US" sz="2400" dirty="0" err="1"/>
              <a:t>xảy</a:t>
            </a:r>
            <a:r>
              <a:rPr lang="en-US" sz="2400" dirty="0"/>
              <a:t> </a:t>
            </a:r>
            <a:r>
              <a:rPr lang="en-US" sz="2400" dirty="0" err="1"/>
              <a:t>ra</a:t>
            </a:r>
            <a:r>
              <a:rPr lang="en-US" sz="2400" dirty="0"/>
              <a:t> ở </a:t>
            </a:r>
            <a:r>
              <a:rPr lang="en-US" sz="2400" dirty="0" err="1"/>
              <a:t>bất</a:t>
            </a:r>
            <a:r>
              <a:rPr lang="en-US" sz="2400" dirty="0"/>
              <a:t> </a:t>
            </a:r>
            <a:r>
              <a:rPr lang="en-US" sz="2400" dirty="0" err="1"/>
              <a:t>kỳ</a:t>
            </a:r>
            <a:r>
              <a:rPr lang="en-US" sz="2400" dirty="0"/>
              <a:t> </a:t>
            </a:r>
            <a:r>
              <a:rPr lang="en-US" sz="2400" dirty="0" err="1"/>
              <a:t>đâu</a:t>
            </a:r>
            <a:r>
              <a:rPr lang="en-US" sz="2400" dirty="0"/>
              <a:t> </a:t>
            </a:r>
            <a:r>
              <a:rPr lang="en-US" sz="2400" dirty="0" err="1"/>
              <a:t>trong</a:t>
            </a:r>
            <a:r>
              <a:rPr lang="en-US" sz="2400" dirty="0"/>
              <a:t> </a:t>
            </a:r>
            <a:r>
              <a:rPr lang="en-US" sz="2400" dirty="0" err="1"/>
              <a:t>câu</a:t>
            </a:r>
            <a:r>
              <a:rPr lang="en-US" sz="2400" dirty="0"/>
              <a:t>. </a:t>
            </a:r>
          </a:p>
          <a:p>
            <a:r>
              <a:rPr lang="en-US" sz="2400" dirty="0">
                <a:sym typeface="Wingdings" panose="05000000000000000000" pitchFamily="2" charset="2"/>
              </a:rPr>
              <a:t> </a:t>
            </a:r>
            <a:r>
              <a:rPr lang="en-US" sz="2400" dirty="0" err="1">
                <a:sym typeface="Wingdings" panose="05000000000000000000" pitchFamily="2" charset="2"/>
              </a:rPr>
              <a:t>Các</a:t>
            </a:r>
            <a:r>
              <a:rPr lang="en-US" sz="2400" dirty="0">
                <a:sym typeface="Wingdings" panose="05000000000000000000" pitchFamily="2" charset="2"/>
              </a:rPr>
              <a:t> </a:t>
            </a:r>
            <a:r>
              <a:rPr lang="en-US" sz="2400" dirty="0" err="1">
                <a:sym typeface="Wingdings" panose="05000000000000000000" pitchFamily="2" charset="2"/>
              </a:rPr>
              <a:t>nhà</a:t>
            </a:r>
            <a:r>
              <a:rPr lang="en-US" sz="2400" dirty="0">
                <a:sym typeface="Wingdings" panose="05000000000000000000" pitchFamily="2" charset="2"/>
              </a:rPr>
              <a:t> </a:t>
            </a:r>
            <a:r>
              <a:rPr lang="en-US" sz="2400" dirty="0" err="1">
                <a:sym typeface="Wingdings" panose="05000000000000000000" pitchFamily="2" charset="2"/>
              </a:rPr>
              <a:t>nghiên</a:t>
            </a:r>
            <a:r>
              <a:rPr lang="en-US" sz="2400" dirty="0">
                <a:sym typeface="Wingdings" panose="05000000000000000000" pitchFamily="2" charset="2"/>
              </a:rPr>
              <a:t> </a:t>
            </a:r>
            <a:r>
              <a:rPr lang="en-US" sz="2400" dirty="0" err="1">
                <a:sym typeface="Wingdings" panose="05000000000000000000" pitchFamily="2" charset="2"/>
              </a:rPr>
              <a:t>cứu</a:t>
            </a:r>
            <a:r>
              <a:rPr lang="en-US" sz="2400" dirty="0">
                <a:sym typeface="Wingdings" panose="05000000000000000000" pitchFamily="2" charset="2"/>
              </a:rPr>
              <a:t> </a:t>
            </a:r>
            <a:r>
              <a:rPr lang="en-US" sz="2400" dirty="0" err="1">
                <a:sym typeface="Wingdings" panose="05000000000000000000" pitchFamily="2" charset="2"/>
              </a:rPr>
              <a:t>đã</a:t>
            </a:r>
            <a:r>
              <a:rPr lang="en-US" sz="2400" dirty="0">
                <a:sym typeface="Wingdings" panose="05000000000000000000" pitchFamily="2" charset="2"/>
              </a:rPr>
              <a:t> </a:t>
            </a:r>
            <a:r>
              <a:rPr lang="en-US" sz="2400" dirty="0" err="1">
                <a:sym typeface="Wingdings" panose="05000000000000000000" pitchFamily="2" charset="2"/>
              </a:rPr>
              <a:t>quyết</a:t>
            </a:r>
            <a:r>
              <a:rPr lang="en-US" sz="2400" dirty="0">
                <a:sym typeface="Wingdings" panose="05000000000000000000" pitchFamily="2" charset="2"/>
              </a:rPr>
              <a:t> </a:t>
            </a:r>
            <a:r>
              <a:rPr lang="en-US" sz="2400" dirty="0" err="1">
                <a:sym typeface="Wingdings" panose="05000000000000000000" pitchFamily="2" charset="2"/>
              </a:rPr>
              <a:t>định</a:t>
            </a:r>
            <a:r>
              <a:rPr lang="en-US" sz="2400" dirty="0">
                <a:sym typeface="Wingdings" panose="05000000000000000000" pitchFamily="2" charset="2"/>
              </a:rPr>
              <a:t> </a:t>
            </a:r>
            <a:r>
              <a:rPr lang="en-US" sz="2400" dirty="0" err="1">
                <a:sym typeface="Wingdings" panose="05000000000000000000" pitchFamily="2" charset="2"/>
              </a:rPr>
              <a:t>tập</a:t>
            </a:r>
            <a:r>
              <a:rPr lang="en-US" sz="2400" dirty="0">
                <a:sym typeface="Wingdings" panose="05000000000000000000" pitchFamily="2" charset="2"/>
              </a:rPr>
              <a:t> </a:t>
            </a:r>
            <a:r>
              <a:rPr lang="en-US" sz="2400" dirty="0" err="1">
                <a:sym typeface="Wingdings" panose="05000000000000000000" pitchFamily="2" charset="2"/>
              </a:rPr>
              <a:t>trung</a:t>
            </a:r>
            <a:r>
              <a:rPr lang="en-US" sz="2400" dirty="0">
                <a:sym typeface="Wingdings" panose="05000000000000000000" pitchFamily="2" charset="2"/>
              </a:rPr>
              <a:t> </a:t>
            </a:r>
            <a:r>
              <a:rPr lang="en-US" sz="2400" dirty="0" err="1">
                <a:sym typeface="Wingdings" panose="05000000000000000000" pitchFamily="2" charset="2"/>
              </a:rPr>
              <a:t>vào</a:t>
            </a:r>
            <a:r>
              <a:rPr lang="en-US" sz="2400" dirty="0">
                <a:sym typeface="Wingdings" panose="05000000000000000000" pitchFamily="2" charset="2"/>
              </a:rPr>
              <a:t> </a:t>
            </a:r>
            <a:r>
              <a:rPr lang="en-US" sz="2400" dirty="0" err="1">
                <a:sym typeface="Wingdings" panose="05000000000000000000" pitchFamily="2" charset="2"/>
              </a:rPr>
              <a:t>các</a:t>
            </a:r>
            <a:r>
              <a:rPr lang="en-US" sz="2400" dirty="0">
                <a:sym typeface="Wingdings" panose="05000000000000000000" pitchFamily="2" charset="2"/>
              </a:rPr>
              <a:t> </a:t>
            </a:r>
            <a:r>
              <a:rPr lang="en-US" sz="2400" dirty="0" err="1">
                <a:sym typeface="Wingdings" panose="05000000000000000000" pitchFamily="2" charset="2"/>
              </a:rPr>
              <a:t>hình</a:t>
            </a:r>
            <a:r>
              <a:rPr lang="en-US" sz="2400" dirty="0">
                <a:sym typeface="Wingdings" panose="05000000000000000000" pitchFamily="2" charset="2"/>
              </a:rPr>
              <a:t> </a:t>
            </a:r>
            <a:r>
              <a:rPr lang="en-US" sz="2400" dirty="0" err="1">
                <a:sym typeface="Wingdings" panose="05000000000000000000" pitchFamily="2" charset="2"/>
              </a:rPr>
              <a:t>thức</a:t>
            </a:r>
            <a:r>
              <a:rPr lang="en-US" sz="2400" dirty="0">
                <a:sym typeface="Wingdings" panose="05000000000000000000" pitchFamily="2" charset="2"/>
              </a:rPr>
              <a:t> </a:t>
            </a:r>
            <a:r>
              <a:rPr lang="en-US" sz="2400" dirty="0" err="1">
                <a:sym typeface="Wingdings" panose="05000000000000000000" pitchFamily="2" charset="2"/>
              </a:rPr>
              <a:t>phủ</a:t>
            </a:r>
            <a:r>
              <a:rPr lang="en-US" sz="2400" dirty="0">
                <a:sym typeface="Wingdings" panose="05000000000000000000" pitchFamily="2" charset="2"/>
              </a:rPr>
              <a:t> </a:t>
            </a:r>
            <a:r>
              <a:rPr lang="en-US" sz="2400" dirty="0" err="1">
                <a:sym typeface="Wingdings" panose="05000000000000000000" pitchFamily="2" charset="2"/>
              </a:rPr>
              <a:t>định</a:t>
            </a:r>
            <a:r>
              <a:rPr lang="en-US" sz="2400" dirty="0">
                <a:sym typeface="Wingdings" panose="05000000000000000000" pitchFamily="2" charset="2"/>
              </a:rPr>
              <a:t> </a:t>
            </a:r>
            <a:r>
              <a:rPr lang="en-US" sz="2400" dirty="0" err="1">
                <a:sym typeface="Wingdings" panose="05000000000000000000" pitchFamily="2" charset="2"/>
              </a:rPr>
              <a:t>dễ</a:t>
            </a:r>
            <a:r>
              <a:rPr lang="en-US" sz="2400" dirty="0">
                <a:sym typeface="Wingdings" panose="05000000000000000000" pitchFamily="2" charset="2"/>
              </a:rPr>
              <a:t> </a:t>
            </a:r>
            <a:r>
              <a:rPr lang="en-US" sz="2400" dirty="0" err="1">
                <a:sym typeface="Wingdings" panose="05000000000000000000" pitchFamily="2" charset="2"/>
              </a:rPr>
              <a:t>dàng</a:t>
            </a:r>
            <a:r>
              <a:rPr lang="en-US" sz="2400" dirty="0">
                <a:sym typeface="Wingdings" panose="05000000000000000000" pitchFamily="2" charset="2"/>
              </a:rPr>
              <a:t> </a:t>
            </a:r>
            <a:r>
              <a:rPr lang="en-US" sz="2400" dirty="0" err="1">
                <a:sym typeface="Wingdings" panose="05000000000000000000" pitchFamily="2" charset="2"/>
              </a:rPr>
              <a:t>trích</a:t>
            </a:r>
            <a:r>
              <a:rPr lang="en-US" sz="2400" dirty="0">
                <a:sym typeface="Wingdings" panose="05000000000000000000" pitchFamily="2" charset="2"/>
              </a:rPr>
              <a:t> </a:t>
            </a:r>
            <a:r>
              <a:rPr lang="en-US" sz="2400" dirty="0" err="1">
                <a:sym typeface="Wingdings" panose="05000000000000000000" pitchFamily="2" charset="2"/>
              </a:rPr>
              <a:t>xuất</a:t>
            </a:r>
            <a:r>
              <a:rPr lang="en-US" sz="2400" dirty="0">
                <a:sym typeface="Wingdings" panose="05000000000000000000" pitchFamily="2" charset="2"/>
              </a:rPr>
              <a:t>. </a:t>
            </a:r>
            <a:endParaRPr lang="en-US" sz="2400" dirty="0"/>
          </a:p>
        </p:txBody>
      </p:sp>
    </p:spTree>
    <p:extLst>
      <p:ext uri="{BB962C8B-B14F-4D97-AF65-F5344CB8AC3E}">
        <p14:creationId xmlns:p14="http://schemas.microsoft.com/office/powerpoint/2010/main" val="971989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6B5E-9510-ECBE-4859-DBC46FE49DC4}"/>
              </a:ext>
            </a:extLst>
          </p:cNvPr>
          <p:cNvSpPr>
            <a:spLocks noGrp="1"/>
          </p:cNvSpPr>
          <p:nvPr>
            <p:ph type="title"/>
          </p:nvPr>
        </p:nvSpPr>
        <p:spPr>
          <a:xfrm>
            <a:off x="1223749" y="118037"/>
            <a:ext cx="9744501" cy="967312"/>
          </a:xfrm>
        </p:spPr>
        <p:txBody>
          <a:bodyPr/>
          <a:lstStyle/>
          <a:p>
            <a:r>
              <a:rPr lang="en-US" sz="3600" b="1" dirty="0"/>
              <a:t>5. CÁC THỬ NGHIỆM</a:t>
            </a:r>
            <a:endParaRPr lang="en-US" dirty="0"/>
          </a:p>
        </p:txBody>
      </p:sp>
      <p:sp>
        <p:nvSpPr>
          <p:cNvPr id="3" name="Content Placeholder 2">
            <a:extLst>
              <a:ext uri="{FF2B5EF4-FFF2-40B4-BE49-F238E27FC236}">
                <a16:creationId xmlns:a16="http://schemas.microsoft.com/office/drawing/2014/main" id="{8A040BC1-ABF2-F6E5-0168-361566F5B388}"/>
              </a:ext>
            </a:extLst>
          </p:cNvPr>
          <p:cNvSpPr>
            <a:spLocks noGrp="1"/>
          </p:cNvSpPr>
          <p:nvPr>
            <p:ph idx="1"/>
          </p:nvPr>
        </p:nvSpPr>
        <p:spPr/>
        <p:txBody>
          <a:bodyPr/>
          <a:lstStyle/>
          <a:p>
            <a:r>
              <a:rPr lang="en-US" dirty="0"/>
              <a:t>THỬ NGHIỆM 1</a:t>
            </a:r>
          </a:p>
          <a:p>
            <a:pPr marL="342900" lvl="0" indent="-342900">
              <a:lnSpc>
                <a:spcPct val="107000"/>
              </a:lnSpc>
              <a:buFont typeface="Times New Roman" panose="02020603050405020304" pitchFamily="18" charset="0"/>
              <a:buChar char="-"/>
            </a:pPr>
            <a:r>
              <a:rPr lang="en-US" sz="2400" dirty="0" err="1">
                <a:effectLst/>
                <a:ea typeface="Calibri" panose="020F0502020204030204" pitchFamily="34" charset="0"/>
              </a:rPr>
              <a:t>Đào</a:t>
            </a:r>
            <a:r>
              <a:rPr lang="en-US" sz="2400" dirty="0">
                <a:effectLst/>
                <a:ea typeface="Calibri" panose="020F0502020204030204" pitchFamily="34" charset="0"/>
              </a:rPr>
              <a:t> </a:t>
            </a:r>
            <a:r>
              <a:rPr lang="en-US" sz="2400" dirty="0" err="1">
                <a:effectLst/>
                <a:ea typeface="Calibri" panose="020F0502020204030204" pitchFamily="34" charset="0"/>
              </a:rPr>
              <a:t>tạo</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model </a:t>
            </a:r>
            <a:r>
              <a:rPr lang="en-US" sz="2400" dirty="0" err="1">
                <a:effectLst/>
                <a:ea typeface="Calibri" panose="020F0502020204030204" pitchFamily="34" charset="0"/>
              </a:rPr>
              <a:t>trên</a:t>
            </a:r>
            <a:r>
              <a:rPr lang="en-US" sz="2400" dirty="0">
                <a:effectLst/>
                <a:ea typeface="Calibri" panose="020F0502020204030204" pitchFamily="34" charset="0"/>
              </a:rPr>
              <a:t> </a:t>
            </a:r>
            <a:r>
              <a:rPr lang="en-US" sz="2400" dirty="0" err="1">
                <a:effectLst/>
                <a:ea typeface="Calibri" panose="020F0502020204030204" pitchFamily="34" charset="0"/>
              </a:rPr>
              <a:t>NLI</a:t>
            </a:r>
            <a:r>
              <a:rPr lang="en-US" sz="2400" baseline="-25000" dirty="0" err="1">
                <a:effectLst/>
                <a:ea typeface="Calibri" panose="020F0502020204030204" pitchFamily="34" charset="0"/>
              </a:rPr>
              <a:t>train</a:t>
            </a:r>
            <a:r>
              <a:rPr lang="en-US" sz="2400" dirty="0">
                <a:effectLst/>
                <a:ea typeface="Calibri" panose="020F0502020204030204" pitchFamily="34" charset="0"/>
              </a:rPr>
              <a:t> </a:t>
            </a:r>
            <a:r>
              <a:rPr lang="en-US" sz="2400" dirty="0" err="1">
                <a:effectLst/>
                <a:ea typeface="Calibri" panose="020F0502020204030204" pitchFamily="34" charset="0"/>
              </a:rPr>
              <a:t>trong</a:t>
            </a:r>
            <a:r>
              <a:rPr lang="en-US" sz="2400" dirty="0">
                <a:effectLst/>
                <a:ea typeface="Calibri" panose="020F0502020204030204" pitchFamily="34" charset="0"/>
              </a:rPr>
              <a:t> 10 epoch, </a:t>
            </a:r>
            <a:r>
              <a:rPr lang="en-US" sz="2400" dirty="0" err="1">
                <a:effectLst/>
                <a:ea typeface="Calibri" panose="020F0502020204030204" pitchFamily="34" charset="0"/>
              </a:rPr>
              <a:t>sử</a:t>
            </a:r>
            <a:r>
              <a:rPr lang="en-US" sz="2400" dirty="0">
                <a:effectLst/>
                <a:ea typeface="Calibri" panose="020F0502020204030204" pitchFamily="34" charset="0"/>
              </a:rPr>
              <a:t> </a:t>
            </a:r>
            <a:r>
              <a:rPr lang="en-US" sz="2400" dirty="0" err="1">
                <a:effectLst/>
                <a:ea typeface="Calibri" panose="020F0502020204030204" pitchFamily="34" charset="0"/>
              </a:rPr>
              <a:t>dụng</a:t>
            </a:r>
            <a:r>
              <a:rPr lang="en-US" sz="2400" dirty="0">
                <a:effectLst/>
                <a:ea typeface="Calibri" panose="020F0502020204030204" pitchFamily="34" charset="0"/>
              </a:rPr>
              <a:t> learning rate </a:t>
            </a:r>
            <a:r>
              <a:rPr lang="en-US" sz="2400" dirty="0" err="1">
                <a:effectLst/>
                <a:ea typeface="Calibri" panose="020F0502020204030204" pitchFamily="34" charset="0"/>
              </a:rPr>
              <a:t>là</a:t>
            </a:r>
            <a:r>
              <a:rPr lang="en-US" sz="2400" dirty="0">
                <a:effectLst/>
                <a:ea typeface="Calibri" panose="020F0502020204030204" pitchFamily="34" charset="0"/>
              </a:rPr>
              <a:t> 1e - 5, </a:t>
            </a:r>
            <a:r>
              <a:rPr lang="en-US" sz="2400" dirty="0" err="1">
                <a:effectLst/>
                <a:ea typeface="Calibri" panose="020F0502020204030204" pitchFamily="34" charset="0"/>
              </a:rPr>
              <a:t>trọng</a:t>
            </a:r>
            <a:r>
              <a:rPr lang="en-US" sz="2400" dirty="0">
                <a:effectLst/>
                <a:ea typeface="Calibri" panose="020F0502020204030204" pitchFamily="34" charset="0"/>
              </a:rPr>
              <a:t> </a:t>
            </a:r>
            <a:r>
              <a:rPr lang="en-US" sz="2400" dirty="0" err="1">
                <a:effectLst/>
                <a:ea typeface="Calibri" panose="020F0502020204030204" pitchFamily="34" charset="0"/>
              </a:rPr>
              <a:t>số</a:t>
            </a:r>
            <a:r>
              <a:rPr lang="en-US" sz="2400" dirty="0">
                <a:effectLst/>
                <a:ea typeface="Calibri" panose="020F0502020204030204" pitchFamily="34" charset="0"/>
              </a:rPr>
              <a:t> </a:t>
            </a:r>
            <a:r>
              <a:rPr lang="en-US" sz="2400" dirty="0" err="1">
                <a:effectLst/>
                <a:ea typeface="Calibri" panose="020F0502020204030204" pitchFamily="34" charset="0"/>
              </a:rPr>
              <a:t>phân</a:t>
            </a:r>
            <a:r>
              <a:rPr lang="en-US" sz="2400" dirty="0">
                <a:effectLst/>
                <a:ea typeface="Calibri" panose="020F0502020204030204" pitchFamily="34" charset="0"/>
              </a:rPr>
              <a:t> </a:t>
            </a:r>
            <a:r>
              <a:rPr lang="en-US" sz="2400" dirty="0" err="1">
                <a:effectLst/>
                <a:ea typeface="Calibri" panose="020F0502020204030204" pitchFamily="34" charset="0"/>
              </a:rPr>
              <a:t>rã</a:t>
            </a:r>
            <a:r>
              <a:rPr lang="en-US" sz="2400" dirty="0">
                <a:effectLst/>
                <a:ea typeface="Calibri" panose="020F0502020204030204" pitchFamily="34" charset="0"/>
              </a:rPr>
              <a:t> 0,01, </a:t>
            </a:r>
            <a:r>
              <a:rPr lang="en-US" sz="2400" dirty="0" err="1">
                <a:effectLst/>
                <a:ea typeface="Calibri" panose="020F0502020204030204" pitchFamily="34" charset="0"/>
              </a:rPr>
              <a:t>kích</a:t>
            </a:r>
            <a:r>
              <a:rPr lang="en-US" sz="2400" dirty="0">
                <a:effectLst/>
                <a:ea typeface="Calibri" panose="020F0502020204030204" pitchFamily="34" charset="0"/>
              </a:rPr>
              <a:t> </a:t>
            </a:r>
            <a:r>
              <a:rPr lang="en-US" sz="2400" dirty="0" err="1">
                <a:effectLst/>
                <a:ea typeface="Calibri" panose="020F0502020204030204" pitchFamily="34" charset="0"/>
              </a:rPr>
              <a:t>thước</a:t>
            </a:r>
            <a:r>
              <a:rPr lang="en-US" sz="2400" dirty="0">
                <a:effectLst/>
                <a:ea typeface="Calibri" panose="020F0502020204030204" pitchFamily="34" charset="0"/>
              </a:rPr>
              <a:t> batch </a:t>
            </a:r>
            <a:r>
              <a:rPr lang="en-US" sz="2400" dirty="0" err="1">
                <a:effectLst/>
                <a:ea typeface="Calibri" panose="020F0502020204030204" pitchFamily="34" charset="0"/>
              </a:rPr>
              <a:t>là</a:t>
            </a:r>
            <a:r>
              <a:rPr lang="en-US" sz="2400" dirty="0">
                <a:effectLst/>
                <a:ea typeface="Calibri" panose="020F0502020204030204" pitchFamily="34" charset="0"/>
              </a:rPr>
              <a:t> 16 </a:t>
            </a:r>
            <a:r>
              <a:rPr lang="en-US" sz="2400" dirty="0" err="1">
                <a:effectLst/>
                <a:ea typeface="Calibri" panose="020F0502020204030204" pitchFamily="34" charset="0"/>
              </a:rPr>
              <a:t>và</a:t>
            </a:r>
            <a:r>
              <a:rPr lang="en-US" sz="2400" dirty="0">
                <a:effectLst/>
                <a:ea typeface="Calibri" panose="020F0502020204030204" pitchFamily="34" charset="0"/>
              </a:rPr>
              <a:t>  </a:t>
            </a:r>
            <a:r>
              <a:rPr lang="en-US" sz="2400" dirty="0" err="1">
                <a:effectLst/>
                <a:ea typeface="Calibri" panose="020F0502020204030204" pitchFamily="34" charset="0"/>
              </a:rPr>
              <a:t>chiều</a:t>
            </a:r>
            <a:r>
              <a:rPr lang="en-US" sz="2400" dirty="0">
                <a:effectLst/>
                <a:ea typeface="Calibri" panose="020F0502020204030204" pitchFamily="34" charset="0"/>
              </a:rPr>
              <a:t> </a:t>
            </a:r>
            <a:r>
              <a:rPr lang="en-US" sz="2400" dirty="0" err="1">
                <a:effectLst/>
                <a:ea typeface="Calibri" panose="020F0502020204030204" pitchFamily="34" charset="0"/>
              </a:rPr>
              <a:t>dài</a:t>
            </a:r>
            <a:r>
              <a:rPr lang="en-US" sz="2400" dirty="0">
                <a:effectLst/>
                <a:ea typeface="Calibri" panose="020F0502020204030204" pitchFamily="34" charset="0"/>
              </a:rPr>
              <a:t> </a:t>
            </a:r>
            <a:r>
              <a:rPr lang="en-US" sz="2400" dirty="0" err="1">
                <a:effectLst/>
                <a:ea typeface="Calibri" panose="020F0502020204030204" pitchFamily="34" charset="0"/>
              </a:rPr>
              <a:t>tối</a:t>
            </a:r>
            <a:r>
              <a:rPr lang="en-US" sz="2400" dirty="0">
                <a:effectLst/>
                <a:ea typeface="Calibri" panose="020F0502020204030204" pitchFamily="34" charset="0"/>
              </a:rPr>
              <a:t> </a:t>
            </a:r>
            <a:r>
              <a:rPr lang="en-US" sz="2400" dirty="0" err="1">
                <a:effectLst/>
                <a:ea typeface="Calibri" panose="020F0502020204030204" pitchFamily="34" charset="0"/>
              </a:rPr>
              <a:t>đa</a:t>
            </a:r>
            <a:r>
              <a:rPr lang="en-US" sz="2400" dirty="0">
                <a:effectLst/>
                <a:ea typeface="Calibri" panose="020F0502020204030204" pitchFamily="34" charset="0"/>
              </a:rPr>
              <a:t> 175.</a:t>
            </a:r>
          </a:p>
          <a:p>
            <a:pPr marL="342900" lvl="0" indent="-342900">
              <a:lnSpc>
                <a:spcPct val="107000"/>
              </a:lnSpc>
              <a:spcAft>
                <a:spcPts val="800"/>
              </a:spcAft>
              <a:buFont typeface="Times New Roman" panose="02020603050405020304" pitchFamily="18" charset="0"/>
              <a:buChar char="-"/>
            </a:pPr>
            <a:r>
              <a:rPr lang="en-US" sz="2400" dirty="0" err="1">
                <a:effectLst/>
                <a:ea typeface="Calibri" panose="020F0502020204030204" pitchFamily="34" charset="0"/>
              </a:rPr>
              <a:t>Các</a:t>
            </a:r>
            <a:r>
              <a:rPr lang="en-US" sz="2400" dirty="0">
                <a:effectLst/>
                <a:ea typeface="Calibri" panose="020F0502020204030204" pitchFamily="34" charset="0"/>
              </a:rPr>
              <a:t> model </a:t>
            </a:r>
            <a:r>
              <a:rPr lang="en-US" sz="2400" dirty="0" err="1">
                <a:effectLst/>
                <a:ea typeface="Calibri" panose="020F0502020204030204" pitchFamily="34" charset="0"/>
              </a:rPr>
              <a:t>trên</a:t>
            </a:r>
            <a:r>
              <a:rPr lang="en-US" sz="2400" dirty="0">
                <a:effectLst/>
                <a:ea typeface="Calibri" panose="020F0502020204030204" pitchFamily="34" charset="0"/>
              </a:rPr>
              <a:t> </a:t>
            </a:r>
            <a:r>
              <a:rPr lang="en-US" sz="2400" dirty="0" err="1">
                <a:effectLst/>
                <a:ea typeface="Calibri" panose="020F0502020204030204" pitchFamily="34" charset="0"/>
              </a:rPr>
              <a:t>NLI</a:t>
            </a:r>
            <a:r>
              <a:rPr lang="en-US" sz="2400" baseline="-25000" dirty="0" err="1">
                <a:effectLst/>
                <a:ea typeface="Calibri" panose="020F0502020204030204" pitchFamily="34" charset="0"/>
              </a:rPr>
              <a:t>dev</a:t>
            </a:r>
            <a:r>
              <a:rPr lang="en-US" sz="2400" dirty="0">
                <a:effectLst/>
                <a:ea typeface="Calibri" panose="020F0502020204030204" pitchFamily="34" charset="0"/>
              </a:rPr>
              <a:t> </a:t>
            </a:r>
            <a:r>
              <a:rPr lang="en-US" sz="2400" dirty="0" err="1">
                <a:effectLst/>
                <a:ea typeface="Calibri" panose="020F0502020204030204" pitchFamily="34" charset="0"/>
              </a:rPr>
              <a:t>đều</a:t>
            </a:r>
            <a:r>
              <a:rPr lang="en-US" sz="2400" dirty="0">
                <a:effectLst/>
                <a:ea typeface="Calibri" panose="020F0502020204030204" pitchFamily="34" charset="0"/>
              </a:rPr>
              <a:t> </a:t>
            </a:r>
            <a:r>
              <a:rPr lang="en-US" sz="2400" dirty="0" err="1">
                <a:effectLst/>
                <a:ea typeface="Calibri" panose="020F0502020204030204" pitchFamily="34" charset="0"/>
              </a:rPr>
              <a:t>đạt</a:t>
            </a:r>
            <a:r>
              <a:rPr lang="en-US" sz="2400" dirty="0">
                <a:effectLst/>
                <a:ea typeface="Calibri" panose="020F0502020204030204" pitchFamily="34" charset="0"/>
              </a:rPr>
              <a:t> </a:t>
            </a:r>
            <a:r>
              <a:rPr lang="en-US" sz="2400" dirty="0" err="1">
                <a:effectLst/>
                <a:ea typeface="Calibri" panose="020F0502020204030204" pitchFamily="34" charset="0"/>
              </a:rPr>
              <a:t>được</a:t>
            </a:r>
            <a:r>
              <a:rPr lang="en-US" sz="2400" dirty="0">
                <a:effectLst/>
                <a:ea typeface="Calibri" panose="020F0502020204030204" pitchFamily="34" charset="0"/>
              </a:rPr>
              <a:t> </a:t>
            </a:r>
            <a:r>
              <a:rPr lang="en-US" sz="2400" dirty="0" err="1">
                <a:effectLst/>
                <a:ea typeface="Calibri" panose="020F0502020204030204" pitchFamily="34" charset="0"/>
              </a:rPr>
              <a:t>Tương</a:t>
            </a:r>
            <a:r>
              <a:rPr lang="en-US" sz="2400" dirty="0">
                <a:effectLst/>
                <a:ea typeface="Calibri" panose="020F0502020204030204" pitchFamily="34" charset="0"/>
              </a:rPr>
              <a:t> </a:t>
            </a:r>
            <a:r>
              <a:rPr lang="en-US" sz="2400" dirty="0" err="1">
                <a:effectLst/>
                <a:ea typeface="Calibri" panose="020F0502020204030204" pitchFamily="34" charset="0"/>
              </a:rPr>
              <a:t>quan</a:t>
            </a:r>
            <a:r>
              <a:rPr lang="en-US" sz="2400" dirty="0">
                <a:effectLst/>
                <a:ea typeface="Calibri" panose="020F0502020204030204" pitchFamily="34" charset="0"/>
              </a:rPr>
              <a:t> Matthews </a:t>
            </a:r>
            <a:r>
              <a:rPr lang="en-US" sz="2400" dirty="0" err="1">
                <a:effectLst/>
                <a:ea typeface="Calibri" panose="020F0502020204030204" pitchFamily="34" charset="0"/>
              </a:rPr>
              <a:t>ít</a:t>
            </a:r>
            <a:r>
              <a:rPr lang="en-US" sz="2400" dirty="0">
                <a:effectLst/>
                <a:ea typeface="Calibri" panose="020F0502020204030204" pitchFamily="34" charset="0"/>
              </a:rPr>
              <a:t> </a:t>
            </a:r>
            <a:r>
              <a:rPr lang="en-US" sz="2400" dirty="0" err="1">
                <a:effectLst/>
                <a:ea typeface="Calibri" panose="020F0502020204030204" pitchFamily="34" charset="0"/>
              </a:rPr>
              <a:t>nhất</a:t>
            </a:r>
            <a:r>
              <a:rPr lang="en-US" sz="2400" dirty="0">
                <a:effectLst/>
                <a:ea typeface="Calibri" panose="020F0502020204030204" pitchFamily="34" charset="0"/>
              </a:rPr>
              <a:t> 0.6</a:t>
            </a:r>
          </a:p>
          <a:p>
            <a:pPr marL="0" indent="0">
              <a:buNone/>
            </a:pPr>
            <a:endParaRPr lang="en-US" dirty="0"/>
          </a:p>
        </p:txBody>
      </p:sp>
    </p:spTree>
    <p:extLst>
      <p:ext uri="{BB962C8B-B14F-4D97-AF65-F5344CB8AC3E}">
        <p14:creationId xmlns:p14="http://schemas.microsoft.com/office/powerpoint/2010/main" val="4053794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11F1AD-78C7-3276-99D2-0FAB281EA83F}"/>
              </a:ext>
            </a:extLst>
          </p:cNvPr>
          <p:cNvSpPr>
            <a:spLocks noGrp="1"/>
          </p:cNvSpPr>
          <p:nvPr>
            <p:ph idx="1"/>
          </p:nvPr>
        </p:nvSpPr>
        <p:spPr>
          <a:xfrm>
            <a:off x="4703814" y="299971"/>
            <a:ext cx="6888013" cy="5846322"/>
          </a:xfrm>
        </p:spPr>
        <p:txBody>
          <a:bodyPr/>
          <a:lstStyle/>
          <a:p>
            <a:pPr marL="342900" lvl="0" indent="-342900">
              <a:lnSpc>
                <a:spcPct val="107000"/>
              </a:lnSpc>
              <a:buFont typeface="Times New Roman" panose="02020603050405020304" pitchFamily="18" charset="0"/>
              <a:buChar char="-"/>
            </a:pPr>
            <a:r>
              <a:rPr lang="en-US" sz="2400" dirty="0" err="1">
                <a:effectLst/>
                <a:ea typeface="Calibri" panose="020F0502020204030204" pitchFamily="34" charset="0"/>
              </a:rPr>
              <a:t>Các</a:t>
            </a:r>
            <a:r>
              <a:rPr lang="en-US" sz="2400" dirty="0">
                <a:effectLst/>
                <a:ea typeface="Calibri" panose="020F0502020204030204" pitchFamily="34" charset="0"/>
              </a:rPr>
              <a:t> category </a:t>
            </a:r>
            <a:r>
              <a:rPr lang="en-US" sz="2400" dirty="0" err="1">
                <a:effectLst/>
                <a:ea typeface="Calibri" panose="020F0502020204030204" pitchFamily="34" charset="0"/>
              </a:rPr>
              <a:t>có</a:t>
            </a:r>
            <a:r>
              <a:rPr lang="en-US" sz="2400" dirty="0">
                <a:effectLst/>
                <a:ea typeface="Calibri" panose="020F0502020204030204" pitchFamily="34" charset="0"/>
              </a:rPr>
              <a:t> </a:t>
            </a:r>
            <a:r>
              <a:rPr lang="en-US" sz="2400" dirty="0" err="1">
                <a:effectLst/>
                <a:ea typeface="Calibri" panose="020F0502020204030204" pitchFamily="34" charset="0"/>
              </a:rPr>
              <a:t>thứ</a:t>
            </a:r>
            <a:r>
              <a:rPr lang="en-US" sz="2400" dirty="0">
                <a:effectLst/>
                <a:ea typeface="Calibri" panose="020F0502020204030204" pitchFamily="34" charset="0"/>
              </a:rPr>
              <a:t> </a:t>
            </a:r>
            <a:r>
              <a:rPr lang="en-US" sz="2400" dirty="0" err="1">
                <a:effectLst/>
                <a:ea typeface="Calibri" panose="020F0502020204030204" pitchFamily="34" charset="0"/>
              </a:rPr>
              <a:t>hạng</a:t>
            </a:r>
            <a:r>
              <a:rPr lang="en-US" sz="2400" dirty="0">
                <a:effectLst/>
                <a:ea typeface="Calibri" panose="020F0502020204030204" pitchFamily="34" charset="0"/>
              </a:rPr>
              <a:t> </a:t>
            </a:r>
            <a:r>
              <a:rPr lang="en-US" sz="2400" dirty="0" err="1">
                <a:effectLst/>
                <a:ea typeface="Calibri" panose="020F0502020204030204" pitchFamily="34" charset="0"/>
              </a:rPr>
              <a:t>tương</a:t>
            </a:r>
            <a:r>
              <a:rPr lang="en-US" sz="2400" dirty="0">
                <a:effectLst/>
                <a:ea typeface="Calibri" panose="020F0502020204030204" pitchFamily="34" charset="0"/>
              </a:rPr>
              <a:t> </a:t>
            </a:r>
            <a:r>
              <a:rPr lang="en-US" sz="2400" dirty="0" err="1">
                <a:effectLst/>
                <a:ea typeface="Calibri" panose="020F0502020204030204" pitchFamily="34" charset="0"/>
              </a:rPr>
              <a:t>tự</a:t>
            </a:r>
            <a:r>
              <a:rPr lang="en-US" sz="2400" dirty="0">
                <a:effectLst/>
                <a:ea typeface="Calibri" panose="020F0502020204030204" pitchFamily="34" charset="0"/>
              </a:rPr>
              <a:t> </a:t>
            </a:r>
            <a:r>
              <a:rPr lang="en-US" sz="2400" dirty="0" err="1">
                <a:effectLst/>
                <a:ea typeface="Calibri" panose="020F0502020204030204" pitchFamily="34" charset="0"/>
              </a:rPr>
              <a:t>nhau</a:t>
            </a:r>
            <a:r>
              <a:rPr lang="en-US" sz="2400" dirty="0">
                <a:effectLst/>
                <a:ea typeface="Calibri" panose="020F0502020204030204" pitchFamily="34" charset="0"/>
              </a:rPr>
              <a:t> </a:t>
            </a:r>
            <a:r>
              <a:rPr lang="en-US" sz="2400" dirty="0" err="1">
                <a:effectLst/>
                <a:ea typeface="Calibri" panose="020F0502020204030204" pitchFamily="34" charset="0"/>
              </a:rPr>
              <a:t>về</a:t>
            </a:r>
            <a:r>
              <a:rPr lang="en-US" sz="2400" dirty="0">
                <a:effectLst/>
                <a:ea typeface="Calibri" panose="020F0502020204030204" pitchFamily="34" charset="0"/>
              </a:rPr>
              <a:t> </a:t>
            </a:r>
            <a:r>
              <a:rPr lang="en-US" sz="2400" dirty="0" err="1">
                <a:effectLst/>
                <a:ea typeface="Calibri" panose="020F0502020204030204" pitchFamily="34" charset="0"/>
              </a:rPr>
              <a:t>độ</a:t>
            </a:r>
            <a:r>
              <a:rPr lang="en-US" sz="2400" dirty="0">
                <a:effectLst/>
                <a:ea typeface="Calibri" panose="020F0502020204030204" pitchFamily="34" charset="0"/>
              </a:rPr>
              <a:t> </a:t>
            </a:r>
            <a:r>
              <a:rPr lang="en-US" sz="2400" dirty="0" err="1">
                <a:effectLst/>
                <a:ea typeface="Calibri" panose="020F0502020204030204" pitchFamily="34" charset="0"/>
              </a:rPr>
              <a:t>chính</a:t>
            </a:r>
            <a:r>
              <a:rPr lang="en-US" sz="2400" dirty="0">
                <a:effectLst/>
                <a:ea typeface="Calibri" panose="020F0502020204030204" pitchFamily="34" charset="0"/>
              </a:rPr>
              <a:t> </a:t>
            </a:r>
            <a:r>
              <a:rPr lang="en-US" sz="2400" dirty="0" err="1">
                <a:effectLst/>
                <a:ea typeface="Calibri" panose="020F0502020204030204" pitchFamily="34" charset="0"/>
              </a:rPr>
              <a:t>xác</a:t>
            </a:r>
            <a:r>
              <a:rPr lang="en-US" sz="2400" dirty="0">
                <a:effectLst/>
                <a:ea typeface="Calibri" panose="020F0502020204030204" pitchFamily="34" charset="0"/>
              </a:rPr>
              <a:t>. </a:t>
            </a:r>
            <a:r>
              <a:rPr lang="en-US" sz="2400" dirty="0" err="1">
                <a:effectLst/>
                <a:ea typeface="Calibri" panose="020F0502020204030204" pitchFamily="34" charset="0"/>
              </a:rPr>
              <a:t>Ví</a:t>
            </a:r>
            <a:r>
              <a:rPr lang="en-US" sz="2400" dirty="0">
                <a:effectLst/>
                <a:ea typeface="Calibri" panose="020F0502020204030204" pitchFamily="34" charset="0"/>
              </a:rPr>
              <a:t> </a:t>
            </a:r>
            <a:r>
              <a:rPr lang="en-US" sz="2400" dirty="0" err="1">
                <a:effectLst/>
                <a:ea typeface="Calibri" panose="020F0502020204030204" pitchFamily="34" charset="0"/>
              </a:rPr>
              <a:t>dụ</a:t>
            </a:r>
            <a:r>
              <a:rPr lang="en-US" sz="2400" dirty="0">
                <a:effectLst/>
                <a:ea typeface="Calibri" panose="020F0502020204030204" pitchFamily="34" charset="0"/>
              </a:rPr>
              <a:t>: L </a:t>
            </a:r>
            <a:r>
              <a:rPr lang="en-US" sz="2400" dirty="0" err="1">
                <a:effectLst/>
                <a:ea typeface="Calibri" panose="020F0502020204030204" pitchFamily="34" charset="0"/>
              </a:rPr>
              <a:t>và</a:t>
            </a:r>
            <a:r>
              <a:rPr lang="en-US" sz="2400" dirty="0">
                <a:effectLst/>
                <a:ea typeface="Calibri" panose="020F0502020204030204" pitchFamily="34" charset="0"/>
              </a:rPr>
              <a:t> PO </a:t>
            </a:r>
            <a:r>
              <a:rPr lang="en-US" sz="2400" dirty="0" err="1">
                <a:effectLst/>
                <a:ea typeface="Calibri" panose="020F0502020204030204" pitchFamily="34" charset="0"/>
              </a:rPr>
              <a:t>nằm</a:t>
            </a:r>
            <a:r>
              <a:rPr lang="en-US" sz="2400" dirty="0">
                <a:effectLst/>
                <a:ea typeface="Calibri" panose="020F0502020204030204" pitchFamily="34" charset="0"/>
              </a:rPr>
              <a:t> </a:t>
            </a:r>
            <a:r>
              <a:rPr lang="en-US" sz="2400" dirty="0" err="1">
                <a:effectLst/>
                <a:ea typeface="Calibri" panose="020F0502020204030204" pitchFamily="34" charset="0"/>
              </a:rPr>
              <a:t>trong</a:t>
            </a:r>
            <a:r>
              <a:rPr lang="en-US" sz="2400" dirty="0">
                <a:effectLst/>
                <a:ea typeface="Calibri" panose="020F0502020204030204" pitchFamily="34" charset="0"/>
              </a:rPr>
              <a:t> </a:t>
            </a:r>
            <a:r>
              <a:rPr lang="en-US" sz="2400" dirty="0" err="1">
                <a:effectLst/>
                <a:ea typeface="Calibri" panose="020F0502020204030204" pitchFamily="34" charset="0"/>
              </a:rPr>
              <a:t>số</a:t>
            </a:r>
            <a:r>
              <a:rPr lang="en-US" sz="2400" dirty="0">
                <a:effectLst/>
                <a:ea typeface="Calibri" panose="020F0502020204030204" pitchFamily="34" charset="0"/>
              </a:rPr>
              <a:t> </a:t>
            </a:r>
            <a:r>
              <a:rPr lang="en-US" sz="2400" dirty="0" err="1">
                <a:effectLst/>
                <a:ea typeface="Calibri" panose="020F0502020204030204" pitchFamily="34" charset="0"/>
              </a:rPr>
              <a:t>hai</a:t>
            </a:r>
            <a:r>
              <a:rPr lang="en-US" sz="2400" dirty="0">
                <a:effectLst/>
                <a:ea typeface="Calibri" panose="020F0502020204030204" pitchFamily="34" charset="0"/>
              </a:rPr>
              <a:t> category </a:t>
            </a:r>
            <a:r>
              <a:rPr lang="en-US" sz="2400" dirty="0" err="1">
                <a:effectLst/>
                <a:ea typeface="Calibri" panose="020F0502020204030204" pitchFamily="34" charset="0"/>
              </a:rPr>
              <a:t>hoạt</a:t>
            </a:r>
            <a:r>
              <a:rPr lang="en-US" sz="2400" dirty="0">
                <a:effectLst/>
                <a:ea typeface="Calibri" panose="020F0502020204030204" pitchFamily="34" charset="0"/>
              </a:rPr>
              <a:t> </a:t>
            </a:r>
            <a:r>
              <a:rPr lang="en-US" sz="2400" dirty="0" err="1">
                <a:effectLst/>
                <a:ea typeface="Calibri" panose="020F0502020204030204" pitchFamily="34" charset="0"/>
              </a:rPr>
              <a:t>động</a:t>
            </a:r>
            <a:r>
              <a:rPr lang="en-US" sz="2400" dirty="0">
                <a:effectLst/>
                <a:ea typeface="Calibri" panose="020F0502020204030204" pitchFamily="34" charset="0"/>
              </a:rPr>
              <a:t> </a:t>
            </a:r>
            <a:r>
              <a:rPr lang="en-US" sz="2400" dirty="0" err="1">
                <a:effectLst/>
                <a:ea typeface="Calibri" panose="020F0502020204030204" pitchFamily="34" charset="0"/>
              </a:rPr>
              <a:t>tốt</a:t>
            </a:r>
            <a:r>
              <a:rPr lang="en-US" sz="2400" dirty="0">
                <a:effectLst/>
                <a:ea typeface="Calibri" panose="020F0502020204030204" pitchFamily="34" charset="0"/>
              </a:rPr>
              <a:t> </a:t>
            </a:r>
            <a:r>
              <a:rPr lang="en-US" sz="2400" dirty="0" err="1">
                <a:effectLst/>
                <a:ea typeface="Calibri" panose="020F0502020204030204" pitchFamily="34" charset="0"/>
              </a:rPr>
              <a:t>nhất</a:t>
            </a:r>
            <a:r>
              <a:rPr lang="en-US" sz="2400" dirty="0">
                <a:effectLst/>
                <a:ea typeface="Calibri" panose="020F0502020204030204" pitchFamily="34" charset="0"/>
              </a:rPr>
              <a:t>, </a:t>
            </a:r>
            <a:r>
              <a:rPr lang="en-US" sz="2400" dirty="0" err="1">
                <a:effectLst/>
                <a:ea typeface="Calibri" panose="020F0502020204030204" pitchFamily="34" charset="0"/>
              </a:rPr>
              <a:t>trong</a:t>
            </a:r>
            <a:r>
              <a:rPr lang="en-US" sz="2400" dirty="0">
                <a:effectLst/>
                <a:ea typeface="Calibri" panose="020F0502020204030204" pitchFamily="34" charset="0"/>
              </a:rPr>
              <a:t> </a:t>
            </a:r>
            <a:r>
              <a:rPr lang="en-US" sz="2400" dirty="0" err="1">
                <a:effectLst/>
                <a:ea typeface="Calibri" panose="020F0502020204030204" pitchFamily="34" charset="0"/>
              </a:rPr>
              <a:t>khi</a:t>
            </a:r>
            <a:r>
              <a:rPr lang="en-US" sz="2400" dirty="0">
                <a:effectLst/>
                <a:ea typeface="Calibri" panose="020F0502020204030204" pitchFamily="34" charset="0"/>
              </a:rPr>
              <a:t> R </a:t>
            </a:r>
            <a:r>
              <a:rPr lang="en-US" sz="2400" dirty="0" err="1">
                <a:effectLst/>
                <a:ea typeface="Calibri" panose="020F0502020204030204" pitchFamily="34" charset="0"/>
              </a:rPr>
              <a:t>là</a:t>
            </a:r>
            <a:r>
              <a:rPr lang="en-US" sz="2400" dirty="0">
                <a:effectLst/>
                <a:ea typeface="Calibri" panose="020F0502020204030204" pitchFamily="34" charset="0"/>
              </a:rPr>
              <a:t> </a:t>
            </a:r>
            <a:r>
              <a:rPr lang="en-US" sz="2400" dirty="0" err="1">
                <a:effectLst/>
                <a:ea typeface="Calibri" panose="020F0502020204030204" pitchFamily="34" charset="0"/>
              </a:rPr>
              <a:t>một</a:t>
            </a:r>
            <a:r>
              <a:rPr lang="en-US" sz="2400" dirty="0">
                <a:effectLst/>
                <a:ea typeface="Calibri" panose="020F0502020204030204" pitchFamily="34" charset="0"/>
              </a:rPr>
              <a:t> </a:t>
            </a:r>
            <a:r>
              <a:rPr lang="en-US" sz="2400" dirty="0" err="1">
                <a:effectLst/>
                <a:ea typeface="Calibri" panose="020F0502020204030204" pitchFamily="34" charset="0"/>
              </a:rPr>
              <a:t>trong</a:t>
            </a:r>
            <a:r>
              <a:rPr lang="en-US" sz="2400" dirty="0">
                <a:effectLst/>
                <a:ea typeface="Calibri" panose="020F0502020204030204" pitchFamily="34" charset="0"/>
              </a:rPr>
              <a:t> </a:t>
            </a:r>
            <a:r>
              <a:rPr lang="en-US" sz="2400" dirty="0" err="1">
                <a:effectLst/>
                <a:ea typeface="Calibri" panose="020F0502020204030204" pitchFamily="34" charset="0"/>
              </a:rPr>
              <a:t>những</a:t>
            </a:r>
            <a:r>
              <a:rPr lang="en-US" sz="2400" dirty="0">
                <a:effectLst/>
                <a:ea typeface="Calibri" panose="020F0502020204030204" pitchFamily="34" charset="0"/>
              </a:rPr>
              <a:t> category </a:t>
            </a:r>
            <a:r>
              <a:rPr lang="en-US" sz="2400" dirty="0" err="1">
                <a:effectLst/>
                <a:ea typeface="Calibri" panose="020F0502020204030204" pitchFamily="34" charset="0"/>
              </a:rPr>
              <a:t>hoạt</a:t>
            </a:r>
            <a:r>
              <a:rPr lang="en-US" sz="2400" dirty="0">
                <a:effectLst/>
                <a:ea typeface="Calibri" panose="020F0502020204030204" pitchFamily="34" charset="0"/>
              </a:rPr>
              <a:t> </a:t>
            </a:r>
            <a:r>
              <a:rPr lang="en-US" sz="2400" dirty="0" err="1">
                <a:effectLst/>
                <a:ea typeface="Calibri" panose="020F0502020204030204" pitchFamily="34" charset="0"/>
              </a:rPr>
              <a:t>động</a:t>
            </a:r>
            <a:r>
              <a:rPr lang="en-US" sz="2400" dirty="0">
                <a:effectLst/>
                <a:ea typeface="Calibri" panose="020F0502020204030204" pitchFamily="34" charset="0"/>
              </a:rPr>
              <a:t> </a:t>
            </a:r>
            <a:r>
              <a:rPr lang="en-US" sz="2400" dirty="0" err="1">
                <a:effectLst/>
                <a:ea typeface="Calibri" panose="020F0502020204030204" pitchFamily="34" charset="0"/>
              </a:rPr>
              <a:t>kém</a:t>
            </a:r>
            <a:r>
              <a:rPr lang="en-US" sz="2400" dirty="0">
                <a:effectLst/>
                <a:ea typeface="Calibri" panose="020F0502020204030204" pitchFamily="34" charset="0"/>
              </a:rPr>
              <a:t> </a:t>
            </a:r>
            <a:r>
              <a:rPr lang="en-US" sz="2400" dirty="0" err="1">
                <a:effectLst/>
                <a:ea typeface="Calibri" panose="020F0502020204030204" pitchFamily="34" charset="0"/>
              </a:rPr>
              <a:t>nhất</a:t>
            </a:r>
            <a:endParaRPr lang="en-US" sz="2400" dirty="0">
              <a:effectLst/>
              <a:ea typeface="Calibri" panose="020F0502020204030204" pitchFamily="34" charset="0"/>
            </a:endParaRPr>
          </a:p>
          <a:p>
            <a:pPr marL="342900" lvl="0" indent="-342900">
              <a:lnSpc>
                <a:spcPct val="107000"/>
              </a:lnSpc>
              <a:buFont typeface="Wingdings" panose="05000000000000000000" pitchFamily="2" charset="2"/>
              <a:buChar char=""/>
            </a:pPr>
            <a:r>
              <a:rPr lang="en-US" sz="2400" dirty="0">
                <a:effectLst/>
                <a:ea typeface="Calibri" panose="020F0502020204030204" pitchFamily="34" charset="0"/>
              </a:rPr>
              <a:t>Cho </a:t>
            </a:r>
            <a:r>
              <a:rPr lang="en-US" sz="2400" dirty="0" err="1">
                <a:effectLst/>
                <a:ea typeface="Calibri" panose="020F0502020204030204" pitchFamily="34" charset="0"/>
              </a:rPr>
              <a:t>thấy</a:t>
            </a:r>
            <a:r>
              <a:rPr lang="en-US" sz="2400" dirty="0">
                <a:effectLst/>
                <a:ea typeface="Calibri" panose="020F0502020204030204" pitchFamily="34" charset="0"/>
              </a:rPr>
              <a:t> </a:t>
            </a:r>
            <a:r>
              <a:rPr lang="en-US" sz="2400" dirty="0" err="1">
                <a:effectLst/>
                <a:ea typeface="Calibri" panose="020F0502020204030204" pitchFamily="34" charset="0"/>
              </a:rPr>
              <a:t>sự</a:t>
            </a:r>
            <a:r>
              <a:rPr lang="en-US" sz="2400" dirty="0">
                <a:effectLst/>
                <a:ea typeface="Calibri" panose="020F0502020204030204" pitchFamily="34" charset="0"/>
              </a:rPr>
              <a:t> </a:t>
            </a:r>
            <a:r>
              <a:rPr lang="en-US" sz="2400" dirty="0" err="1">
                <a:effectLst/>
                <a:ea typeface="Calibri" panose="020F0502020204030204" pitchFamily="34" charset="0"/>
              </a:rPr>
              <a:t>khác</a:t>
            </a:r>
            <a:r>
              <a:rPr lang="en-US" sz="2400" dirty="0">
                <a:effectLst/>
                <a:ea typeface="Calibri" panose="020F0502020204030204" pitchFamily="34" charset="0"/>
              </a:rPr>
              <a:t> </a:t>
            </a:r>
            <a:r>
              <a:rPr lang="en-US" sz="2400" dirty="0" err="1">
                <a:effectLst/>
                <a:ea typeface="Calibri" panose="020F0502020204030204" pitchFamily="34" charset="0"/>
              </a:rPr>
              <a:t>biệt</a:t>
            </a:r>
            <a:r>
              <a:rPr lang="en-US" sz="2400" dirty="0">
                <a:effectLst/>
                <a:ea typeface="Calibri" panose="020F0502020204030204" pitchFamily="34" charset="0"/>
              </a:rPr>
              <a:t> </a:t>
            </a:r>
            <a:r>
              <a:rPr lang="en-US" sz="2400" dirty="0" err="1">
                <a:effectLst/>
                <a:ea typeface="Calibri" panose="020F0502020204030204" pitchFamily="34" charset="0"/>
              </a:rPr>
              <a:t>rõ</a:t>
            </a:r>
            <a:r>
              <a:rPr lang="en-US" sz="2400" dirty="0">
                <a:effectLst/>
                <a:ea typeface="Calibri" panose="020F0502020204030204" pitchFamily="34" charset="0"/>
              </a:rPr>
              <a:t> </a:t>
            </a:r>
            <a:r>
              <a:rPr lang="en-US" sz="2400" dirty="0" err="1">
                <a:effectLst/>
                <a:ea typeface="Calibri" panose="020F0502020204030204" pitchFamily="34" charset="0"/>
              </a:rPr>
              <a:t>ràng</a:t>
            </a:r>
            <a:r>
              <a:rPr lang="en-US" sz="2400" dirty="0">
                <a:effectLst/>
                <a:ea typeface="Calibri" panose="020F0502020204030204" pitchFamily="34" charset="0"/>
              </a:rPr>
              <a:t> </a:t>
            </a:r>
            <a:r>
              <a:rPr lang="en-US" sz="2400" dirty="0" err="1">
                <a:effectLst/>
                <a:ea typeface="Calibri" panose="020F0502020204030204" pitchFamily="34" charset="0"/>
              </a:rPr>
              <a:t>trong</a:t>
            </a:r>
            <a:r>
              <a:rPr lang="en-US" sz="2400" dirty="0">
                <a:effectLst/>
                <a:ea typeface="Calibri" panose="020F0502020204030204" pitchFamily="34" charset="0"/>
              </a:rPr>
              <a:t> </a:t>
            </a:r>
            <a:r>
              <a:rPr lang="en-US" sz="2400" dirty="0" err="1">
                <a:effectLst/>
                <a:ea typeface="Calibri" panose="020F0502020204030204" pitchFamily="34" charset="0"/>
              </a:rPr>
              <a:t>cách</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LM </a:t>
            </a:r>
            <a:r>
              <a:rPr lang="en-US" sz="2400" dirty="0" err="1">
                <a:effectLst/>
                <a:ea typeface="Calibri" panose="020F0502020204030204" pitchFamily="34" charset="0"/>
              </a:rPr>
              <a:t>xử</a:t>
            </a:r>
            <a:r>
              <a:rPr lang="en-US" sz="2400" dirty="0">
                <a:effectLst/>
                <a:ea typeface="Calibri" panose="020F0502020204030204" pitchFamily="34" charset="0"/>
              </a:rPr>
              <a:t> </a:t>
            </a:r>
            <a:r>
              <a:rPr lang="en-US" sz="2400" dirty="0" err="1">
                <a:effectLst/>
                <a:ea typeface="Calibri" panose="020F0502020204030204" pitchFamily="34" charset="0"/>
              </a:rPr>
              <a:t>lý</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category</a:t>
            </a:r>
          </a:p>
          <a:p>
            <a:pPr marL="342900" lvl="0" indent="-342900">
              <a:lnSpc>
                <a:spcPct val="107000"/>
              </a:lnSpc>
              <a:spcAft>
                <a:spcPts val="800"/>
              </a:spcAft>
              <a:buFont typeface="Symbol" panose="05050102010706020507" pitchFamily="18" charset="2"/>
              <a:buChar char=""/>
            </a:pPr>
            <a:r>
              <a:rPr lang="en-US" sz="2400" dirty="0" err="1">
                <a:effectLst/>
                <a:ea typeface="Calibri" panose="020F0502020204030204" pitchFamily="34" charset="0"/>
              </a:rPr>
              <a:t>BabyBERTa</a:t>
            </a:r>
            <a:r>
              <a:rPr lang="en-US" sz="2400" dirty="0">
                <a:effectLst/>
                <a:ea typeface="Calibri" panose="020F0502020204030204" pitchFamily="34" charset="0"/>
              </a:rPr>
              <a:t>, </a:t>
            </a:r>
            <a:r>
              <a:rPr lang="en-US" sz="2400" dirty="0" err="1">
                <a:effectLst/>
                <a:ea typeface="Calibri" panose="020F0502020204030204" pitchFamily="34" charset="0"/>
              </a:rPr>
              <a:t>không</a:t>
            </a:r>
            <a:r>
              <a:rPr lang="en-US" sz="2400" dirty="0">
                <a:effectLst/>
                <a:ea typeface="Calibri" panose="020F0502020204030204" pitchFamily="34" charset="0"/>
              </a:rPr>
              <a:t> </a:t>
            </a:r>
            <a:r>
              <a:rPr lang="en-US" sz="2400" dirty="0" err="1">
                <a:effectLst/>
                <a:ea typeface="Calibri" panose="020F0502020204030204" pitchFamily="34" charset="0"/>
              </a:rPr>
              <a:t>giống</a:t>
            </a:r>
            <a:r>
              <a:rPr lang="en-US" sz="2400" dirty="0">
                <a:effectLst/>
                <a:ea typeface="Calibri" panose="020F0502020204030204" pitchFamily="34" charset="0"/>
              </a:rPr>
              <a:t> </a:t>
            </a:r>
            <a:r>
              <a:rPr lang="en-US" sz="2400" dirty="0" err="1">
                <a:effectLst/>
                <a:ea typeface="Calibri" panose="020F0502020204030204" pitchFamily="34" charset="0"/>
              </a:rPr>
              <a:t>như</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model </a:t>
            </a:r>
            <a:r>
              <a:rPr lang="en-US" sz="2400" dirty="0" err="1">
                <a:effectLst/>
                <a:ea typeface="Calibri" panose="020F0502020204030204" pitchFamily="34" charset="0"/>
              </a:rPr>
              <a:t>khác</a:t>
            </a:r>
            <a:r>
              <a:rPr lang="en-US" sz="2400" dirty="0">
                <a:effectLst/>
                <a:ea typeface="Calibri" panose="020F0502020204030204" pitchFamily="34" charset="0"/>
              </a:rPr>
              <a:t>, </a:t>
            </a:r>
            <a:r>
              <a:rPr lang="en-US" sz="2400" dirty="0" err="1">
                <a:effectLst/>
                <a:ea typeface="Calibri" panose="020F0502020204030204" pitchFamily="34" charset="0"/>
              </a:rPr>
              <a:t>cũng</a:t>
            </a:r>
            <a:r>
              <a:rPr lang="en-US" sz="2400" dirty="0">
                <a:effectLst/>
                <a:ea typeface="Calibri" panose="020F0502020204030204" pitchFamily="34" charset="0"/>
              </a:rPr>
              <a:t> </a:t>
            </a:r>
            <a:r>
              <a:rPr lang="en-US" sz="2400" dirty="0" err="1">
                <a:effectLst/>
                <a:ea typeface="Calibri" panose="020F0502020204030204" pitchFamily="34" charset="0"/>
              </a:rPr>
              <a:t>cho</a:t>
            </a:r>
            <a:r>
              <a:rPr lang="en-US" sz="2400" dirty="0">
                <a:effectLst/>
                <a:ea typeface="Calibri" panose="020F0502020204030204" pitchFamily="34" charset="0"/>
              </a:rPr>
              <a:t> </a:t>
            </a:r>
            <a:r>
              <a:rPr lang="en-US" sz="2400" dirty="0" err="1">
                <a:effectLst/>
                <a:ea typeface="Calibri" panose="020F0502020204030204" pitchFamily="34" charset="0"/>
              </a:rPr>
              <a:t>thấy</a:t>
            </a:r>
            <a:r>
              <a:rPr lang="en-US" sz="2400" dirty="0">
                <a:effectLst/>
                <a:ea typeface="Calibri" panose="020F0502020204030204" pitchFamily="34" charset="0"/>
              </a:rPr>
              <a:t> </a:t>
            </a:r>
            <a:r>
              <a:rPr lang="en-US" sz="2400" dirty="0" err="1">
                <a:effectLst/>
                <a:ea typeface="Calibri" panose="020F0502020204030204" pitchFamily="34" charset="0"/>
              </a:rPr>
              <a:t>những</a:t>
            </a:r>
            <a:r>
              <a:rPr lang="en-US" sz="2400" dirty="0">
                <a:effectLst/>
                <a:ea typeface="Calibri" panose="020F0502020204030204" pitchFamily="34" charset="0"/>
              </a:rPr>
              <a:t> </a:t>
            </a:r>
            <a:r>
              <a:rPr lang="en-US" sz="2400" dirty="0" err="1">
                <a:effectLst/>
                <a:ea typeface="Calibri" panose="020F0502020204030204" pitchFamily="34" charset="0"/>
              </a:rPr>
              <a:t>điểm</a:t>
            </a:r>
            <a:r>
              <a:rPr lang="en-US" sz="2400" dirty="0">
                <a:effectLst/>
                <a:ea typeface="Calibri" panose="020F0502020204030204" pitchFamily="34" charset="0"/>
              </a:rPr>
              <a:t> </a:t>
            </a:r>
            <a:r>
              <a:rPr lang="en-US" sz="2400" dirty="0" err="1">
                <a:effectLst/>
                <a:ea typeface="Calibri" panose="020F0502020204030204" pitchFamily="34" charset="0"/>
              </a:rPr>
              <a:t>tương</a:t>
            </a:r>
            <a:r>
              <a:rPr lang="en-US" sz="2400" dirty="0">
                <a:effectLst/>
                <a:ea typeface="Calibri" panose="020F0502020204030204" pitchFamily="34" charset="0"/>
              </a:rPr>
              <a:t> </a:t>
            </a:r>
            <a:r>
              <a:rPr lang="en-US" sz="2400" dirty="0" err="1">
                <a:effectLst/>
                <a:ea typeface="Calibri" panose="020F0502020204030204" pitchFamily="34" charset="0"/>
              </a:rPr>
              <a:t>đồng</a:t>
            </a:r>
            <a:r>
              <a:rPr lang="en-US" sz="2400" dirty="0">
                <a:effectLst/>
                <a:ea typeface="Calibri" panose="020F0502020204030204" pitchFamily="34" charset="0"/>
              </a:rPr>
              <a:t> </a:t>
            </a:r>
            <a:r>
              <a:rPr lang="en-US" sz="2400" dirty="0" err="1">
                <a:effectLst/>
                <a:ea typeface="Calibri" panose="020F0502020204030204" pitchFamily="34" charset="0"/>
              </a:rPr>
              <a:t>mạnh</a:t>
            </a:r>
            <a:r>
              <a:rPr lang="en-US" sz="2400" dirty="0">
                <a:effectLst/>
                <a:ea typeface="Calibri" panose="020F0502020204030204" pitchFamily="34" charset="0"/>
              </a:rPr>
              <a:t> </a:t>
            </a:r>
            <a:r>
              <a:rPr lang="en-US" sz="2400" dirty="0" err="1">
                <a:effectLst/>
                <a:ea typeface="Calibri" panose="020F0502020204030204" pitchFamily="34" charset="0"/>
              </a:rPr>
              <a:t>mẽ</a:t>
            </a:r>
            <a:r>
              <a:rPr lang="en-US" sz="2400" dirty="0">
                <a:effectLst/>
                <a:ea typeface="Calibri" panose="020F0502020204030204" pitchFamily="34" charset="0"/>
              </a:rPr>
              <a:t> </a:t>
            </a:r>
            <a:r>
              <a:rPr lang="en-US" sz="2400" dirty="0" err="1">
                <a:effectLst/>
                <a:ea typeface="Calibri" panose="020F0502020204030204" pitchFamily="34" charset="0"/>
              </a:rPr>
              <a:t>hơn</a:t>
            </a:r>
            <a:r>
              <a:rPr lang="en-US" sz="2400" dirty="0">
                <a:effectLst/>
                <a:ea typeface="Calibri" panose="020F0502020204030204" pitchFamily="34" charset="0"/>
              </a:rPr>
              <a:t> </a:t>
            </a:r>
            <a:r>
              <a:rPr lang="en-US" sz="2400" dirty="0" err="1">
                <a:effectLst/>
                <a:ea typeface="Calibri" panose="020F0502020204030204" pitchFamily="34" charset="0"/>
              </a:rPr>
              <a:t>về</a:t>
            </a:r>
            <a:r>
              <a:rPr lang="en-US" sz="2400" dirty="0">
                <a:effectLst/>
                <a:ea typeface="Calibri" panose="020F0502020204030204" pitchFamily="34" charset="0"/>
              </a:rPr>
              <a:t> </a:t>
            </a:r>
            <a:r>
              <a:rPr lang="en-US" sz="2400" dirty="0" err="1">
                <a:effectLst/>
                <a:ea typeface="Calibri" panose="020F0502020204030204" pitchFamily="34" charset="0"/>
              </a:rPr>
              <a:t>cách</a:t>
            </a:r>
            <a:r>
              <a:rPr lang="en-US" sz="2400" dirty="0">
                <a:effectLst/>
                <a:ea typeface="Calibri" panose="020F0502020204030204" pitchFamily="34" charset="0"/>
              </a:rPr>
              <a:t> </a:t>
            </a:r>
            <a:r>
              <a:rPr lang="en-US" sz="2400" dirty="0" err="1">
                <a:effectLst/>
                <a:ea typeface="Calibri" panose="020F0502020204030204" pitchFamily="34" charset="0"/>
              </a:rPr>
              <a:t>trẻ</a:t>
            </a:r>
            <a:r>
              <a:rPr lang="en-US" sz="2400" dirty="0">
                <a:effectLst/>
                <a:ea typeface="Calibri" panose="020F0502020204030204" pitchFamily="34" charset="0"/>
              </a:rPr>
              <a:t> </a:t>
            </a:r>
            <a:r>
              <a:rPr lang="en-US" sz="2400" dirty="0" err="1">
                <a:effectLst/>
                <a:ea typeface="Calibri" panose="020F0502020204030204" pitchFamily="34" charset="0"/>
              </a:rPr>
              <a:t>em</a:t>
            </a:r>
            <a:r>
              <a:rPr lang="en-US" sz="2400" dirty="0">
                <a:effectLst/>
                <a:ea typeface="Calibri" panose="020F0502020204030204" pitchFamily="34" charset="0"/>
              </a:rPr>
              <a:t> </a:t>
            </a:r>
            <a:r>
              <a:rPr lang="en-US" sz="2400" dirty="0" err="1">
                <a:effectLst/>
                <a:ea typeface="Calibri" panose="020F0502020204030204" pitchFamily="34" charset="0"/>
              </a:rPr>
              <a:t>tiếp</a:t>
            </a:r>
            <a:r>
              <a:rPr lang="en-US" sz="2400" dirty="0">
                <a:effectLst/>
                <a:ea typeface="Calibri" panose="020F0502020204030204" pitchFamily="34" charset="0"/>
              </a:rPr>
              <a:t> </a:t>
            </a:r>
            <a:r>
              <a:rPr lang="en-US" sz="2400" dirty="0" err="1">
                <a:effectLst/>
                <a:ea typeface="Calibri" panose="020F0502020204030204" pitchFamily="34" charset="0"/>
              </a:rPr>
              <a:t>nhận</a:t>
            </a:r>
            <a:r>
              <a:rPr lang="en-US" sz="2400" dirty="0">
                <a:effectLst/>
                <a:ea typeface="Calibri" panose="020F0502020204030204" pitchFamily="34" charset="0"/>
              </a:rPr>
              <a:t> </a:t>
            </a:r>
            <a:r>
              <a:rPr lang="en-US" sz="2400" dirty="0" err="1">
                <a:effectLst/>
                <a:ea typeface="Calibri" panose="020F0502020204030204" pitchFamily="34" charset="0"/>
              </a:rPr>
              <a:t>phủ</a:t>
            </a:r>
            <a:r>
              <a:rPr lang="en-US" sz="2400" dirty="0">
                <a:effectLst/>
                <a:ea typeface="Calibri" panose="020F0502020204030204" pitchFamily="34" charset="0"/>
              </a:rPr>
              <a:t> </a:t>
            </a:r>
            <a:r>
              <a:rPr lang="en-US" sz="2400" dirty="0" err="1">
                <a:effectLst/>
                <a:ea typeface="Calibri" panose="020F0502020204030204" pitchFamily="34" charset="0"/>
              </a:rPr>
              <a:t>định</a:t>
            </a:r>
            <a:r>
              <a:rPr lang="en-US" sz="2400" dirty="0">
                <a:effectLst/>
                <a:ea typeface="Calibri" panose="020F0502020204030204" pitchFamily="34" charset="0"/>
              </a:rPr>
              <a:t>. </a:t>
            </a:r>
            <a:r>
              <a:rPr lang="en-US" sz="2400" dirty="0" err="1">
                <a:effectLst/>
                <a:ea typeface="Calibri" panose="020F0502020204030204" pitchFamily="34" charset="0"/>
              </a:rPr>
              <a:t>Trong</a:t>
            </a:r>
            <a:r>
              <a:rPr lang="en-US" sz="2400" dirty="0">
                <a:effectLst/>
                <a:ea typeface="Calibri" panose="020F0502020204030204" pitchFamily="34" charset="0"/>
              </a:rPr>
              <a:t> </a:t>
            </a:r>
            <a:r>
              <a:rPr lang="en-US" sz="2400" dirty="0" err="1">
                <a:effectLst/>
                <a:ea typeface="Calibri" panose="020F0502020204030204" pitchFamily="34" charset="0"/>
              </a:rPr>
              <a:t>khi</a:t>
            </a:r>
            <a:r>
              <a:rPr lang="en-US" sz="2400" dirty="0">
                <a:effectLst/>
                <a:ea typeface="Calibri" panose="020F0502020204030204" pitchFamily="34" charset="0"/>
              </a:rPr>
              <a:t> R </a:t>
            </a:r>
            <a:r>
              <a:rPr lang="en-US" sz="2400" dirty="0" err="1">
                <a:effectLst/>
                <a:ea typeface="Calibri" panose="020F0502020204030204" pitchFamily="34" charset="0"/>
              </a:rPr>
              <a:t>được</a:t>
            </a:r>
            <a:r>
              <a:rPr lang="en-US" sz="2400" dirty="0">
                <a:effectLst/>
                <a:ea typeface="Calibri" panose="020F0502020204030204" pitchFamily="34" charset="0"/>
              </a:rPr>
              <a:t> </a:t>
            </a:r>
            <a:r>
              <a:rPr lang="en-US" sz="2400" dirty="0" err="1">
                <a:effectLst/>
                <a:ea typeface="Calibri" panose="020F0502020204030204" pitchFamily="34" charset="0"/>
              </a:rPr>
              <a:t>cho</a:t>
            </a:r>
            <a:r>
              <a:rPr lang="en-US" sz="2400" dirty="0">
                <a:effectLst/>
                <a:ea typeface="Calibri" panose="020F0502020204030204" pitchFamily="34" charset="0"/>
              </a:rPr>
              <a:t> </a:t>
            </a:r>
            <a:r>
              <a:rPr lang="en-US" sz="2400" dirty="0" err="1">
                <a:effectLst/>
                <a:ea typeface="Calibri" panose="020F0502020204030204" pitchFamily="34" charset="0"/>
              </a:rPr>
              <a:t>là</a:t>
            </a:r>
            <a:r>
              <a:rPr lang="en-US" sz="2400" dirty="0">
                <a:effectLst/>
                <a:ea typeface="Calibri" panose="020F0502020204030204" pitchFamily="34" charset="0"/>
              </a:rPr>
              <a:t> </a:t>
            </a:r>
            <a:r>
              <a:rPr lang="en-US" sz="2400" dirty="0" err="1">
                <a:effectLst/>
                <a:ea typeface="Calibri" panose="020F0502020204030204" pitchFamily="34" charset="0"/>
              </a:rPr>
              <a:t>một</a:t>
            </a:r>
            <a:r>
              <a:rPr lang="en-US" sz="2400" dirty="0">
                <a:effectLst/>
                <a:ea typeface="Calibri" panose="020F0502020204030204" pitchFamily="34" charset="0"/>
              </a:rPr>
              <a:t> </a:t>
            </a:r>
            <a:r>
              <a:rPr lang="en-US" sz="2400" dirty="0" err="1">
                <a:effectLst/>
                <a:ea typeface="Calibri" panose="020F0502020204030204" pitchFamily="34" charset="0"/>
              </a:rPr>
              <a:t>trong</a:t>
            </a:r>
            <a:r>
              <a:rPr lang="en-US" sz="2400" dirty="0">
                <a:effectLst/>
                <a:ea typeface="Calibri" panose="020F0502020204030204" pitchFamily="34" charset="0"/>
              </a:rPr>
              <a:t> </a:t>
            </a:r>
            <a:r>
              <a:rPr lang="en-US" sz="2400" dirty="0" err="1">
                <a:effectLst/>
                <a:ea typeface="Calibri" panose="020F0502020204030204" pitchFamily="34" charset="0"/>
              </a:rPr>
              <a:t>những</a:t>
            </a:r>
            <a:r>
              <a:rPr lang="en-US" sz="2400" dirty="0">
                <a:effectLst/>
                <a:ea typeface="Calibri" panose="020F0502020204030204" pitchFamily="34" charset="0"/>
              </a:rPr>
              <a:t> </a:t>
            </a:r>
            <a:r>
              <a:rPr lang="en-US" sz="2400" dirty="0" err="1">
                <a:effectLst/>
                <a:ea typeface="Calibri" panose="020F0502020204030204" pitchFamily="34" charset="0"/>
              </a:rPr>
              <a:t>loại</a:t>
            </a:r>
            <a:r>
              <a:rPr lang="en-US" sz="2400" dirty="0">
                <a:effectLst/>
                <a:ea typeface="Calibri" panose="020F0502020204030204" pitchFamily="34" charset="0"/>
              </a:rPr>
              <a:t> </a:t>
            </a:r>
            <a:r>
              <a:rPr lang="en-US" sz="2400" dirty="0" err="1">
                <a:effectLst/>
                <a:ea typeface="Calibri" panose="020F0502020204030204" pitchFamily="34" charset="0"/>
              </a:rPr>
              <a:t>đầu</a:t>
            </a:r>
            <a:r>
              <a:rPr lang="en-US" sz="2400" dirty="0">
                <a:effectLst/>
                <a:ea typeface="Calibri" panose="020F0502020204030204" pitchFamily="34" charset="0"/>
              </a:rPr>
              <a:t> </a:t>
            </a:r>
            <a:r>
              <a:rPr lang="en-US" sz="2400" dirty="0" err="1">
                <a:effectLst/>
                <a:ea typeface="Calibri" panose="020F0502020204030204" pitchFamily="34" charset="0"/>
              </a:rPr>
              <a:t>tiên</a:t>
            </a:r>
            <a:r>
              <a:rPr lang="en-US" sz="2400" dirty="0">
                <a:effectLst/>
                <a:ea typeface="Calibri" panose="020F0502020204030204" pitchFamily="34" charset="0"/>
              </a:rPr>
              <a:t> </a:t>
            </a:r>
            <a:r>
              <a:rPr lang="en-US" sz="2400" dirty="0" err="1">
                <a:effectLst/>
                <a:ea typeface="Calibri" panose="020F0502020204030204" pitchFamily="34" charset="0"/>
              </a:rPr>
              <a:t>mà</a:t>
            </a:r>
            <a:r>
              <a:rPr lang="en-US" sz="2400" dirty="0">
                <a:effectLst/>
                <a:ea typeface="Calibri" panose="020F0502020204030204" pitchFamily="34" charset="0"/>
              </a:rPr>
              <a:t> </a:t>
            </a:r>
            <a:r>
              <a:rPr lang="en-US" sz="2400" dirty="0" err="1">
                <a:effectLst/>
                <a:ea typeface="Calibri" panose="020F0502020204030204" pitchFamily="34" charset="0"/>
              </a:rPr>
              <a:t>trẻ</a:t>
            </a:r>
            <a:r>
              <a:rPr lang="en-US" sz="2400" dirty="0">
                <a:effectLst/>
                <a:ea typeface="Calibri" panose="020F0502020204030204" pitchFamily="34" charset="0"/>
              </a:rPr>
              <a:t> </a:t>
            </a:r>
            <a:r>
              <a:rPr lang="en-US" sz="2400" dirty="0" err="1">
                <a:effectLst/>
                <a:ea typeface="Calibri" panose="020F0502020204030204" pitchFamily="34" charset="0"/>
              </a:rPr>
              <a:t>em</a:t>
            </a:r>
            <a:r>
              <a:rPr lang="en-US" sz="2400" dirty="0">
                <a:effectLst/>
                <a:ea typeface="Calibri" panose="020F0502020204030204" pitchFamily="34" charset="0"/>
              </a:rPr>
              <a:t> </a:t>
            </a:r>
            <a:r>
              <a:rPr lang="en-US" sz="2400" dirty="0" err="1">
                <a:effectLst/>
                <a:ea typeface="Calibri" panose="020F0502020204030204" pitchFamily="34" charset="0"/>
              </a:rPr>
              <a:t>tiếp</a:t>
            </a:r>
            <a:r>
              <a:rPr lang="en-US" sz="2400" dirty="0">
                <a:effectLst/>
                <a:ea typeface="Calibri" panose="020F0502020204030204" pitchFamily="34" charset="0"/>
              </a:rPr>
              <a:t> </a:t>
            </a:r>
            <a:r>
              <a:rPr lang="en-US" sz="2400" dirty="0" err="1">
                <a:effectLst/>
                <a:ea typeface="Calibri" panose="020F0502020204030204" pitchFamily="34" charset="0"/>
              </a:rPr>
              <a:t>nhận</a:t>
            </a:r>
            <a:r>
              <a:rPr lang="en-US" sz="2400" dirty="0">
                <a:effectLst/>
                <a:ea typeface="Calibri" panose="020F0502020204030204" pitchFamily="34" charset="0"/>
              </a:rPr>
              <a:t>, </a:t>
            </a:r>
            <a:r>
              <a:rPr lang="en-US" sz="2400" dirty="0" err="1">
                <a:effectLst/>
                <a:ea typeface="Calibri" panose="020F0502020204030204" pitchFamily="34" charset="0"/>
              </a:rPr>
              <a:t>BabyBERTa</a:t>
            </a:r>
            <a:r>
              <a:rPr lang="en-US" sz="2400" dirty="0">
                <a:effectLst/>
                <a:ea typeface="Calibri" panose="020F0502020204030204" pitchFamily="34" charset="0"/>
              </a:rPr>
              <a:t> </a:t>
            </a:r>
            <a:r>
              <a:rPr lang="en-US" sz="2400" dirty="0" err="1">
                <a:effectLst/>
                <a:ea typeface="Calibri" panose="020F0502020204030204" pitchFamily="34" charset="0"/>
              </a:rPr>
              <a:t>là</a:t>
            </a:r>
            <a:r>
              <a:rPr lang="en-US" sz="2400" dirty="0">
                <a:effectLst/>
                <a:ea typeface="Calibri" panose="020F0502020204030204" pitchFamily="34" charset="0"/>
              </a:rPr>
              <a:t> </a:t>
            </a:r>
            <a:r>
              <a:rPr lang="en-US" sz="2400" dirty="0" err="1">
                <a:effectLst/>
                <a:ea typeface="Calibri" panose="020F0502020204030204" pitchFamily="34" charset="0"/>
              </a:rPr>
              <a:t>mô</a:t>
            </a:r>
            <a:r>
              <a:rPr lang="en-US" sz="2400" dirty="0">
                <a:effectLst/>
                <a:ea typeface="Calibri" panose="020F0502020204030204" pitchFamily="34" charset="0"/>
              </a:rPr>
              <a:t> </a:t>
            </a:r>
            <a:r>
              <a:rPr lang="en-US" sz="2400" dirty="0" err="1">
                <a:effectLst/>
                <a:ea typeface="Calibri" panose="020F0502020204030204" pitchFamily="34" charset="0"/>
              </a:rPr>
              <a:t>hình</a:t>
            </a:r>
            <a:r>
              <a:rPr lang="en-US" sz="2400" dirty="0">
                <a:effectLst/>
                <a:ea typeface="Calibri" panose="020F0502020204030204" pitchFamily="34" charset="0"/>
              </a:rPr>
              <a:t> </a:t>
            </a:r>
            <a:r>
              <a:rPr lang="en-US" sz="2400" dirty="0" err="1">
                <a:effectLst/>
                <a:ea typeface="Calibri" panose="020F0502020204030204" pitchFamily="34" charset="0"/>
              </a:rPr>
              <a:t>duy</a:t>
            </a:r>
            <a:r>
              <a:rPr lang="en-US" sz="2400" dirty="0">
                <a:effectLst/>
                <a:ea typeface="Calibri" panose="020F0502020204030204" pitchFamily="34" charset="0"/>
              </a:rPr>
              <a:t> </a:t>
            </a:r>
            <a:r>
              <a:rPr lang="en-US" sz="2400" dirty="0" err="1">
                <a:effectLst/>
                <a:ea typeface="Calibri" panose="020F0502020204030204" pitchFamily="34" charset="0"/>
              </a:rPr>
              <a:t>nhất</a:t>
            </a:r>
            <a:r>
              <a:rPr lang="en-US" sz="2400" dirty="0">
                <a:effectLst/>
                <a:ea typeface="Calibri" panose="020F0502020204030204" pitchFamily="34" charset="0"/>
              </a:rPr>
              <a:t> </a:t>
            </a:r>
            <a:r>
              <a:rPr lang="en-US" sz="2400" dirty="0" err="1">
                <a:effectLst/>
                <a:ea typeface="Calibri" panose="020F0502020204030204" pitchFamily="34" charset="0"/>
              </a:rPr>
              <a:t>mà</a:t>
            </a:r>
            <a:r>
              <a:rPr lang="en-US" sz="2400" dirty="0">
                <a:effectLst/>
                <a:ea typeface="Calibri" panose="020F0502020204030204" pitchFamily="34" charset="0"/>
              </a:rPr>
              <a:t> R </a:t>
            </a:r>
            <a:r>
              <a:rPr lang="en-US" sz="2400" dirty="0" err="1">
                <a:effectLst/>
                <a:ea typeface="Calibri" panose="020F0502020204030204" pitchFamily="34" charset="0"/>
              </a:rPr>
              <a:t>là</a:t>
            </a:r>
            <a:r>
              <a:rPr lang="en-US" sz="2400" dirty="0">
                <a:effectLst/>
                <a:ea typeface="Calibri" panose="020F0502020204030204" pitchFamily="34" charset="0"/>
              </a:rPr>
              <a:t> </a:t>
            </a:r>
            <a:r>
              <a:rPr lang="en-US" sz="2400" dirty="0" err="1">
                <a:effectLst/>
                <a:ea typeface="Calibri" panose="020F0502020204030204" pitchFamily="34" charset="0"/>
              </a:rPr>
              <a:t>một</a:t>
            </a:r>
            <a:r>
              <a:rPr lang="en-US" sz="2400" dirty="0">
                <a:effectLst/>
                <a:ea typeface="Calibri" panose="020F0502020204030204" pitchFamily="34" charset="0"/>
              </a:rPr>
              <a:t> </a:t>
            </a:r>
            <a:r>
              <a:rPr lang="en-US" sz="2400" dirty="0" err="1">
                <a:effectLst/>
                <a:ea typeface="Calibri" panose="020F0502020204030204" pitchFamily="34" charset="0"/>
              </a:rPr>
              <a:t>trong</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category </a:t>
            </a:r>
            <a:r>
              <a:rPr lang="en-US" sz="2400" dirty="0" err="1">
                <a:effectLst/>
                <a:ea typeface="Calibri" panose="020F0502020204030204" pitchFamily="34" charset="0"/>
              </a:rPr>
              <a:t>xếp</a:t>
            </a:r>
            <a:r>
              <a:rPr lang="en-US" sz="2400" dirty="0">
                <a:effectLst/>
                <a:ea typeface="Calibri" panose="020F0502020204030204" pitchFamily="34" charset="0"/>
              </a:rPr>
              <a:t> </a:t>
            </a:r>
            <a:r>
              <a:rPr lang="en-US" sz="2400" dirty="0" err="1">
                <a:effectLst/>
                <a:ea typeface="Calibri" panose="020F0502020204030204" pitchFamily="34" charset="0"/>
              </a:rPr>
              <a:t>hạng</a:t>
            </a:r>
            <a:r>
              <a:rPr lang="en-US" sz="2400" dirty="0">
                <a:effectLst/>
                <a:ea typeface="Calibri" panose="020F0502020204030204" pitchFamily="34" charset="0"/>
              </a:rPr>
              <a:t> </a:t>
            </a:r>
            <a:r>
              <a:rPr lang="en-US" sz="2400" dirty="0" err="1">
                <a:effectLst/>
                <a:ea typeface="Calibri" panose="020F0502020204030204" pitchFamily="34" charset="0"/>
              </a:rPr>
              <a:t>cao</a:t>
            </a:r>
            <a:r>
              <a:rPr lang="en-US" sz="2400" dirty="0">
                <a:effectLst/>
                <a:ea typeface="Calibri" panose="020F0502020204030204" pitchFamily="34" charset="0"/>
              </a:rPr>
              <a:t> </a:t>
            </a:r>
            <a:r>
              <a:rPr lang="en-US" sz="2400" dirty="0" err="1">
                <a:effectLst/>
                <a:ea typeface="Calibri" panose="020F0502020204030204" pitchFamily="34" charset="0"/>
              </a:rPr>
              <a:t>nhất</a:t>
            </a:r>
            <a:r>
              <a:rPr lang="en-US" sz="2400" dirty="0">
                <a:effectLst/>
                <a:ea typeface="Calibri" panose="020F0502020204030204" pitchFamily="34" charset="0"/>
              </a:rPr>
              <a:t> </a:t>
            </a:r>
            <a:r>
              <a:rPr lang="en-US" sz="2400" dirty="0" err="1">
                <a:effectLst/>
                <a:ea typeface="Calibri" panose="020F0502020204030204" pitchFamily="34" charset="0"/>
              </a:rPr>
              <a:t>về</a:t>
            </a:r>
            <a:r>
              <a:rPr lang="en-US" sz="2400" dirty="0">
                <a:effectLst/>
                <a:ea typeface="Calibri" panose="020F0502020204030204" pitchFamily="34" charset="0"/>
              </a:rPr>
              <a:t> </a:t>
            </a:r>
            <a:r>
              <a:rPr lang="en-US" sz="2400" dirty="0" err="1">
                <a:effectLst/>
                <a:ea typeface="Calibri" panose="020F0502020204030204" pitchFamily="34" charset="0"/>
              </a:rPr>
              <a:t>độ</a:t>
            </a:r>
            <a:r>
              <a:rPr lang="en-US" sz="2400" dirty="0">
                <a:effectLst/>
                <a:ea typeface="Calibri" panose="020F0502020204030204" pitchFamily="34" charset="0"/>
              </a:rPr>
              <a:t> </a:t>
            </a:r>
            <a:r>
              <a:rPr lang="en-US" sz="2400" dirty="0" err="1">
                <a:effectLst/>
                <a:ea typeface="Calibri" panose="020F0502020204030204" pitchFamily="34" charset="0"/>
              </a:rPr>
              <a:t>chính</a:t>
            </a:r>
            <a:r>
              <a:rPr lang="en-US" sz="2400" dirty="0">
                <a:effectLst/>
                <a:ea typeface="Calibri" panose="020F0502020204030204" pitchFamily="34" charset="0"/>
              </a:rPr>
              <a:t> </a:t>
            </a:r>
            <a:r>
              <a:rPr lang="en-US" sz="2400" dirty="0" err="1">
                <a:effectLst/>
                <a:ea typeface="Calibri" panose="020F0502020204030204" pitchFamily="34" charset="0"/>
              </a:rPr>
              <a:t>xác</a:t>
            </a:r>
            <a:endParaRPr lang="en-US" sz="2400" dirty="0">
              <a:effectLst/>
              <a:ea typeface="Calibri" panose="020F0502020204030204" pitchFamily="34" charset="0"/>
            </a:endParaRPr>
          </a:p>
          <a:p>
            <a:pPr marL="0" indent="0">
              <a:buNone/>
            </a:pPr>
            <a:endParaRPr lang="en-US" dirty="0"/>
          </a:p>
        </p:txBody>
      </p:sp>
      <p:pic>
        <p:nvPicPr>
          <p:cNvPr id="4" name="Picture 3" descr="Chart&#10;&#10;Description automatically generated">
            <a:extLst>
              <a:ext uri="{FF2B5EF4-FFF2-40B4-BE49-F238E27FC236}">
                <a16:creationId xmlns:a16="http://schemas.microsoft.com/office/drawing/2014/main" id="{30138122-D3D7-0B28-45EF-D887F39A7261}"/>
              </a:ext>
            </a:extLst>
          </p:cNvPr>
          <p:cNvPicPr>
            <a:picLocks noChangeAspect="1"/>
          </p:cNvPicPr>
          <p:nvPr/>
        </p:nvPicPr>
        <p:blipFill>
          <a:blip r:embed="rId2"/>
          <a:stretch>
            <a:fillRect/>
          </a:stretch>
        </p:blipFill>
        <p:spPr>
          <a:xfrm>
            <a:off x="872570" y="797668"/>
            <a:ext cx="3831244" cy="4850929"/>
          </a:xfrm>
          <a:prstGeom prst="rect">
            <a:avLst/>
          </a:prstGeom>
        </p:spPr>
      </p:pic>
    </p:spTree>
    <p:extLst>
      <p:ext uri="{BB962C8B-B14F-4D97-AF65-F5344CB8AC3E}">
        <p14:creationId xmlns:p14="http://schemas.microsoft.com/office/powerpoint/2010/main" val="3418377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018A3A-E828-8D11-F631-C50C53924A3B}"/>
              </a:ext>
            </a:extLst>
          </p:cNvPr>
          <p:cNvSpPr>
            <a:spLocks noGrp="1"/>
          </p:cNvSpPr>
          <p:nvPr>
            <p:ph idx="1"/>
          </p:nvPr>
        </p:nvSpPr>
        <p:spPr>
          <a:xfrm>
            <a:off x="609600" y="945037"/>
            <a:ext cx="10972800" cy="4967925"/>
          </a:xfrm>
        </p:spPr>
        <p:txBody>
          <a:bodyPr/>
          <a:lstStyle/>
          <a:p>
            <a:r>
              <a:rPr lang="en-US" dirty="0"/>
              <a:t>THỬ NGHIỆM 2</a:t>
            </a:r>
          </a:p>
          <a:p>
            <a:pPr marL="342900" lvl="0" indent="-342900">
              <a:lnSpc>
                <a:spcPct val="107000"/>
              </a:lnSpc>
              <a:buFont typeface="Times New Roman" panose="02020603050405020304" pitchFamily="18" charset="0"/>
              <a:buChar char="-"/>
            </a:pPr>
            <a:r>
              <a:rPr lang="en-US" sz="2400" dirty="0" err="1">
                <a:effectLst/>
                <a:ea typeface="Calibri" panose="020F0502020204030204" pitchFamily="34" charset="0"/>
              </a:rPr>
              <a:t>Trẻ</a:t>
            </a:r>
            <a:r>
              <a:rPr lang="en-US" sz="2400" dirty="0">
                <a:effectLst/>
                <a:ea typeface="Calibri" panose="020F0502020204030204" pitchFamily="34" charset="0"/>
              </a:rPr>
              <a:t> </a:t>
            </a:r>
            <a:r>
              <a:rPr lang="en-US" sz="2400" dirty="0" err="1">
                <a:effectLst/>
                <a:ea typeface="Calibri" panose="020F0502020204030204" pitchFamily="34" charset="0"/>
              </a:rPr>
              <a:t>em</a:t>
            </a:r>
            <a:r>
              <a:rPr lang="en-US" sz="2400" dirty="0">
                <a:effectLst/>
                <a:ea typeface="Calibri" panose="020F0502020204030204" pitchFamily="34" charset="0"/>
              </a:rPr>
              <a:t> </a:t>
            </a:r>
            <a:r>
              <a:rPr lang="en-US" sz="2400" dirty="0" err="1">
                <a:effectLst/>
                <a:ea typeface="Calibri" panose="020F0502020204030204" pitchFamily="34" charset="0"/>
              </a:rPr>
              <a:t>được</a:t>
            </a:r>
            <a:r>
              <a:rPr lang="en-US" sz="2400" dirty="0">
                <a:effectLst/>
                <a:ea typeface="Calibri" panose="020F0502020204030204" pitchFamily="34" charset="0"/>
              </a:rPr>
              <a:t> </a:t>
            </a:r>
            <a:r>
              <a:rPr lang="en-US" sz="2400" dirty="0" err="1">
                <a:effectLst/>
                <a:ea typeface="Calibri" panose="020F0502020204030204" pitchFamily="34" charset="0"/>
              </a:rPr>
              <a:t>mong</a:t>
            </a:r>
            <a:r>
              <a:rPr lang="en-US" sz="2400" dirty="0">
                <a:effectLst/>
                <a:ea typeface="Calibri" panose="020F0502020204030204" pitchFamily="34" charset="0"/>
              </a:rPr>
              <a:t> </a:t>
            </a:r>
            <a:r>
              <a:rPr lang="en-US" sz="2400" dirty="0" err="1">
                <a:effectLst/>
                <a:ea typeface="Calibri" panose="020F0502020204030204" pitchFamily="34" charset="0"/>
              </a:rPr>
              <a:t>đợi</a:t>
            </a:r>
            <a:r>
              <a:rPr lang="en-US" sz="2400" dirty="0">
                <a:effectLst/>
                <a:ea typeface="Calibri" panose="020F0502020204030204" pitchFamily="34" charset="0"/>
              </a:rPr>
              <a:t> </a:t>
            </a:r>
            <a:r>
              <a:rPr lang="en-US" sz="2400" dirty="0" err="1">
                <a:effectLst/>
                <a:ea typeface="Calibri" panose="020F0502020204030204" pitchFamily="34" charset="0"/>
              </a:rPr>
              <a:t>rằng</a:t>
            </a:r>
            <a:r>
              <a:rPr lang="en-US" sz="2400" dirty="0">
                <a:effectLst/>
                <a:ea typeface="Calibri" panose="020F0502020204030204" pitchFamily="34" charset="0"/>
              </a:rPr>
              <a:t> </a:t>
            </a:r>
            <a:r>
              <a:rPr lang="en-US" sz="2400" dirty="0" err="1">
                <a:effectLst/>
                <a:ea typeface="Calibri" panose="020F0502020204030204" pitchFamily="34" charset="0"/>
              </a:rPr>
              <a:t>sẽ</a:t>
            </a:r>
            <a:r>
              <a:rPr lang="en-US" sz="2400" dirty="0">
                <a:effectLst/>
                <a:ea typeface="Calibri" panose="020F0502020204030204" pitchFamily="34" charset="0"/>
              </a:rPr>
              <a:t> </a:t>
            </a:r>
            <a:r>
              <a:rPr lang="en-US" sz="2400" dirty="0" err="1">
                <a:effectLst/>
                <a:ea typeface="Calibri" panose="020F0502020204030204" pitchFamily="34" charset="0"/>
              </a:rPr>
              <a:t>phát</a:t>
            </a:r>
            <a:r>
              <a:rPr lang="en-US" sz="2400" dirty="0">
                <a:effectLst/>
                <a:ea typeface="Calibri" panose="020F0502020204030204" pitchFamily="34" charset="0"/>
              </a:rPr>
              <a:t> </a:t>
            </a:r>
            <a:r>
              <a:rPr lang="en-US" sz="2400" dirty="0" err="1">
                <a:effectLst/>
                <a:ea typeface="Calibri" panose="020F0502020204030204" pitchFamily="34" charset="0"/>
              </a:rPr>
              <a:t>triển</a:t>
            </a:r>
            <a:r>
              <a:rPr lang="en-US" sz="2400" dirty="0">
                <a:effectLst/>
                <a:ea typeface="Calibri" panose="020F0502020204030204" pitchFamily="34" charset="0"/>
              </a:rPr>
              <a:t> </a:t>
            </a:r>
            <a:r>
              <a:rPr lang="en-US" sz="2400" dirty="0" err="1">
                <a:effectLst/>
                <a:ea typeface="Calibri" panose="020F0502020204030204" pitchFamily="34" charset="0"/>
              </a:rPr>
              <a:t>một</a:t>
            </a:r>
            <a:r>
              <a:rPr lang="en-US" sz="2400" dirty="0">
                <a:effectLst/>
                <a:ea typeface="Calibri" panose="020F0502020204030204" pitchFamily="34" charset="0"/>
              </a:rPr>
              <a:t> </a:t>
            </a:r>
            <a:r>
              <a:rPr lang="en-US" sz="2400" dirty="0" err="1">
                <a:effectLst/>
                <a:ea typeface="Calibri" panose="020F0502020204030204" pitchFamily="34" charset="0"/>
              </a:rPr>
              <a:t>sự</a:t>
            </a:r>
            <a:r>
              <a:rPr lang="en-US" sz="2400" dirty="0">
                <a:effectLst/>
                <a:ea typeface="Calibri" panose="020F0502020204030204" pitchFamily="34" charset="0"/>
              </a:rPr>
              <a:t> </a:t>
            </a:r>
            <a:r>
              <a:rPr lang="en-US" sz="2400" dirty="0" err="1">
                <a:effectLst/>
                <a:ea typeface="Calibri" panose="020F0502020204030204" pitchFamily="34" charset="0"/>
              </a:rPr>
              <a:t>hiểu</a:t>
            </a:r>
            <a:r>
              <a:rPr lang="en-US" sz="2400" dirty="0">
                <a:effectLst/>
                <a:ea typeface="Calibri" panose="020F0502020204030204" pitchFamily="34" charset="0"/>
              </a:rPr>
              <a:t> </a:t>
            </a:r>
            <a:r>
              <a:rPr lang="en-US" sz="2400" dirty="0" err="1">
                <a:effectLst/>
                <a:ea typeface="Calibri" panose="020F0502020204030204" pitchFamily="34" charset="0"/>
              </a:rPr>
              <a:t>biết</a:t>
            </a:r>
            <a:r>
              <a:rPr lang="en-US" sz="2400" dirty="0">
                <a:effectLst/>
                <a:ea typeface="Calibri" panose="020F0502020204030204" pitchFamily="34" charset="0"/>
              </a:rPr>
              <a:t> </a:t>
            </a:r>
            <a:r>
              <a:rPr lang="en-US" sz="2400" dirty="0" err="1">
                <a:effectLst/>
                <a:ea typeface="Calibri" panose="020F0502020204030204" pitchFamily="34" charset="0"/>
              </a:rPr>
              <a:t>trừu</a:t>
            </a:r>
            <a:r>
              <a:rPr lang="en-US" sz="2400" dirty="0">
                <a:effectLst/>
                <a:ea typeface="Calibri" panose="020F0502020204030204" pitchFamily="34" charset="0"/>
              </a:rPr>
              <a:t> </a:t>
            </a:r>
            <a:r>
              <a:rPr lang="en-US" sz="2400" dirty="0" err="1">
                <a:effectLst/>
                <a:ea typeface="Calibri" panose="020F0502020204030204" pitchFamily="34" charset="0"/>
              </a:rPr>
              <a:t>tượng</a:t>
            </a:r>
            <a:r>
              <a:rPr lang="en-US" sz="2400" dirty="0">
                <a:effectLst/>
                <a:ea typeface="Calibri" panose="020F0502020204030204" pitchFamily="34" charset="0"/>
              </a:rPr>
              <a:t> </a:t>
            </a:r>
            <a:r>
              <a:rPr lang="en-US" sz="2400" dirty="0" err="1">
                <a:effectLst/>
                <a:ea typeface="Calibri" panose="020F0502020204030204" pitchFamily="34" charset="0"/>
              </a:rPr>
              <a:t>hơn</a:t>
            </a:r>
            <a:r>
              <a:rPr lang="en-US" sz="2400" dirty="0">
                <a:effectLst/>
                <a:ea typeface="Calibri" panose="020F0502020204030204" pitchFamily="34" charset="0"/>
              </a:rPr>
              <a:t> </a:t>
            </a:r>
            <a:r>
              <a:rPr lang="en-US" sz="2400" dirty="0" err="1">
                <a:effectLst/>
                <a:ea typeface="Calibri" panose="020F0502020204030204" pitchFamily="34" charset="0"/>
              </a:rPr>
              <a:t>về</a:t>
            </a:r>
            <a:r>
              <a:rPr lang="en-US" sz="2400" dirty="0">
                <a:effectLst/>
                <a:ea typeface="Calibri" panose="020F0502020204030204" pitchFamily="34" charset="0"/>
              </a:rPr>
              <a:t> </a:t>
            </a:r>
            <a:r>
              <a:rPr lang="en-US" sz="2400" dirty="0" err="1">
                <a:effectLst/>
                <a:ea typeface="Calibri" panose="020F0502020204030204" pitchFamily="34" charset="0"/>
              </a:rPr>
              <a:t>phủ</a:t>
            </a:r>
            <a:r>
              <a:rPr lang="en-US" sz="2400" dirty="0">
                <a:effectLst/>
                <a:ea typeface="Calibri" panose="020F0502020204030204" pitchFamily="34" charset="0"/>
              </a:rPr>
              <a:t> </a:t>
            </a:r>
            <a:r>
              <a:rPr lang="en-US" sz="2400" dirty="0" err="1">
                <a:effectLst/>
                <a:ea typeface="Calibri" panose="020F0502020204030204" pitchFamily="34" charset="0"/>
              </a:rPr>
              <a:t>định</a:t>
            </a:r>
            <a:r>
              <a:rPr lang="en-US" sz="2400" dirty="0">
                <a:effectLst/>
                <a:ea typeface="Calibri" panose="020F0502020204030204" pitchFamily="34" charset="0"/>
              </a:rPr>
              <a:t> </a:t>
            </a:r>
            <a:r>
              <a:rPr lang="en-US" sz="2400" dirty="0" err="1">
                <a:effectLst/>
                <a:ea typeface="Calibri" panose="020F0502020204030204" pitchFamily="34" charset="0"/>
              </a:rPr>
              <a:t>khi</a:t>
            </a:r>
            <a:r>
              <a:rPr lang="en-US" sz="2400" dirty="0">
                <a:effectLst/>
                <a:ea typeface="Calibri" panose="020F0502020204030204" pitchFamily="34" charset="0"/>
              </a:rPr>
              <a:t> </a:t>
            </a:r>
            <a:r>
              <a:rPr lang="en-US" sz="2400" dirty="0" err="1">
                <a:effectLst/>
                <a:ea typeface="Calibri" panose="020F0502020204030204" pitchFamily="34" charset="0"/>
              </a:rPr>
              <a:t>chúng</a:t>
            </a:r>
            <a:r>
              <a:rPr lang="en-US" sz="2400" dirty="0">
                <a:effectLst/>
                <a:ea typeface="Calibri" panose="020F0502020204030204" pitchFamily="34" charset="0"/>
              </a:rPr>
              <a:t> </a:t>
            </a:r>
            <a:r>
              <a:rPr lang="en-US" sz="2400" dirty="0" err="1">
                <a:effectLst/>
                <a:ea typeface="Calibri" panose="020F0502020204030204" pitchFamily="34" charset="0"/>
              </a:rPr>
              <a:t>được</a:t>
            </a:r>
            <a:r>
              <a:rPr lang="en-US" sz="2400" dirty="0">
                <a:effectLst/>
                <a:ea typeface="Calibri" panose="020F0502020204030204" pitchFamily="34" charset="0"/>
              </a:rPr>
              <a:t> </a:t>
            </a:r>
            <a:r>
              <a:rPr lang="en-US" sz="2400" dirty="0" err="1">
                <a:effectLst/>
                <a:ea typeface="Calibri" panose="020F0502020204030204" pitchFamily="34" charset="0"/>
              </a:rPr>
              <a:t>tiếp</a:t>
            </a:r>
            <a:r>
              <a:rPr lang="en-US" sz="2400" dirty="0">
                <a:effectLst/>
                <a:ea typeface="Calibri" panose="020F0502020204030204" pitchFamily="34" charset="0"/>
              </a:rPr>
              <a:t> </a:t>
            </a:r>
            <a:r>
              <a:rPr lang="en-US" sz="2400" dirty="0" err="1">
                <a:effectLst/>
                <a:ea typeface="Calibri" panose="020F0502020204030204" pitchFamily="34" charset="0"/>
              </a:rPr>
              <a:t>xúc</a:t>
            </a:r>
            <a:r>
              <a:rPr lang="en-US" sz="2400" dirty="0">
                <a:effectLst/>
                <a:ea typeface="Calibri" panose="020F0502020204030204" pitchFamily="34" charset="0"/>
              </a:rPr>
              <a:t> </a:t>
            </a:r>
            <a:r>
              <a:rPr lang="en-US" sz="2400" dirty="0" err="1">
                <a:effectLst/>
                <a:ea typeface="Calibri" panose="020F0502020204030204" pitchFamily="34" charset="0"/>
              </a:rPr>
              <a:t>với</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category </a:t>
            </a:r>
            <a:r>
              <a:rPr lang="en-US" sz="2400" dirty="0" err="1">
                <a:effectLst/>
                <a:ea typeface="Calibri" panose="020F0502020204030204" pitchFamily="34" charset="0"/>
              </a:rPr>
              <a:t>khác</a:t>
            </a:r>
            <a:r>
              <a:rPr lang="en-US" sz="2400" dirty="0">
                <a:effectLst/>
                <a:ea typeface="Calibri" panose="020F0502020204030204" pitchFamily="34" charset="0"/>
              </a:rPr>
              <a:t> </a:t>
            </a:r>
            <a:r>
              <a:rPr lang="en-US" sz="2400" dirty="0" err="1">
                <a:effectLst/>
                <a:ea typeface="Calibri" panose="020F0502020204030204" pitchFamily="34" charset="0"/>
              </a:rPr>
              <a:t>nhau</a:t>
            </a:r>
            <a:endParaRPr lang="en-US" sz="2400" dirty="0">
              <a:effectLst/>
              <a:ea typeface="Calibri" panose="020F0502020204030204" pitchFamily="34" charset="0"/>
            </a:endParaRPr>
          </a:p>
          <a:p>
            <a:pPr marL="342900" lvl="0" indent="-342900">
              <a:lnSpc>
                <a:spcPct val="107000"/>
              </a:lnSpc>
              <a:buFont typeface="Times New Roman" panose="02020603050405020304" pitchFamily="18" charset="0"/>
              <a:buChar char="-"/>
            </a:pPr>
            <a:r>
              <a:rPr lang="en-US" sz="2400" dirty="0" err="1">
                <a:effectLst/>
                <a:ea typeface="Calibri" panose="020F0502020204030204" pitchFamily="34" charset="0"/>
              </a:rPr>
              <a:t>Được</a:t>
            </a:r>
            <a:r>
              <a:rPr lang="en-US" sz="2400" dirty="0">
                <a:effectLst/>
                <a:ea typeface="Calibri" panose="020F0502020204030204" pitchFamily="34" charset="0"/>
              </a:rPr>
              <a:t> </a:t>
            </a:r>
            <a:r>
              <a:rPr lang="en-US" sz="2400" dirty="0" err="1">
                <a:effectLst/>
                <a:ea typeface="Calibri" panose="020F0502020204030204" pitchFamily="34" charset="0"/>
              </a:rPr>
              <a:t>đề</a:t>
            </a:r>
            <a:r>
              <a:rPr lang="en-US" sz="2400" dirty="0">
                <a:effectLst/>
                <a:ea typeface="Calibri" panose="020F0502020204030204" pitchFamily="34" charset="0"/>
              </a:rPr>
              <a:t> </a:t>
            </a:r>
            <a:r>
              <a:rPr lang="en-US" sz="2400" dirty="0" err="1">
                <a:effectLst/>
                <a:ea typeface="Calibri" panose="020F0502020204030204" pitchFamily="34" charset="0"/>
              </a:rPr>
              <a:t>xuất</a:t>
            </a:r>
            <a:r>
              <a:rPr lang="en-US" sz="2400" dirty="0">
                <a:effectLst/>
                <a:ea typeface="Calibri" panose="020F0502020204030204" pitchFamily="34" charset="0"/>
              </a:rPr>
              <a:t> </a:t>
            </a:r>
            <a:r>
              <a:rPr lang="en-US" sz="2400" dirty="0" err="1">
                <a:effectLst/>
                <a:ea typeface="Calibri" panose="020F0502020204030204" pitchFamily="34" charset="0"/>
              </a:rPr>
              <a:t>bởi</a:t>
            </a:r>
            <a:r>
              <a:rPr lang="en-US" sz="2400" dirty="0">
                <a:effectLst/>
                <a:ea typeface="Calibri" panose="020F0502020204030204" pitchFamily="34" charset="0"/>
              </a:rPr>
              <a:t> Pea (1978), </a:t>
            </a:r>
            <a:r>
              <a:rPr lang="en-US" sz="2400" dirty="0" err="1">
                <a:effectLst/>
                <a:ea typeface="Calibri" panose="020F0502020204030204" pitchFamily="34" charset="0"/>
              </a:rPr>
              <a:t>người</a:t>
            </a:r>
            <a:r>
              <a:rPr lang="en-US" sz="2400" dirty="0">
                <a:effectLst/>
                <a:ea typeface="Calibri" panose="020F0502020204030204" pitchFamily="34" charset="0"/>
              </a:rPr>
              <a:t> </a:t>
            </a:r>
            <a:r>
              <a:rPr lang="en-US" sz="2400" dirty="0" err="1">
                <a:effectLst/>
                <a:ea typeface="Calibri" panose="020F0502020204030204" pitchFamily="34" charset="0"/>
              </a:rPr>
              <a:t>cho</a:t>
            </a:r>
            <a:r>
              <a:rPr lang="en-US" sz="2400" dirty="0">
                <a:effectLst/>
                <a:ea typeface="Calibri" panose="020F0502020204030204" pitchFamily="34" charset="0"/>
              </a:rPr>
              <a:t> </a:t>
            </a:r>
            <a:r>
              <a:rPr lang="en-US" sz="2400" dirty="0" err="1">
                <a:effectLst/>
                <a:ea typeface="Calibri" panose="020F0502020204030204" pitchFamily="34" charset="0"/>
              </a:rPr>
              <a:t>rằng</a:t>
            </a:r>
            <a:r>
              <a:rPr lang="en-US" sz="2400" dirty="0">
                <a:effectLst/>
                <a:ea typeface="Calibri" panose="020F0502020204030204" pitchFamily="34" charset="0"/>
              </a:rPr>
              <a:t> </a:t>
            </a:r>
            <a:r>
              <a:rPr lang="en-US" sz="2400" dirty="0" err="1">
                <a:effectLst/>
                <a:ea typeface="Calibri" panose="020F0502020204030204" pitchFamily="34" charset="0"/>
              </a:rPr>
              <a:t>nhiều</a:t>
            </a:r>
            <a:r>
              <a:rPr lang="en-US" sz="2400" dirty="0">
                <a:effectLst/>
                <a:ea typeface="Calibri" panose="020F0502020204030204" pitchFamily="34" charset="0"/>
              </a:rPr>
              <a:t> </a:t>
            </a:r>
            <a:r>
              <a:rPr lang="en-US" sz="2400" dirty="0" err="1">
                <a:effectLst/>
                <a:ea typeface="Calibri" panose="020F0502020204030204" pitchFamily="34" charset="0"/>
              </a:rPr>
              <a:t>hình</a:t>
            </a:r>
            <a:r>
              <a:rPr lang="en-US" sz="2400" dirty="0">
                <a:effectLst/>
                <a:ea typeface="Calibri" panose="020F0502020204030204" pitchFamily="34" charset="0"/>
              </a:rPr>
              <a:t> </a:t>
            </a:r>
            <a:r>
              <a:rPr lang="en-US" sz="2400" dirty="0" err="1">
                <a:effectLst/>
                <a:ea typeface="Calibri" panose="020F0502020204030204" pitchFamily="34" charset="0"/>
              </a:rPr>
              <a:t>thức</a:t>
            </a:r>
            <a:r>
              <a:rPr lang="en-US" sz="2400" dirty="0">
                <a:effectLst/>
                <a:ea typeface="Calibri" panose="020F0502020204030204" pitchFamily="34" charset="0"/>
              </a:rPr>
              <a:t> </a:t>
            </a:r>
            <a:r>
              <a:rPr lang="en-US" sz="2400" dirty="0" err="1">
                <a:effectLst/>
                <a:ea typeface="Calibri" panose="020F0502020204030204" pitchFamily="34" charset="0"/>
              </a:rPr>
              <a:t>phủ</a:t>
            </a:r>
            <a:r>
              <a:rPr lang="en-US" sz="2400" dirty="0">
                <a:effectLst/>
                <a:ea typeface="Calibri" panose="020F0502020204030204" pitchFamily="34" charset="0"/>
              </a:rPr>
              <a:t> </a:t>
            </a:r>
            <a:r>
              <a:rPr lang="en-US" sz="2400" dirty="0" err="1">
                <a:effectLst/>
                <a:ea typeface="Calibri" panose="020F0502020204030204" pitchFamily="34" charset="0"/>
              </a:rPr>
              <a:t>định</a:t>
            </a:r>
            <a:r>
              <a:rPr lang="en-US" sz="2400" dirty="0">
                <a:effectLst/>
                <a:ea typeface="Calibri" panose="020F0502020204030204" pitchFamily="34" charset="0"/>
              </a:rPr>
              <a:t> </a:t>
            </a:r>
            <a:r>
              <a:rPr lang="en-US" sz="2400" dirty="0" err="1">
                <a:effectLst/>
                <a:ea typeface="Calibri" panose="020F0502020204030204" pitchFamily="34" charset="0"/>
              </a:rPr>
              <a:t>trừu</a:t>
            </a:r>
            <a:r>
              <a:rPr lang="en-US" sz="2400" dirty="0">
                <a:effectLst/>
                <a:ea typeface="Calibri" panose="020F0502020204030204" pitchFamily="34" charset="0"/>
              </a:rPr>
              <a:t> </a:t>
            </a:r>
            <a:r>
              <a:rPr lang="en-US" sz="2400" dirty="0" err="1">
                <a:effectLst/>
                <a:ea typeface="Calibri" panose="020F0502020204030204" pitchFamily="34" charset="0"/>
              </a:rPr>
              <a:t>tượng</a:t>
            </a:r>
            <a:r>
              <a:rPr lang="en-US" sz="2400" dirty="0">
                <a:effectLst/>
                <a:ea typeface="Calibri" panose="020F0502020204030204" pitchFamily="34" charset="0"/>
              </a:rPr>
              <a:t> </a:t>
            </a:r>
            <a:r>
              <a:rPr lang="en-US" sz="2400" dirty="0" err="1">
                <a:effectLst/>
                <a:ea typeface="Calibri" panose="020F0502020204030204" pitchFamily="34" charset="0"/>
              </a:rPr>
              <a:t>phát</a:t>
            </a:r>
            <a:r>
              <a:rPr lang="en-US" sz="2400" dirty="0">
                <a:effectLst/>
                <a:ea typeface="Calibri" panose="020F0502020204030204" pitchFamily="34" charset="0"/>
              </a:rPr>
              <a:t> </a:t>
            </a:r>
            <a:r>
              <a:rPr lang="en-US" sz="2400" dirty="0" err="1">
                <a:effectLst/>
                <a:ea typeface="Calibri" panose="020F0502020204030204" pitchFamily="34" charset="0"/>
              </a:rPr>
              <a:t>triển</a:t>
            </a:r>
            <a:r>
              <a:rPr lang="en-US" sz="2400" dirty="0">
                <a:effectLst/>
                <a:ea typeface="Calibri" panose="020F0502020204030204" pitchFamily="34" charset="0"/>
              </a:rPr>
              <a:t> </a:t>
            </a:r>
            <a:r>
              <a:rPr lang="en-US" sz="2400" dirty="0" err="1">
                <a:effectLst/>
                <a:ea typeface="Calibri" panose="020F0502020204030204" pitchFamily="34" charset="0"/>
              </a:rPr>
              <a:t>từ</a:t>
            </a:r>
            <a:r>
              <a:rPr lang="en-US" sz="2400" dirty="0">
                <a:effectLst/>
                <a:ea typeface="Calibri" panose="020F0502020204030204" pitchFamily="34" charset="0"/>
              </a:rPr>
              <a:t> </a:t>
            </a:r>
            <a:r>
              <a:rPr lang="en-US" sz="2400" dirty="0" err="1">
                <a:effectLst/>
                <a:ea typeface="Calibri" panose="020F0502020204030204" pitchFamily="34" charset="0"/>
              </a:rPr>
              <a:t>những</a:t>
            </a:r>
            <a:r>
              <a:rPr lang="en-US" sz="2400" dirty="0">
                <a:effectLst/>
                <a:ea typeface="Calibri" panose="020F0502020204030204" pitchFamily="34" charset="0"/>
              </a:rPr>
              <a:t> </a:t>
            </a:r>
            <a:r>
              <a:rPr lang="en-US" sz="2400" dirty="0" err="1">
                <a:effectLst/>
                <a:ea typeface="Calibri" panose="020F0502020204030204" pitchFamily="34" charset="0"/>
              </a:rPr>
              <a:t>hình</a:t>
            </a:r>
            <a:r>
              <a:rPr lang="en-US" sz="2400" dirty="0">
                <a:effectLst/>
                <a:ea typeface="Calibri" panose="020F0502020204030204" pitchFamily="34" charset="0"/>
              </a:rPr>
              <a:t> </a:t>
            </a:r>
            <a:r>
              <a:rPr lang="en-US" sz="2400" dirty="0" err="1">
                <a:effectLst/>
                <a:ea typeface="Calibri" panose="020F0502020204030204" pitchFamily="34" charset="0"/>
              </a:rPr>
              <a:t>thức</a:t>
            </a:r>
            <a:r>
              <a:rPr lang="en-US" sz="2400" dirty="0">
                <a:effectLst/>
                <a:ea typeface="Calibri" panose="020F0502020204030204" pitchFamily="34" charset="0"/>
              </a:rPr>
              <a:t> </a:t>
            </a:r>
            <a:r>
              <a:rPr lang="en-US" sz="2400" dirty="0" err="1">
                <a:effectLst/>
                <a:ea typeface="Calibri" panose="020F0502020204030204" pitchFamily="34" charset="0"/>
              </a:rPr>
              <a:t>ít</a:t>
            </a:r>
            <a:r>
              <a:rPr lang="en-US" sz="2400" dirty="0">
                <a:effectLst/>
                <a:ea typeface="Calibri" panose="020F0502020204030204" pitchFamily="34" charset="0"/>
              </a:rPr>
              <a:t> </a:t>
            </a:r>
            <a:r>
              <a:rPr lang="en-US" sz="2400" dirty="0" err="1">
                <a:effectLst/>
                <a:ea typeface="Calibri" panose="020F0502020204030204" pitchFamily="34" charset="0"/>
              </a:rPr>
              <a:t>trừu</a:t>
            </a:r>
            <a:r>
              <a:rPr lang="en-US" sz="2400" dirty="0">
                <a:effectLst/>
                <a:ea typeface="Calibri" panose="020F0502020204030204" pitchFamily="34" charset="0"/>
              </a:rPr>
              <a:t> </a:t>
            </a:r>
            <a:r>
              <a:rPr lang="en-US" sz="2400" dirty="0" err="1">
                <a:effectLst/>
                <a:ea typeface="Calibri" panose="020F0502020204030204" pitchFamily="34" charset="0"/>
              </a:rPr>
              <a:t>tượng</a:t>
            </a:r>
            <a:r>
              <a:rPr lang="en-US" sz="2400" dirty="0">
                <a:effectLst/>
                <a:ea typeface="Calibri" panose="020F0502020204030204" pitchFamily="34" charset="0"/>
              </a:rPr>
              <a:t> </a:t>
            </a:r>
            <a:r>
              <a:rPr lang="en-US" sz="2400" dirty="0" err="1">
                <a:effectLst/>
                <a:ea typeface="Calibri" panose="020F0502020204030204" pitchFamily="34" charset="0"/>
              </a:rPr>
              <a:t>hơn</a:t>
            </a:r>
            <a:r>
              <a:rPr lang="en-US" sz="2400" dirty="0">
                <a:effectLst/>
                <a:ea typeface="Calibri" panose="020F0502020204030204" pitchFamily="34" charset="0"/>
              </a:rPr>
              <a:t>, </a:t>
            </a:r>
            <a:r>
              <a:rPr lang="en-US" sz="2400" dirty="0" err="1">
                <a:effectLst/>
                <a:ea typeface="Calibri" panose="020F0502020204030204" pitchFamily="34" charset="0"/>
              </a:rPr>
              <a:t>gợi</a:t>
            </a:r>
            <a:r>
              <a:rPr lang="en-US" sz="2400" dirty="0">
                <a:effectLst/>
                <a:ea typeface="Calibri" panose="020F0502020204030204" pitchFamily="34" charset="0"/>
              </a:rPr>
              <a:t> ý </a:t>
            </a:r>
            <a:r>
              <a:rPr lang="en-US" sz="2400" dirty="0" err="1">
                <a:effectLst/>
                <a:ea typeface="Calibri" panose="020F0502020204030204" pitchFamily="34" charset="0"/>
              </a:rPr>
              <a:t>rằng</a:t>
            </a:r>
            <a:r>
              <a:rPr lang="en-US" sz="2400" dirty="0">
                <a:effectLst/>
                <a:ea typeface="Calibri" panose="020F0502020204030204" pitchFamily="34" charset="0"/>
              </a:rPr>
              <a:t> </a:t>
            </a:r>
            <a:r>
              <a:rPr lang="en-US" sz="2400" dirty="0" err="1">
                <a:effectLst/>
                <a:ea typeface="Calibri" panose="020F0502020204030204" pitchFamily="34" charset="0"/>
              </a:rPr>
              <a:t>việc</a:t>
            </a:r>
            <a:r>
              <a:rPr lang="en-US" sz="2400" dirty="0">
                <a:effectLst/>
                <a:ea typeface="Calibri" panose="020F0502020204030204" pitchFamily="34" charset="0"/>
              </a:rPr>
              <a:t> </a:t>
            </a:r>
            <a:r>
              <a:rPr lang="en-US" sz="2400" dirty="0" err="1">
                <a:effectLst/>
                <a:ea typeface="Calibri" panose="020F0502020204030204" pitchFamily="34" charset="0"/>
              </a:rPr>
              <a:t>nắm</a:t>
            </a:r>
            <a:r>
              <a:rPr lang="en-US" sz="2400" dirty="0">
                <a:effectLst/>
                <a:ea typeface="Calibri" panose="020F0502020204030204" pitchFamily="34" charset="0"/>
              </a:rPr>
              <a:t> </a:t>
            </a:r>
            <a:r>
              <a:rPr lang="en-US" sz="2400" dirty="0" err="1">
                <a:effectLst/>
                <a:ea typeface="Calibri" panose="020F0502020204030204" pitchFamily="34" charset="0"/>
              </a:rPr>
              <a:t>vững</a:t>
            </a:r>
            <a:r>
              <a:rPr lang="en-US" sz="2400" dirty="0">
                <a:effectLst/>
                <a:ea typeface="Calibri" panose="020F0502020204030204" pitchFamily="34" charset="0"/>
              </a:rPr>
              <a:t> </a:t>
            </a:r>
            <a:r>
              <a:rPr lang="en-US" sz="2400" dirty="0" err="1">
                <a:effectLst/>
                <a:ea typeface="Calibri" panose="020F0502020204030204" pitchFamily="34" charset="0"/>
              </a:rPr>
              <a:t>một</a:t>
            </a:r>
            <a:r>
              <a:rPr lang="en-US" sz="2400" dirty="0">
                <a:effectLst/>
                <a:ea typeface="Calibri" panose="020F0502020204030204" pitchFamily="34" charset="0"/>
              </a:rPr>
              <a:t> </a:t>
            </a:r>
            <a:r>
              <a:rPr lang="en-US" sz="2400" dirty="0" err="1">
                <a:effectLst/>
                <a:ea typeface="Calibri" panose="020F0502020204030204" pitchFamily="34" charset="0"/>
              </a:rPr>
              <a:t>hình</a:t>
            </a:r>
            <a:r>
              <a:rPr lang="en-US" sz="2400" dirty="0">
                <a:effectLst/>
                <a:ea typeface="Calibri" panose="020F0502020204030204" pitchFamily="34" charset="0"/>
              </a:rPr>
              <a:t> </a:t>
            </a:r>
            <a:r>
              <a:rPr lang="en-US" sz="2400" dirty="0" err="1">
                <a:effectLst/>
                <a:ea typeface="Calibri" panose="020F0502020204030204" pitchFamily="34" charset="0"/>
              </a:rPr>
              <a:t>thức</a:t>
            </a:r>
            <a:r>
              <a:rPr lang="en-US" sz="2400" dirty="0">
                <a:effectLst/>
                <a:ea typeface="Calibri" panose="020F0502020204030204" pitchFamily="34" charset="0"/>
              </a:rPr>
              <a:t> </a:t>
            </a:r>
            <a:r>
              <a:rPr lang="en-US" sz="2400" dirty="0" err="1">
                <a:effectLst/>
                <a:ea typeface="Calibri" panose="020F0502020204030204" pitchFamily="34" charset="0"/>
              </a:rPr>
              <a:t>phủ</a:t>
            </a:r>
            <a:r>
              <a:rPr lang="en-US" sz="2400" dirty="0">
                <a:effectLst/>
                <a:ea typeface="Calibri" panose="020F0502020204030204" pitchFamily="34" charset="0"/>
              </a:rPr>
              <a:t> </a:t>
            </a:r>
            <a:r>
              <a:rPr lang="en-US" sz="2400" dirty="0" err="1">
                <a:effectLst/>
                <a:ea typeface="Calibri" panose="020F0502020204030204" pitchFamily="34" charset="0"/>
              </a:rPr>
              <a:t>định</a:t>
            </a:r>
            <a:r>
              <a:rPr lang="en-US" sz="2400" dirty="0">
                <a:effectLst/>
                <a:ea typeface="Calibri" panose="020F0502020204030204" pitchFamily="34" charset="0"/>
              </a:rPr>
              <a:t> </a:t>
            </a:r>
            <a:r>
              <a:rPr lang="en-US" sz="2400" dirty="0" err="1">
                <a:effectLst/>
                <a:ea typeface="Calibri" panose="020F0502020204030204" pitchFamily="34" charset="0"/>
              </a:rPr>
              <a:t>có</a:t>
            </a:r>
            <a:r>
              <a:rPr lang="en-US" sz="2400" dirty="0">
                <a:effectLst/>
                <a:ea typeface="Calibri" panose="020F0502020204030204" pitchFamily="34" charset="0"/>
              </a:rPr>
              <a:t> </a:t>
            </a:r>
            <a:r>
              <a:rPr lang="en-US" sz="2400" dirty="0" err="1">
                <a:effectLst/>
                <a:ea typeface="Calibri" panose="020F0502020204030204" pitchFamily="34" charset="0"/>
              </a:rPr>
              <a:t>thể</a:t>
            </a:r>
            <a:r>
              <a:rPr lang="en-US" sz="2400" dirty="0">
                <a:effectLst/>
                <a:ea typeface="Calibri" panose="020F0502020204030204" pitchFamily="34" charset="0"/>
              </a:rPr>
              <a:t> </a:t>
            </a:r>
            <a:r>
              <a:rPr lang="en-US" sz="2400" dirty="0" err="1">
                <a:effectLst/>
                <a:ea typeface="Calibri" panose="020F0502020204030204" pitchFamily="34" charset="0"/>
              </a:rPr>
              <a:t>dẫn</a:t>
            </a:r>
            <a:r>
              <a:rPr lang="en-US" sz="2400" dirty="0">
                <a:effectLst/>
                <a:ea typeface="Calibri" panose="020F0502020204030204" pitchFamily="34" charset="0"/>
              </a:rPr>
              <a:t> </a:t>
            </a:r>
            <a:r>
              <a:rPr lang="en-US" sz="2400" dirty="0" err="1">
                <a:effectLst/>
                <a:ea typeface="Calibri" panose="020F0502020204030204" pitchFamily="34" charset="0"/>
              </a:rPr>
              <a:t>đến</a:t>
            </a:r>
            <a:r>
              <a:rPr lang="en-US" sz="2400" dirty="0">
                <a:effectLst/>
                <a:ea typeface="Calibri" panose="020F0502020204030204" pitchFamily="34" charset="0"/>
              </a:rPr>
              <a:t> </a:t>
            </a:r>
            <a:r>
              <a:rPr lang="en-US" sz="2400" dirty="0" err="1">
                <a:effectLst/>
                <a:ea typeface="Calibri" panose="020F0502020204030204" pitchFamily="34" charset="0"/>
              </a:rPr>
              <a:t>chuyển</a:t>
            </a:r>
            <a:r>
              <a:rPr lang="en-US" sz="2400" dirty="0">
                <a:effectLst/>
                <a:ea typeface="Calibri" panose="020F0502020204030204" pitchFamily="34" charset="0"/>
              </a:rPr>
              <a:t> </a:t>
            </a:r>
            <a:r>
              <a:rPr lang="en-US" sz="2400" dirty="0" err="1">
                <a:effectLst/>
                <a:ea typeface="Calibri" panose="020F0502020204030204" pitchFamily="34" charset="0"/>
              </a:rPr>
              <a:t>đổi</a:t>
            </a:r>
            <a:r>
              <a:rPr lang="en-US" sz="2400" dirty="0">
                <a:effectLst/>
                <a:ea typeface="Calibri" panose="020F0502020204030204" pitchFamily="34" charset="0"/>
              </a:rPr>
              <a:t> </a:t>
            </a:r>
            <a:r>
              <a:rPr lang="en-US" sz="2400" dirty="0" err="1">
                <a:effectLst/>
                <a:ea typeface="Calibri" panose="020F0502020204030204" pitchFamily="34" charset="0"/>
              </a:rPr>
              <a:t>tích</a:t>
            </a:r>
            <a:r>
              <a:rPr lang="en-US" sz="2400" dirty="0">
                <a:effectLst/>
                <a:ea typeface="Calibri" panose="020F0502020204030204" pitchFamily="34" charset="0"/>
              </a:rPr>
              <a:t> </a:t>
            </a:r>
            <a:r>
              <a:rPr lang="en-US" sz="2400" dirty="0" err="1">
                <a:effectLst/>
                <a:ea typeface="Calibri" panose="020F0502020204030204" pitchFamily="34" charset="0"/>
              </a:rPr>
              <a:t>cực</a:t>
            </a:r>
            <a:r>
              <a:rPr lang="en-US" sz="2400" dirty="0">
                <a:effectLst/>
                <a:ea typeface="Calibri" panose="020F0502020204030204" pitchFamily="34" charset="0"/>
              </a:rPr>
              <a:t> </a:t>
            </a:r>
            <a:r>
              <a:rPr lang="en-US" sz="2400" dirty="0" err="1">
                <a:effectLst/>
                <a:ea typeface="Calibri" panose="020F0502020204030204" pitchFamily="34" charset="0"/>
              </a:rPr>
              <a:t>trên</a:t>
            </a:r>
            <a:r>
              <a:rPr lang="en-US" sz="2400" dirty="0">
                <a:effectLst/>
                <a:ea typeface="Calibri" panose="020F0502020204030204" pitchFamily="34" charset="0"/>
              </a:rPr>
              <a:t> </a:t>
            </a:r>
            <a:r>
              <a:rPr lang="en-US" sz="2400" dirty="0" err="1">
                <a:effectLst/>
                <a:ea typeface="Calibri" panose="020F0502020204030204" pitchFamily="34" charset="0"/>
              </a:rPr>
              <a:t>những</a:t>
            </a:r>
            <a:r>
              <a:rPr lang="en-US" sz="2400" dirty="0">
                <a:effectLst/>
                <a:ea typeface="Calibri" panose="020F0502020204030204" pitchFamily="34" charset="0"/>
              </a:rPr>
              <a:t> </a:t>
            </a:r>
            <a:r>
              <a:rPr lang="en-US" sz="2400" dirty="0" err="1">
                <a:effectLst/>
                <a:ea typeface="Calibri" panose="020F0502020204030204" pitchFamily="34" charset="0"/>
              </a:rPr>
              <a:t>hình</a:t>
            </a:r>
            <a:r>
              <a:rPr lang="en-US" sz="2400" dirty="0">
                <a:effectLst/>
                <a:ea typeface="Calibri" panose="020F0502020204030204" pitchFamily="34" charset="0"/>
              </a:rPr>
              <a:t> </a:t>
            </a:r>
            <a:r>
              <a:rPr lang="en-US" sz="2400" dirty="0" err="1">
                <a:effectLst/>
                <a:ea typeface="Calibri" panose="020F0502020204030204" pitchFamily="34" charset="0"/>
              </a:rPr>
              <a:t>thức</a:t>
            </a:r>
            <a:r>
              <a:rPr lang="en-US" sz="2400" dirty="0">
                <a:effectLst/>
                <a:ea typeface="Calibri" panose="020F0502020204030204" pitchFamily="34" charset="0"/>
              </a:rPr>
              <a:t> </a:t>
            </a:r>
            <a:r>
              <a:rPr lang="en-US" sz="2400" dirty="0" err="1">
                <a:effectLst/>
                <a:ea typeface="Calibri" panose="020F0502020204030204" pitchFamily="34" charset="0"/>
              </a:rPr>
              <a:t>khác</a:t>
            </a:r>
            <a:endParaRPr lang="en-US" sz="2400" dirty="0">
              <a:effectLst/>
              <a:ea typeface="Calibri" panose="020F0502020204030204" pitchFamily="34" charset="0"/>
            </a:endParaRPr>
          </a:p>
          <a:p>
            <a:pPr marL="342900" lvl="0" indent="-342900">
              <a:lnSpc>
                <a:spcPct val="107000"/>
              </a:lnSpc>
              <a:buFont typeface="Times New Roman" panose="02020603050405020304" pitchFamily="18" charset="0"/>
              <a:buChar char="-"/>
            </a:pPr>
            <a:r>
              <a:rPr lang="en-US" sz="2400" dirty="0" err="1">
                <a:effectLst/>
                <a:ea typeface="Calibri" panose="020F0502020204030204" pitchFamily="34" charset="0"/>
              </a:rPr>
              <a:t>Kiểm</a:t>
            </a:r>
            <a:r>
              <a:rPr lang="en-US" sz="2400" dirty="0">
                <a:effectLst/>
                <a:ea typeface="Calibri" panose="020F0502020204030204" pitchFamily="34" charset="0"/>
              </a:rPr>
              <a:t> </a:t>
            </a:r>
            <a:r>
              <a:rPr lang="en-US" sz="2400" dirty="0" err="1">
                <a:effectLst/>
                <a:ea typeface="Calibri" panose="020F0502020204030204" pitchFamily="34" charset="0"/>
              </a:rPr>
              <a:t>tra</a:t>
            </a:r>
            <a:r>
              <a:rPr lang="en-US" sz="2400" dirty="0">
                <a:effectLst/>
                <a:ea typeface="Calibri" panose="020F0502020204030204" pitchFamily="34" charset="0"/>
              </a:rPr>
              <a:t> </a:t>
            </a:r>
            <a:r>
              <a:rPr lang="en-US" sz="2400" dirty="0" err="1">
                <a:effectLst/>
                <a:ea typeface="Calibri" panose="020F0502020204030204" pitchFamily="34" charset="0"/>
              </a:rPr>
              <a:t>mức</a:t>
            </a:r>
            <a:r>
              <a:rPr lang="en-US" sz="2400" dirty="0">
                <a:effectLst/>
                <a:ea typeface="Calibri" panose="020F0502020204030204" pitchFamily="34" charset="0"/>
              </a:rPr>
              <a:t> </a:t>
            </a:r>
            <a:r>
              <a:rPr lang="en-US" sz="2400" dirty="0" err="1">
                <a:effectLst/>
                <a:ea typeface="Calibri" panose="020F0502020204030204" pitchFamily="34" charset="0"/>
              </a:rPr>
              <a:t>độ</a:t>
            </a:r>
            <a:r>
              <a:rPr lang="en-US" sz="2400" dirty="0">
                <a:effectLst/>
                <a:ea typeface="Calibri" panose="020F0502020204030204" pitchFamily="34" charset="0"/>
              </a:rPr>
              <a:t> </a:t>
            </a:r>
            <a:r>
              <a:rPr lang="en-US" sz="2400" dirty="0" err="1">
                <a:effectLst/>
                <a:ea typeface="Calibri" panose="020F0502020204030204" pitchFamily="34" charset="0"/>
              </a:rPr>
              <a:t>chuyển</a:t>
            </a:r>
            <a:r>
              <a:rPr lang="en-US" sz="2400" dirty="0">
                <a:effectLst/>
                <a:ea typeface="Calibri" panose="020F0502020204030204" pitchFamily="34" charset="0"/>
              </a:rPr>
              <a:t> </a:t>
            </a:r>
            <a:r>
              <a:rPr lang="en-US" sz="2400" dirty="0" err="1">
                <a:effectLst/>
                <a:ea typeface="Calibri" panose="020F0502020204030204" pitchFamily="34" charset="0"/>
              </a:rPr>
              <a:t>đổi</a:t>
            </a:r>
            <a:r>
              <a:rPr lang="en-US" sz="2400" dirty="0">
                <a:effectLst/>
                <a:ea typeface="Calibri" panose="020F0502020204030204" pitchFamily="34" charset="0"/>
              </a:rPr>
              <a:t> </a:t>
            </a:r>
            <a:r>
              <a:rPr lang="en-US" sz="2400" dirty="0" err="1">
                <a:effectLst/>
                <a:ea typeface="Calibri" panose="020F0502020204030204" pitchFamily="34" charset="0"/>
              </a:rPr>
              <a:t>tích</a:t>
            </a:r>
            <a:r>
              <a:rPr lang="en-US" sz="2400" dirty="0">
                <a:effectLst/>
                <a:ea typeface="Calibri" panose="020F0502020204030204" pitchFamily="34" charset="0"/>
              </a:rPr>
              <a:t> </a:t>
            </a:r>
            <a:r>
              <a:rPr lang="en-US" sz="2400" dirty="0" err="1">
                <a:effectLst/>
                <a:ea typeface="Calibri" panose="020F0502020204030204" pitchFamily="34" charset="0"/>
              </a:rPr>
              <a:t>cực</a:t>
            </a:r>
            <a:r>
              <a:rPr lang="en-US" sz="2400" dirty="0">
                <a:effectLst/>
                <a:ea typeface="Calibri" panose="020F0502020204030204" pitchFamily="34" charset="0"/>
              </a:rPr>
              <a:t> </a:t>
            </a:r>
            <a:r>
              <a:rPr lang="en-US" sz="2400" dirty="0" err="1">
                <a:effectLst/>
                <a:ea typeface="Calibri" panose="020F0502020204030204" pitchFamily="34" charset="0"/>
              </a:rPr>
              <a:t>có</a:t>
            </a:r>
            <a:r>
              <a:rPr lang="en-US" sz="2400" dirty="0">
                <a:effectLst/>
                <a:ea typeface="Calibri" panose="020F0502020204030204" pitchFamily="34" charset="0"/>
              </a:rPr>
              <a:t> </a:t>
            </a:r>
            <a:r>
              <a:rPr lang="en-US" sz="2400" dirty="0" err="1">
                <a:effectLst/>
                <a:ea typeface="Calibri" panose="020F0502020204030204" pitchFamily="34" charset="0"/>
              </a:rPr>
              <a:t>thể</a:t>
            </a:r>
            <a:r>
              <a:rPr lang="en-US" sz="2400" dirty="0">
                <a:effectLst/>
                <a:ea typeface="Calibri" panose="020F0502020204030204" pitchFamily="34" charset="0"/>
              </a:rPr>
              <a:t> </a:t>
            </a:r>
            <a:r>
              <a:rPr lang="en-US" sz="2400" dirty="0" err="1">
                <a:effectLst/>
                <a:ea typeface="Calibri" panose="020F0502020204030204" pitchFamily="34" charset="0"/>
              </a:rPr>
              <a:t>thu</a:t>
            </a:r>
            <a:r>
              <a:rPr lang="en-US" sz="2400" dirty="0">
                <a:effectLst/>
                <a:ea typeface="Calibri" panose="020F0502020204030204" pitchFamily="34" charset="0"/>
              </a:rPr>
              <a:t> </a:t>
            </a:r>
            <a:r>
              <a:rPr lang="en-US" sz="2400" dirty="0" err="1">
                <a:effectLst/>
                <a:ea typeface="Calibri" panose="020F0502020204030204" pitchFamily="34" charset="0"/>
              </a:rPr>
              <a:t>được</a:t>
            </a:r>
            <a:r>
              <a:rPr lang="en-US" sz="2400" dirty="0">
                <a:effectLst/>
                <a:ea typeface="Calibri" panose="020F0502020204030204" pitchFamily="34" charset="0"/>
              </a:rPr>
              <a:t> </a:t>
            </a:r>
            <a:r>
              <a:rPr lang="en-US" sz="2400" dirty="0" err="1">
                <a:effectLst/>
                <a:ea typeface="Calibri" panose="020F0502020204030204" pitchFamily="34" charset="0"/>
              </a:rPr>
              <a:t>từ</a:t>
            </a:r>
            <a:r>
              <a:rPr lang="en-US" sz="2400" dirty="0">
                <a:effectLst/>
                <a:ea typeface="Calibri" panose="020F0502020204030204" pitchFamily="34" charset="0"/>
              </a:rPr>
              <a:t> </a:t>
            </a:r>
            <a:r>
              <a:rPr lang="en-US" sz="2400" dirty="0" err="1">
                <a:effectLst/>
                <a:ea typeface="Calibri" panose="020F0502020204030204" pitchFamily="34" charset="0"/>
              </a:rPr>
              <a:t>việc</a:t>
            </a:r>
            <a:r>
              <a:rPr lang="en-US" sz="2400" dirty="0">
                <a:effectLst/>
                <a:ea typeface="Calibri" panose="020F0502020204030204" pitchFamily="34" charset="0"/>
              </a:rPr>
              <a:t> </a:t>
            </a:r>
            <a:r>
              <a:rPr lang="en-US" sz="2400" dirty="0" err="1">
                <a:effectLst/>
                <a:ea typeface="Calibri" panose="020F0502020204030204" pitchFamily="34" charset="0"/>
              </a:rPr>
              <a:t>đào</a:t>
            </a:r>
            <a:r>
              <a:rPr lang="en-US" sz="2400" dirty="0">
                <a:effectLst/>
                <a:ea typeface="Calibri" panose="020F0502020204030204" pitchFamily="34" charset="0"/>
              </a:rPr>
              <a:t> </a:t>
            </a:r>
            <a:r>
              <a:rPr lang="en-US" sz="2400" dirty="0" err="1">
                <a:effectLst/>
                <a:ea typeface="Calibri" panose="020F0502020204030204" pitchFamily="34" charset="0"/>
              </a:rPr>
              <a:t>tạo</a:t>
            </a:r>
            <a:r>
              <a:rPr lang="en-US" sz="2400" dirty="0">
                <a:effectLst/>
                <a:ea typeface="Calibri" panose="020F0502020204030204" pitchFamily="34" charset="0"/>
              </a:rPr>
              <a:t> </a:t>
            </a:r>
            <a:r>
              <a:rPr lang="en-US" sz="2400" dirty="0" err="1">
                <a:effectLst/>
                <a:ea typeface="Calibri" panose="020F0502020204030204" pitchFamily="34" charset="0"/>
              </a:rPr>
              <a:t>trên</a:t>
            </a:r>
            <a:r>
              <a:rPr lang="en-US" sz="2400" dirty="0">
                <a:effectLst/>
                <a:ea typeface="Calibri" panose="020F0502020204030204" pitchFamily="34" charset="0"/>
              </a:rPr>
              <a:t> </a:t>
            </a:r>
            <a:r>
              <a:rPr lang="en-US" sz="2400" dirty="0" err="1">
                <a:effectLst/>
                <a:ea typeface="Calibri" panose="020F0502020204030204" pitchFamily="34" charset="0"/>
              </a:rPr>
              <a:t>một</a:t>
            </a:r>
            <a:r>
              <a:rPr lang="en-US" sz="2400" dirty="0">
                <a:effectLst/>
                <a:ea typeface="Calibri" panose="020F0502020204030204" pitchFamily="34" charset="0"/>
              </a:rPr>
              <a:t> category </a:t>
            </a:r>
            <a:r>
              <a:rPr lang="en-US" sz="2400" dirty="0" err="1">
                <a:effectLst/>
                <a:ea typeface="Calibri" panose="020F0502020204030204" pitchFamily="34" charset="0"/>
              </a:rPr>
              <a:t>phủ</a:t>
            </a:r>
            <a:r>
              <a:rPr lang="en-US" sz="2400" dirty="0">
                <a:effectLst/>
                <a:ea typeface="Calibri" panose="020F0502020204030204" pitchFamily="34" charset="0"/>
              </a:rPr>
              <a:t> </a:t>
            </a:r>
            <a:r>
              <a:rPr lang="en-US" sz="2400" dirty="0" err="1">
                <a:effectLst/>
                <a:ea typeface="Calibri" panose="020F0502020204030204" pitchFamily="34" charset="0"/>
              </a:rPr>
              <a:t>định</a:t>
            </a:r>
            <a:r>
              <a:rPr lang="en-US" sz="2400" dirty="0">
                <a:effectLst/>
                <a:ea typeface="Calibri" panose="020F0502020204030204" pitchFamily="34" charset="0"/>
              </a:rPr>
              <a:t>, </a:t>
            </a:r>
            <a:r>
              <a:rPr lang="en-US" sz="2400" dirty="0" err="1">
                <a:effectLst/>
                <a:ea typeface="Calibri" panose="020F0502020204030204" pitchFamily="34" charset="0"/>
              </a:rPr>
              <a:t>và</a:t>
            </a:r>
            <a:r>
              <a:rPr lang="en-US" sz="2400" dirty="0">
                <a:effectLst/>
                <a:ea typeface="Calibri" panose="020F0502020204030204" pitchFamily="34" charset="0"/>
              </a:rPr>
              <a:t> </a:t>
            </a:r>
            <a:r>
              <a:rPr lang="en-US" sz="2400" dirty="0" err="1">
                <a:effectLst/>
                <a:ea typeface="Calibri" panose="020F0502020204030204" pitchFamily="34" charset="0"/>
              </a:rPr>
              <a:t>sau</a:t>
            </a:r>
            <a:r>
              <a:rPr lang="en-US" sz="2400" dirty="0">
                <a:effectLst/>
                <a:ea typeface="Calibri" panose="020F0502020204030204" pitchFamily="34" charset="0"/>
              </a:rPr>
              <a:t> </a:t>
            </a:r>
            <a:r>
              <a:rPr lang="en-US" sz="2400" dirty="0" err="1">
                <a:effectLst/>
                <a:ea typeface="Calibri" panose="020F0502020204030204" pitchFamily="34" charset="0"/>
              </a:rPr>
              <a:t>đó</a:t>
            </a:r>
            <a:r>
              <a:rPr lang="en-US" sz="2400" dirty="0">
                <a:effectLst/>
                <a:ea typeface="Calibri" panose="020F0502020204030204" pitchFamily="34" charset="0"/>
              </a:rPr>
              <a:t> </a:t>
            </a:r>
            <a:r>
              <a:rPr lang="en-US" sz="2400" dirty="0" err="1">
                <a:effectLst/>
                <a:ea typeface="Calibri" panose="020F0502020204030204" pitchFamily="34" charset="0"/>
              </a:rPr>
              <a:t>thử</a:t>
            </a:r>
            <a:r>
              <a:rPr lang="en-US" sz="2400" dirty="0">
                <a:effectLst/>
                <a:ea typeface="Calibri" panose="020F0502020204030204" pitchFamily="34" charset="0"/>
              </a:rPr>
              <a:t> </a:t>
            </a:r>
            <a:r>
              <a:rPr lang="en-US" sz="2400" dirty="0" err="1">
                <a:effectLst/>
                <a:ea typeface="Calibri" panose="020F0502020204030204" pitchFamily="34" charset="0"/>
              </a:rPr>
              <a:t>nghiệm</a:t>
            </a:r>
            <a:r>
              <a:rPr lang="en-US" sz="2400" dirty="0">
                <a:effectLst/>
                <a:ea typeface="Calibri" panose="020F0502020204030204" pitchFamily="34" charset="0"/>
              </a:rPr>
              <a:t> </a:t>
            </a:r>
            <a:r>
              <a:rPr lang="en-US" sz="2400" dirty="0" err="1">
                <a:effectLst/>
                <a:ea typeface="Calibri" panose="020F0502020204030204" pitchFamily="34" charset="0"/>
              </a:rPr>
              <a:t>trên</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a:t>
            </a:r>
            <a:r>
              <a:rPr lang="en-US" sz="2400" dirty="0" err="1">
                <a:effectLst/>
                <a:ea typeface="Calibri" panose="020F0502020204030204" pitchFamily="34" charset="0"/>
              </a:rPr>
              <a:t>loại</a:t>
            </a:r>
            <a:r>
              <a:rPr lang="en-US" sz="2400" dirty="0">
                <a:effectLst/>
                <a:ea typeface="Calibri" panose="020F0502020204030204" pitchFamily="34" charset="0"/>
              </a:rPr>
              <a:t> </a:t>
            </a:r>
            <a:r>
              <a:rPr lang="en-US" sz="2400" dirty="0" err="1">
                <a:effectLst/>
                <a:ea typeface="Calibri" panose="020F0502020204030204" pitchFamily="34" charset="0"/>
              </a:rPr>
              <a:t>khác</a:t>
            </a:r>
            <a:endParaRPr lang="en-US" sz="2400" dirty="0">
              <a:effectLst/>
              <a:ea typeface="Calibri" panose="020F0502020204030204" pitchFamily="34" charset="0"/>
            </a:endParaRPr>
          </a:p>
          <a:p>
            <a:pPr marL="342900" lvl="0" indent="-342900">
              <a:lnSpc>
                <a:spcPct val="107000"/>
              </a:lnSpc>
              <a:buFont typeface="Times New Roman" panose="02020603050405020304" pitchFamily="18" charset="0"/>
              <a:buChar char="-"/>
            </a:pPr>
            <a:r>
              <a:rPr lang="en-US" sz="2400" dirty="0" err="1">
                <a:effectLst/>
                <a:ea typeface="Calibri" panose="020F0502020204030204" pitchFamily="34" charset="0"/>
              </a:rPr>
              <a:t>Sử</a:t>
            </a:r>
            <a:r>
              <a:rPr lang="en-US" sz="2400" dirty="0">
                <a:effectLst/>
                <a:ea typeface="Calibri" panose="020F0502020204030204" pitchFamily="34" charset="0"/>
              </a:rPr>
              <a:t> </a:t>
            </a:r>
            <a:r>
              <a:rPr lang="en-US" sz="2400" dirty="0" err="1">
                <a:effectLst/>
                <a:ea typeface="Calibri" panose="020F0502020204030204" pitchFamily="34" charset="0"/>
              </a:rPr>
              <a:t>dụng</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model </a:t>
            </a:r>
            <a:r>
              <a:rPr lang="en-US" sz="2400" dirty="0" err="1">
                <a:effectLst/>
                <a:ea typeface="Calibri" panose="020F0502020204030204" pitchFamily="34" charset="0"/>
              </a:rPr>
              <a:t>được</a:t>
            </a:r>
            <a:r>
              <a:rPr lang="en-US" sz="2400" dirty="0">
                <a:effectLst/>
                <a:ea typeface="Calibri" panose="020F0502020204030204" pitchFamily="34" charset="0"/>
              </a:rPr>
              <a:t> train </a:t>
            </a:r>
            <a:r>
              <a:rPr lang="en-US" sz="2400" dirty="0" err="1">
                <a:effectLst/>
                <a:ea typeface="Calibri" panose="020F0502020204030204" pitchFamily="34" charset="0"/>
              </a:rPr>
              <a:t>trong</a:t>
            </a:r>
            <a:r>
              <a:rPr lang="en-US" sz="2400" dirty="0">
                <a:effectLst/>
                <a:ea typeface="Calibri" panose="020F0502020204030204" pitchFamily="34" charset="0"/>
              </a:rPr>
              <a:t> </a:t>
            </a:r>
            <a:r>
              <a:rPr lang="en-US" sz="2400" dirty="0" err="1">
                <a:effectLst/>
                <a:ea typeface="Calibri" panose="020F0502020204030204" pitchFamily="34" charset="0"/>
              </a:rPr>
              <a:t>thử</a:t>
            </a:r>
            <a:r>
              <a:rPr lang="en-US" sz="2400" dirty="0">
                <a:effectLst/>
                <a:ea typeface="Calibri" panose="020F0502020204030204" pitchFamily="34" charset="0"/>
              </a:rPr>
              <a:t> </a:t>
            </a:r>
            <a:r>
              <a:rPr lang="en-US" sz="2400" dirty="0" err="1">
                <a:effectLst/>
                <a:ea typeface="Calibri" panose="020F0502020204030204" pitchFamily="34" charset="0"/>
              </a:rPr>
              <a:t>nghiệm</a:t>
            </a:r>
            <a:r>
              <a:rPr lang="en-US" sz="2400" dirty="0">
                <a:effectLst/>
                <a:ea typeface="Calibri" panose="020F0502020204030204" pitchFamily="34" charset="0"/>
              </a:rPr>
              <a:t> (TN) 1, </a:t>
            </a:r>
            <a:r>
              <a:rPr lang="en-US" sz="2400" dirty="0" err="1">
                <a:effectLst/>
                <a:ea typeface="Calibri" panose="020F0502020204030204" pitchFamily="34" charset="0"/>
              </a:rPr>
              <a:t>tiếp</a:t>
            </a:r>
            <a:r>
              <a:rPr lang="en-US" sz="2400" dirty="0">
                <a:effectLst/>
                <a:ea typeface="Calibri" panose="020F0502020204030204" pitchFamily="34" charset="0"/>
              </a:rPr>
              <a:t> </a:t>
            </a:r>
            <a:r>
              <a:rPr lang="en-US" sz="2400" dirty="0" err="1">
                <a:effectLst/>
                <a:ea typeface="Calibri" panose="020F0502020204030204" pitchFamily="34" charset="0"/>
              </a:rPr>
              <a:t>tục</a:t>
            </a:r>
            <a:r>
              <a:rPr lang="en-US" sz="2400" dirty="0">
                <a:effectLst/>
                <a:ea typeface="Calibri" panose="020F0502020204030204" pitchFamily="34" charset="0"/>
              </a:rPr>
              <a:t> </a:t>
            </a:r>
            <a:r>
              <a:rPr lang="en-US" sz="2400" dirty="0" err="1">
                <a:effectLst/>
                <a:ea typeface="Calibri" panose="020F0502020204030204" pitchFamily="34" charset="0"/>
              </a:rPr>
              <a:t>hoàn</a:t>
            </a:r>
            <a:r>
              <a:rPr lang="en-US" sz="2400" dirty="0">
                <a:effectLst/>
                <a:ea typeface="Calibri" panose="020F0502020204030204" pitchFamily="34" charset="0"/>
              </a:rPr>
              <a:t> </a:t>
            </a:r>
            <a:r>
              <a:rPr lang="en-US" sz="2400" dirty="0" err="1">
                <a:effectLst/>
                <a:ea typeface="Calibri" panose="020F0502020204030204" pitchFamily="34" charset="0"/>
              </a:rPr>
              <a:t>thiện</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model </a:t>
            </a:r>
            <a:r>
              <a:rPr lang="en-US" sz="2400" dirty="0" err="1">
                <a:effectLst/>
                <a:ea typeface="Calibri" panose="020F0502020204030204" pitchFamily="34" charset="0"/>
              </a:rPr>
              <a:t>này</a:t>
            </a:r>
            <a:r>
              <a:rPr lang="en-US" sz="2400" dirty="0">
                <a:effectLst/>
                <a:ea typeface="Calibri" panose="020F0502020204030204" pitchFamily="34" charset="0"/>
              </a:rPr>
              <a:t> </a:t>
            </a:r>
            <a:r>
              <a:rPr lang="en-US" sz="2400" dirty="0" err="1">
                <a:effectLst/>
                <a:ea typeface="Calibri" panose="020F0502020204030204" pitchFamily="34" charset="0"/>
              </a:rPr>
              <a:t>trong</a:t>
            </a:r>
            <a:r>
              <a:rPr lang="en-US" sz="2400" dirty="0">
                <a:effectLst/>
                <a:ea typeface="Calibri" panose="020F0502020204030204" pitchFamily="34" charset="0"/>
              </a:rPr>
              <a:t> 25 epoch </a:t>
            </a:r>
            <a:r>
              <a:rPr lang="en-US" sz="2400" dirty="0" err="1">
                <a:effectLst/>
                <a:ea typeface="Calibri" panose="020F0502020204030204" pitchFamily="34" charset="0"/>
              </a:rPr>
              <a:t>trên</a:t>
            </a:r>
            <a:r>
              <a:rPr lang="en-US" sz="2400" dirty="0">
                <a:effectLst/>
                <a:ea typeface="Calibri" panose="020F0502020204030204" pitchFamily="34" charset="0"/>
              </a:rPr>
              <a:t> </a:t>
            </a:r>
            <a:r>
              <a:rPr lang="en-US" sz="2400" dirty="0" err="1">
                <a:effectLst/>
                <a:ea typeface="Calibri" panose="020F0502020204030204" pitchFamily="34" charset="0"/>
              </a:rPr>
              <a:t>mỗi</a:t>
            </a:r>
            <a:r>
              <a:rPr lang="en-US" sz="2400" dirty="0">
                <a:effectLst/>
                <a:ea typeface="Calibri" panose="020F0502020204030204" pitchFamily="34" charset="0"/>
              </a:rPr>
              <a:t> train set </a:t>
            </a:r>
            <a:r>
              <a:rPr lang="en-US" sz="2400" dirty="0" err="1">
                <a:effectLst/>
                <a:ea typeface="Calibri" panose="020F0502020204030204" pitchFamily="34" charset="0"/>
              </a:rPr>
              <a:t>riêng</a:t>
            </a:r>
            <a:r>
              <a:rPr lang="en-US" sz="2400" dirty="0">
                <a:effectLst/>
                <a:ea typeface="Calibri" panose="020F0502020204030204" pitchFamily="34" charset="0"/>
              </a:rPr>
              <a:t> </a:t>
            </a:r>
            <a:r>
              <a:rPr lang="en-US" sz="2400" dirty="0" err="1">
                <a:effectLst/>
                <a:ea typeface="Calibri" panose="020F0502020204030204" pitchFamily="34" charset="0"/>
              </a:rPr>
              <a:t>biệt</a:t>
            </a:r>
            <a:endParaRPr lang="en-US" sz="2400" dirty="0">
              <a:effectLst/>
              <a:ea typeface="Calibri" panose="020F0502020204030204" pitchFamily="34" charset="0"/>
            </a:endParaRPr>
          </a:p>
          <a:p>
            <a:pPr marL="0" indent="0">
              <a:buNone/>
            </a:pPr>
            <a:endParaRPr lang="en-US" dirty="0"/>
          </a:p>
          <a:p>
            <a:endParaRPr lang="en-US" dirty="0"/>
          </a:p>
        </p:txBody>
      </p:sp>
    </p:spTree>
    <p:extLst>
      <p:ext uri="{BB962C8B-B14F-4D97-AF65-F5344CB8AC3E}">
        <p14:creationId xmlns:p14="http://schemas.microsoft.com/office/powerpoint/2010/main" val="2822642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8A542-051B-2BDD-709E-F7455B1AAABC}"/>
              </a:ext>
            </a:extLst>
          </p:cNvPr>
          <p:cNvSpPr>
            <a:spLocks noGrp="1"/>
          </p:cNvSpPr>
          <p:nvPr>
            <p:ph idx="1"/>
          </p:nvPr>
        </p:nvSpPr>
        <p:spPr>
          <a:xfrm>
            <a:off x="4503906" y="924855"/>
            <a:ext cx="7078493" cy="4705109"/>
          </a:xfrm>
        </p:spPr>
        <p:txBody>
          <a:bodyPr/>
          <a:lstStyle/>
          <a:p>
            <a:pPr marL="342900" indent="-342900">
              <a:lnSpc>
                <a:spcPct val="107000"/>
              </a:lnSpc>
              <a:buFont typeface="Times New Roman" panose="02020603050405020304" pitchFamily="18" charset="0"/>
              <a:buChar char="-"/>
            </a:pPr>
            <a:r>
              <a:rPr lang="en-US" sz="2400" dirty="0" err="1">
                <a:effectLst/>
                <a:ea typeface="Calibri" panose="020F0502020204030204" pitchFamily="34" charset="0"/>
              </a:rPr>
              <a:t>Đánh</a:t>
            </a:r>
            <a:r>
              <a:rPr lang="en-US" sz="2400" dirty="0">
                <a:effectLst/>
                <a:ea typeface="Calibri" panose="020F0502020204030204" pitchFamily="34" charset="0"/>
              </a:rPr>
              <a:t> </a:t>
            </a:r>
            <a:r>
              <a:rPr lang="en-US" sz="2400" dirty="0" err="1">
                <a:effectLst/>
                <a:ea typeface="Calibri" panose="020F0502020204030204" pitchFamily="34" charset="0"/>
              </a:rPr>
              <a:t>giá</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model </a:t>
            </a:r>
            <a:r>
              <a:rPr lang="en-US" sz="2400" dirty="0" err="1">
                <a:effectLst/>
                <a:ea typeface="Calibri" panose="020F0502020204030204" pitchFamily="34" charset="0"/>
              </a:rPr>
              <a:t>hoàn</a:t>
            </a:r>
            <a:r>
              <a:rPr lang="en-US" sz="2400" dirty="0">
                <a:effectLst/>
                <a:ea typeface="Calibri" panose="020F0502020204030204" pitchFamily="34" charset="0"/>
              </a:rPr>
              <a:t> </a:t>
            </a:r>
            <a:r>
              <a:rPr lang="en-US" sz="2400" dirty="0" err="1">
                <a:effectLst/>
                <a:ea typeface="Calibri" panose="020F0502020204030204" pitchFamily="34" charset="0"/>
              </a:rPr>
              <a:t>thiện</a:t>
            </a:r>
            <a:r>
              <a:rPr lang="en-US" sz="2400" dirty="0">
                <a:effectLst/>
                <a:ea typeface="Calibri" panose="020F0502020204030204" pitchFamily="34" charset="0"/>
              </a:rPr>
              <a:t> </a:t>
            </a:r>
            <a:r>
              <a:rPr lang="en-US" sz="2400" dirty="0" err="1">
                <a:effectLst/>
                <a:ea typeface="Calibri" panose="020F0502020204030204" pitchFamily="34" charset="0"/>
              </a:rPr>
              <a:t>trên</a:t>
            </a:r>
            <a:r>
              <a:rPr lang="en-US" sz="2400" dirty="0">
                <a:effectLst/>
                <a:ea typeface="Calibri" panose="020F0502020204030204" pitchFamily="34" charset="0"/>
              </a:rPr>
              <a:t> </a:t>
            </a:r>
            <a:r>
              <a:rPr lang="en-US" sz="2400" dirty="0" err="1">
                <a:effectLst/>
                <a:ea typeface="Calibri" panose="020F0502020204030204" pitchFamily="34" charset="0"/>
              </a:rPr>
              <a:t>mỗi</a:t>
            </a:r>
            <a:r>
              <a:rPr lang="en-US" sz="2400" dirty="0">
                <a:effectLst/>
                <a:ea typeface="Calibri" panose="020F0502020204030204" pitchFamily="34" charset="0"/>
              </a:rPr>
              <a:t> train set, </a:t>
            </a:r>
            <a:r>
              <a:rPr lang="en-US" sz="2400" dirty="0" err="1">
                <a:effectLst/>
                <a:ea typeface="Calibri" panose="020F0502020204030204" pitchFamily="34" charset="0"/>
              </a:rPr>
              <a:t>cho</a:t>
            </a:r>
            <a:r>
              <a:rPr lang="en-US" sz="2400" dirty="0">
                <a:effectLst/>
                <a:ea typeface="Calibri" panose="020F0502020204030204" pitchFamily="34" charset="0"/>
              </a:rPr>
              <a:t> </a:t>
            </a:r>
            <a:r>
              <a:rPr lang="en-US" sz="2400" dirty="0" err="1">
                <a:effectLst/>
                <a:ea typeface="Calibri" panose="020F0502020204030204" pitchFamily="34" charset="0"/>
              </a:rPr>
              <a:t>phép</a:t>
            </a:r>
            <a:r>
              <a:rPr lang="en-US" sz="2400" dirty="0">
                <a:effectLst/>
                <a:ea typeface="Calibri" panose="020F0502020204030204" pitchFamily="34" charset="0"/>
              </a:rPr>
              <a:t> </a:t>
            </a:r>
            <a:r>
              <a:rPr lang="en-US" sz="2400" dirty="0" err="1">
                <a:effectLst/>
                <a:ea typeface="Calibri" panose="020F0502020204030204" pitchFamily="34" charset="0"/>
              </a:rPr>
              <a:t>kiểm</a:t>
            </a:r>
            <a:r>
              <a:rPr lang="en-US" sz="2400" dirty="0">
                <a:effectLst/>
                <a:ea typeface="Calibri" panose="020F0502020204030204" pitchFamily="34" charset="0"/>
              </a:rPr>
              <a:t> </a:t>
            </a:r>
            <a:r>
              <a:rPr lang="en-US" sz="2400" dirty="0" err="1">
                <a:effectLst/>
                <a:ea typeface="Calibri" panose="020F0502020204030204" pitchFamily="34" charset="0"/>
              </a:rPr>
              <a:t>tra</a:t>
            </a:r>
            <a:r>
              <a:rPr lang="en-US" sz="2400" dirty="0">
                <a:effectLst/>
                <a:ea typeface="Calibri" panose="020F0502020204030204" pitchFamily="34" charset="0"/>
              </a:rPr>
              <a:t> </a:t>
            </a:r>
            <a:r>
              <a:rPr lang="en-US" sz="2400" dirty="0" err="1">
                <a:effectLst/>
                <a:ea typeface="Calibri" panose="020F0502020204030204" pitchFamily="34" charset="0"/>
              </a:rPr>
              <a:t>tất</a:t>
            </a:r>
            <a:r>
              <a:rPr lang="en-US" sz="2400" dirty="0">
                <a:effectLst/>
                <a:ea typeface="Calibri" panose="020F0502020204030204" pitchFamily="34" charset="0"/>
              </a:rPr>
              <a:t> </a:t>
            </a:r>
            <a:r>
              <a:rPr lang="en-US" sz="2400" dirty="0" err="1">
                <a:effectLst/>
                <a:ea typeface="Calibri" panose="020F0502020204030204" pitchFamily="34" charset="0"/>
              </a:rPr>
              <a:t>cả</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a:t>
            </a:r>
            <a:r>
              <a:rPr lang="en-US" sz="2400" dirty="0" err="1">
                <a:effectLst/>
                <a:ea typeface="Calibri" panose="020F0502020204030204" pitchFamily="34" charset="0"/>
              </a:rPr>
              <a:t>tương</a:t>
            </a:r>
            <a:r>
              <a:rPr lang="en-US" sz="2400" dirty="0">
                <a:effectLst/>
                <a:ea typeface="Calibri" panose="020F0502020204030204" pitchFamily="34" charset="0"/>
              </a:rPr>
              <a:t> </a:t>
            </a:r>
            <a:r>
              <a:rPr lang="en-US" sz="2400" dirty="0" err="1">
                <a:effectLst/>
                <a:ea typeface="Calibri" panose="020F0502020204030204" pitchFamily="34" charset="0"/>
              </a:rPr>
              <a:t>tác</a:t>
            </a:r>
            <a:r>
              <a:rPr lang="en-US" sz="2400" dirty="0">
                <a:effectLst/>
                <a:ea typeface="Calibri" panose="020F0502020204030204" pitchFamily="34" charset="0"/>
              </a:rPr>
              <a:t> </a:t>
            </a:r>
            <a:r>
              <a:rPr lang="en-US" sz="2400" dirty="0" err="1">
                <a:effectLst/>
                <a:ea typeface="Calibri" panose="020F0502020204030204" pitchFamily="34" charset="0"/>
              </a:rPr>
              <a:t>theo</a:t>
            </a:r>
            <a:r>
              <a:rPr lang="en-US" sz="2400" dirty="0">
                <a:effectLst/>
                <a:ea typeface="Calibri" panose="020F0502020204030204" pitchFamily="34" charset="0"/>
              </a:rPr>
              <a:t> </a:t>
            </a:r>
            <a:r>
              <a:rPr lang="en-US" sz="2400" dirty="0" err="1">
                <a:effectLst/>
                <a:ea typeface="Calibri" panose="020F0502020204030204" pitchFamily="34" charset="0"/>
              </a:rPr>
              <a:t>cặp</a:t>
            </a:r>
            <a:r>
              <a:rPr lang="en-US" sz="2400" dirty="0">
                <a:effectLst/>
                <a:ea typeface="Calibri" panose="020F0502020204030204" pitchFamily="34" charset="0"/>
              </a:rPr>
              <a:t> </a:t>
            </a:r>
            <a:r>
              <a:rPr lang="en-US" sz="2400" dirty="0" err="1">
                <a:effectLst/>
                <a:ea typeface="Calibri" panose="020F0502020204030204" pitchFamily="34" charset="0"/>
              </a:rPr>
              <a:t>có</a:t>
            </a:r>
            <a:r>
              <a:rPr lang="en-US" sz="2400" dirty="0">
                <a:effectLst/>
                <a:ea typeface="Calibri" panose="020F0502020204030204" pitchFamily="34" charset="0"/>
              </a:rPr>
              <a:t> </a:t>
            </a:r>
            <a:r>
              <a:rPr lang="en-US" sz="2400" dirty="0" err="1">
                <a:effectLst/>
                <a:ea typeface="Calibri" panose="020F0502020204030204" pitchFamily="34" charset="0"/>
              </a:rPr>
              <a:t>thể</a:t>
            </a:r>
            <a:r>
              <a:rPr lang="en-US" sz="2400" dirty="0">
                <a:effectLst/>
                <a:ea typeface="Calibri" panose="020F0502020204030204" pitchFamily="34" charset="0"/>
              </a:rPr>
              <a:t> </a:t>
            </a:r>
            <a:r>
              <a:rPr lang="en-US" sz="2400" dirty="0" err="1">
                <a:effectLst/>
                <a:ea typeface="Calibri" panose="020F0502020204030204" pitchFamily="34" charset="0"/>
              </a:rPr>
              <a:t>có</a:t>
            </a:r>
            <a:r>
              <a:rPr lang="en-US" sz="2400" dirty="0">
                <a:effectLst/>
                <a:ea typeface="Calibri" panose="020F0502020204030204" pitchFamily="34" charset="0"/>
              </a:rPr>
              <a:t> </a:t>
            </a:r>
            <a:r>
              <a:rPr lang="en-US" sz="2400" dirty="0" err="1">
                <a:effectLst/>
                <a:ea typeface="Calibri" panose="020F0502020204030204" pitchFamily="34" charset="0"/>
              </a:rPr>
              <a:t>giữa</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category</a:t>
            </a:r>
          </a:p>
          <a:p>
            <a:pPr marL="342900" lvl="0" indent="-342900">
              <a:lnSpc>
                <a:spcPct val="107000"/>
              </a:lnSpc>
              <a:buFont typeface="Times New Roman" panose="02020603050405020304" pitchFamily="18" charset="0"/>
              <a:buChar char="-"/>
            </a:pPr>
            <a:r>
              <a:rPr lang="en-US" sz="2400" dirty="0" err="1">
                <a:effectLst/>
                <a:ea typeface="Calibri" panose="020F0502020204030204" pitchFamily="34" charset="0"/>
              </a:rPr>
              <a:t>Thấy</a:t>
            </a:r>
            <a:r>
              <a:rPr lang="en-US" sz="2400" dirty="0">
                <a:effectLst/>
                <a:ea typeface="Calibri" panose="020F0502020204030204" pitchFamily="34" charset="0"/>
              </a:rPr>
              <a:t> </a:t>
            </a:r>
            <a:r>
              <a:rPr lang="en-US" sz="2400" dirty="0" err="1">
                <a:effectLst/>
                <a:ea typeface="Calibri" panose="020F0502020204030204" pitchFamily="34" charset="0"/>
              </a:rPr>
              <a:t>rằng</a:t>
            </a:r>
            <a:r>
              <a:rPr lang="en-US" sz="2400" dirty="0">
                <a:effectLst/>
                <a:ea typeface="Calibri" panose="020F0502020204030204" pitchFamily="34" charset="0"/>
              </a:rPr>
              <a:t> </a:t>
            </a:r>
            <a:r>
              <a:rPr lang="en-US" sz="2400" dirty="0" err="1">
                <a:effectLst/>
                <a:ea typeface="Calibri" panose="020F0502020204030204" pitchFamily="34" charset="0"/>
              </a:rPr>
              <a:t>chuyển</a:t>
            </a:r>
            <a:r>
              <a:rPr lang="en-US" sz="2400" dirty="0">
                <a:effectLst/>
                <a:ea typeface="Calibri" panose="020F0502020204030204" pitchFamily="34" charset="0"/>
              </a:rPr>
              <a:t> </a:t>
            </a:r>
            <a:r>
              <a:rPr lang="en-US" sz="2400" dirty="0" err="1">
                <a:effectLst/>
                <a:ea typeface="Calibri" panose="020F0502020204030204" pitchFamily="34" charset="0"/>
              </a:rPr>
              <a:t>đổi</a:t>
            </a:r>
            <a:r>
              <a:rPr lang="en-US" sz="2400" dirty="0">
                <a:effectLst/>
                <a:ea typeface="Calibri" panose="020F0502020204030204" pitchFamily="34" charset="0"/>
              </a:rPr>
              <a:t> </a:t>
            </a:r>
            <a:r>
              <a:rPr lang="en-US" sz="2400" dirty="0" err="1">
                <a:effectLst/>
                <a:ea typeface="Calibri" panose="020F0502020204030204" pitchFamily="34" charset="0"/>
              </a:rPr>
              <a:t>tích</a:t>
            </a:r>
            <a:r>
              <a:rPr lang="en-US" sz="2400" dirty="0">
                <a:effectLst/>
                <a:ea typeface="Calibri" panose="020F0502020204030204" pitchFamily="34" charset="0"/>
              </a:rPr>
              <a:t> </a:t>
            </a:r>
            <a:r>
              <a:rPr lang="en-US" sz="2400" dirty="0" err="1">
                <a:effectLst/>
                <a:ea typeface="Calibri" panose="020F0502020204030204" pitchFamily="34" charset="0"/>
              </a:rPr>
              <a:t>cực</a:t>
            </a:r>
            <a:r>
              <a:rPr lang="en-US" sz="2400" dirty="0">
                <a:effectLst/>
                <a:ea typeface="Calibri" panose="020F0502020204030204" pitchFamily="34" charset="0"/>
              </a:rPr>
              <a:t> </a:t>
            </a:r>
            <a:r>
              <a:rPr lang="en-US" sz="2400" dirty="0" err="1">
                <a:effectLst/>
                <a:ea typeface="Calibri" panose="020F0502020204030204" pitchFamily="34" charset="0"/>
              </a:rPr>
              <a:t>thường</a:t>
            </a:r>
            <a:r>
              <a:rPr lang="en-US" sz="2400" dirty="0">
                <a:effectLst/>
                <a:ea typeface="Calibri" panose="020F0502020204030204" pitchFamily="34" charset="0"/>
              </a:rPr>
              <a:t> </a:t>
            </a:r>
            <a:r>
              <a:rPr lang="en-US" sz="2400" dirty="0" err="1">
                <a:effectLst/>
                <a:ea typeface="Calibri" panose="020F0502020204030204" pitchFamily="34" charset="0"/>
              </a:rPr>
              <a:t>chỉ</a:t>
            </a:r>
            <a:r>
              <a:rPr lang="en-US" sz="2400" dirty="0">
                <a:effectLst/>
                <a:ea typeface="Calibri" panose="020F0502020204030204" pitchFamily="34" charset="0"/>
              </a:rPr>
              <a:t> </a:t>
            </a:r>
            <a:r>
              <a:rPr lang="en-US" sz="2400" dirty="0" err="1">
                <a:effectLst/>
                <a:ea typeface="Calibri" panose="020F0502020204030204" pitchFamily="34" charset="0"/>
              </a:rPr>
              <a:t>xảy</a:t>
            </a:r>
            <a:r>
              <a:rPr lang="en-US" sz="2400" dirty="0">
                <a:effectLst/>
                <a:ea typeface="Calibri" panose="020F0502020204030204" pitchFamily="34" charset="0"/>
              </a:rPr>
              <a:t> </a:t>
            </a:r>
            <a:r>
              <a:rPr lang="en-US" sz="2400" dirty="0" err="1">
                <a:effectLst/>
                <a:ea typeface="Calibri" panose="020F0502020204030204" pitchFamily="34" charset="0"/>
              </a:rPr>
              <a:t>ra</a:t>
            </a:r>
            <a:r>
              <a:rPr lang="en-US" sz="2400" dirty="0">
                <a:effectLst/>
                <a:ea typeface="Calibri" panose="020F0502020204030204" pitchFamily="34" charset="0"/>
              </a:rPr>
              <a:t> </a:t>
            </a:r>
            <a:r>
              <a:rPr lang="en-US" sz="2400" dirty="0" err="1">
                <a:effectLst/>
                <a:ea typeface="Calibri" panose="020F0502020204030204" pitchFamily="34" charset="0"/>
              </a:rPr>
              <a:t>khi</a:t>
            </a:r>
            <a:r>
              <a:rPr lang="en-US" sz="2400" dirty="0">
                <a:effectLst/>
                <a:ea typeface="Calibri" panose="020F0502020204030204" pitchFamily="34" charset="0"/>
              </a:rPr>
              <a:t> </a:t>
            </a:r>
            <a:r>
              <a:rPr lang="en-US" sz="2400" dirty="0" err="1">
                <a:effectLst/>
                <a:ea typeface="Calibri" panose="020F0502020204030204" pitchFamily="34" charset="0"/>
              </a:rPr>
              <a:t>một</a:t>
            </a:r>
            <a:r>
              <a:rPr lang="en-US" sz="2400" dirty="0">
                <a:effectLst/>
                <a:ea typeface="Calibri" panose="020F0502020204030204" pitchFamily="34" charset="0"/>
              </a:rPr>
              <a:t> model </a:t>
            </a:r>
            <a:r>
              <a:rPr lang="en-US" sz="2400" dirty="0" err="1">
                <a:effectLst/>
                <a:ea typeface="Calibri" panose="020F0502020204030204" pitchFamily="34" charset="0"/>
              </a:rPr>
              <a:t>được</a:t>
            </a:r>
            <a:r>
              <a:rPr lang="en-US" sz="2400" dirty="0">
                <a:effectLst/>
                <a:ea typeface="Calibri" panose="020F0502020204030204" pitchFamily="34" charset="0"/>
              </a:rPr>
              <a:t> train </a:t>
            </a:r>
            <a:r>
              <a:rPr lang="en-US" sz="2400" dirty="0" err="1">
                <a:effectLst/>
                <a:ea typeface="Calibri" panose="020F0502020204030204" pitchFamily="34" charset="0"/>
              </a:rPr>
              <a:t>trên</a:t>
            </a:r>
            <a:r>
              <a:rPr lang="en-US" sz="2400" dirty="0">
                <a:effectLst/>
                <a:ea typeface="Calibri" panose="020F0502020204030204" pitchFamily="34" charset="0"/>
              </a:rPr>
              <a:t> </a:t>
            </a:r>
            <a:r>
              <a:rPr lang="en-US" sz="2400" dirty="0" err="1">
                <a:effectLst/>
                <a:ea typeface="Calibri" panose="020F0502020204030204" pitchFamily="34" charset="0"/>
              </a:rPr>
              <a:t>cùng</a:t>
            </a:r>
            <a:r>
              <a:rPr lang="en-US" sz="2400" dirty="0">
                <a:effectLst/>
                <a:ea typeface="Calibri" panose="020F0502020204030204" pitchFamily="34" charset="0"/>
              </a:rPr>
              <a:t> </a:t>
            </a:r>
            <a:r>
              <a:rPr lang="en-US" sz="2400" dirty="0" err="1">
                <a:effectLst/>
                <a:ea typeface="Calibri" panose="020F0502020204030204" pitchFamily="34" charset="0"/>
              </a:rPr>
              <a:t>một</a:t>
            </a:r>
            <a:r>
              <a:rPr lang="en-US" sz="2400" dirty="0">
                <a:effectLst/>
                <a:ea typeface="Calibri" panose="020F0502020204030204" pitchFamily="34" charset="0"/>
              </a:rPr>
              <a:t> category </a:t>
            </a:r>
            <a:r>
              <a:rPr lang="en-US" sz="2400" dirty="0" err="1">
                <a:effectLst/>
                <a:ea typeface="Calibri" panose="020F0502020204030204" pitchFamily="34" charset="0"/>
              </a:rPr>
              <a:t>mà</a:t>
            </a:r>
            <a:r>
              <a:rPr lang="en-US" sz="2400" dirty="0">
                <a:effectLst/>
                <a:ea typeface="Calibri" panose="020F0502020204030204" pitchFamily="34" charset="0"/>
              </a:rPr>
              <a:t> </a:t>
            </a:r>
            <a:r>
              <a:rPr lang="en-US" sz="2400" dirty="0" err="1">
                <a:effectLst/>
                <a:ea typeface="Calibri" panose="020F0502020204030204" pitchFamily="34" charset="0"/>
              </a:rPr>
              <a:t>nó</a:t>
            </a:r>
            <a:r>
              <a:rPr lang="en-US" sz="2400" dirty="0">
                <a:effectLst/>
                <a:ea typeface="Calibri" panose="020F0502020204030204" pitchFamily="34" charset="0"/>
              </a:rPr>
              <a:t> </a:t>
            </a:r>
            <a:r>
              <a:rPr lang="en-US" sz="2400" dirty="0" err="1">
                <a:effectLst/>
                <a:ea typeface="Calibri" panose="020F0502020204030204" pitchFamily="34" charset="0"/>
              </a:rPr>
              <a:t>đang</a:t>
            </a:r>
            <a:r>
              <a:rPr lang="en-US" sz="2400" dirty="0">
                <a:effectLst/>
                <a:ea typeface="Calibri" panose="020F0502020204030204" pitchFamily="34" charset="0"/>
              </a:rPr>
              <a:t> </a:t>
            </a:r>
            <a:r>
              <a:rPr lang="en-US" sz="2400" dirty="0" err="1">
                <a:effectLst/>
                <a:ea typeface="Calibri" panose="020F0502020204030204" pitchFamily="34" charset="0"/>
              </a:rPr>
              <a:t>được</a:t>
            </a:r>
            <a:r>
              <a:rPr lang="en-US" sz="2400" dirty="0">
                <a:effectLst/>
                <a:ea typeface="Calibri" panose="020F0502020204030204" pitchFamily="34" charset="0"/>
              </a:rPr>
              <a:t> </a:t>
            </a:r>
            <a:r>
              <a:rPr lang="en-US" sz="2400" dirty="0" err="1">
                <a:effectLst/>
                <a:ea typeface="Calibri" panose="020F0502020204030204" pitchFamily="34" charset="0"/>
              </a:rPr>
              <a:t>thử</a:t>
            </a:r>
            <a:r>
              <a:rPr lang="en-US" sz="2400" dirty="0">
                <a:effectLst/>
                <a:ea typeface="Calibri" panose="020F0502020204030204" pitchFamily="34" charset="0"/>
              </a:rPr>
              <a:t> </a:t>
            </a:r>
            <a:r>
              <a:rPr lang="en-US" sz="2400" dirty="0" err="1">
                <a:effectLst/>
                <a:ea typeface="Calibri" panose="020F0502020204030204" pitchFamily="34" charset="0"/>
              </a:rPr>
              <a:t>nghiệm</a:t>
            </a:r>
            <a:r>
              <a:rPr lang="en-US" sz="2400" dirty="0">
                <a:effectLst/>
                <a:ea typeface="Calibri" panose="020F0502020204030204" pitchFamily="34" charset="0"/>
              </a:rPr>
              <a:t>. Train </a:t>
            </a:r>
            <a:r>
              <a:rPr lang="en-US" sz="2400" dirty="0" err="1">
                <a:effectLst/>
                <a:ea typeface="Calibri" panose="020F0502020204030204" pitchFamily="34" charset="0"/>
              </a:rPr>
              <a:t>trên</a:t>
            </a:r>
            <a:r>
              <a:rPr lang="en-US" sz="2400" dirty="0">
                <a:effectLst/>
                <a:ea typeface="Calibri" panose="020F0502020204030204" pitchFamily="34" charset="0"/>
              </a:rPr>
              <a:t> </a:t>
            </a:r>
            <a:r>
              <a:rPr lang="en-US" sz="2400" dirty="0" err="1">
                <a:effectLst/>
                <a:ea typeface="Calibri" panose="020F0502020204030204" pitchFamily="34" charset="0"/>
              </a:rPr>
              <a:t>một</a:t>
            </a:r>
            <a:r>
              <a:rPr lang="en-US" sz="2400" dirty="0">
                <a:effectLst/>
                <a:ea typeface="Calibri" panose="020F0502020204030204" pitchFamily="34" charset="0"/>
              </a:rPr>
              <a:t> category </a:t>
            </a:r>
            <a:r>
              <a:rPr lang="en-US" sz="2400" dirty="0" err="1">
                <a:effectLst/>
                <a:ea typeface="Calibri" panose="020F0502020204030204" pitchFamily="34" charset="0"/>
              </a:rPr>
              <a:t>khác</a:t>
            </a:r>
            <a:r>
              <a:rPr lang="en-US" sz="2400" dirty="0">
                <a:effectLst/>
                <a:ea typeface="Calibri" panose="020F0502020204030204" pitchFamily="34" charset="0"/>
              </a:rPr>
              <a:t> </a:t>
            </a:r>
            <a:r>
              <a:rPr lang="en-US" sz="2400" dirty="0" err="1">
                <a:effectLst/>
                <a:ea typeface="Calibri" panose="020F0502020204030204" pitchFamily="34" charset="0"/>
              </a:rPr>
              <a:t>sẽ</a:t>
            </a:r>
            <a:r>
              <a:rPr lang="en-US" sz="2400" dirty="0">
                <a:effectLst/>
                <a:ea typeface="Calibri" panose="020F0502020204030204" pitchFamily="34" charset="0"/>
              </a:rPr>
              <a:t> </a:t>
            </a:r>
            <a:r>
              <a:rPr lang="en-US" sz="2400" dirty="0" err="1">
                <a:effectLst/>
                <a:ea typeface="Calibri" panose="020F0502020204030204" pitchFamily="34" charset="0"/>
              </a:rPr>
              <a:t>ít</a:t>
            </a:r>
            <a:r>
              <a:rPr lang="en-US" sz="2400" dirty="0">
                <a:effectLst/>
                <a:ea typeface="Calibri" panose="020F0502020204030204" pitchFamily="34" charset="0"/>
              </a:rPr>
              <a:t> </a:t>
            </a:r>
            <a:r>
              <a:rPr lang="en-US" sz="2400" dirty="0" err="1">
                <a:effectLst/>
                <a:ea typeface="Calibri" panose="020F0502020204030204" pitchFamily="34" charset="0"/>
              </a:rPr>
              <a:t>hoặc</a:t>
            </a:r>
            <a:r>
              <a:rPr lang="en-US" sz="2400" dirty="0">
                <a:effectLst/>
                <a:ea typeface="Calibri" panose="020F0502020204030204" pitchFamily="34" charset="0"/>
              </a:rPr>
              <a:t> </a:t>
            </a:r>
            <a:r>
              <a:rPr lang="en-US" sz="2400" dirty="0" err="1">
                <a:effectLst/>
                <a:ea typeface="Calibri" panose="020F0502020204030204" pitchFamily="34" charset="0"/>
              </a:rPr>
              <a:t>không</a:t>
            </a:r>
            <a:r>
              <a:rPr lang="en-US" sz="2400" dirty="0">
                <a:effectLst/>
                <a:ea typeface="Calibri" panose="020F0502020204030204" pitchFamily="34" charset="0"/>
              </a:rPr>
              <a:t> </a:t>
            </a:r>
            <a:r>
              <a:rPr lang="en-US" sz="2400" dirty="0" err="1">
                <a:effectLst/>
                <a:ea typeface="Calibri" panose="020F0502020204030204" pitchFamily="34" charset="0"/>
              </a:rPr>
              <a:t>ảnh</a:t>
            </a:r>
            <a:r>
              <a:rPr lang="en-US" sz="2400" dirty="0">
                <a:effectLst/>
                <a:ea typeface="Calibri" panose="020F0502020204030204" pitchFamily="34" charset="0"/>
              </a:rPr>
              <a:t> </a:t>
            </a:r>
            <a:r>
              <a:rPr lang="en-US" sz="2400" dirty="0" err="1">
                <a:effectLst/>
                <a:ea typeface="Calibri" panose="020F0502020204030204" pitchFamily="34" charset="0"/>
              </a:rPr>
              <a:t>hưởng</a:t>
            </a:r>
            <a:r>
              <a:rPr lang="en-US" sz="2400" dirty="0">
                <a:effectLst/>
                <a:ea typeface="Calibri" panose="020F0502020204030204" pitchFamily="34" charset="0"/>
              </a:rPr>
              <a:t> </a:t>
            </a:r>
            <a:r>
              <a:rPr lang="en-US" sz="2400" dirty="0" err="1">
                <a:effectLst/>
                <a:ea typeface="Calibri" panose="020F0502020204030204" pitchFamily="34" charset="0"/>
              </a:rPr>
              <a:t>đến</a:t>
            </a:r>
            <a:r>
              <a:rPr lang="en-US" sz="2400" dirty="0">
                <a:effectLst/>
                <a:ea typeface="Calibri" panose="020F0502020204030204" pitchFamily="34" charset="0"/>
              </a:rPr>
              <a:t> category </a:t>
            </a:r>
            <a:r>
              <a:rPr lang="en-US" sz="2400" dirty="0" err="1">
                <a:effectLst/>
                <a:ea typeface="Calibri" panose="020F0502020204030204" pitchFamily="34" charset="0"/>
              </a:rPr>
              <a:t>mục</a:t>
            </a:r>
            <a:r>
              <a:rPr lang="en-US" sz="2400" dirty="0">
                <a:effectLst/>
                <a:ea typeface="Calibri" panose="020F0502020204030204" pitchFamily="34" charset="0"/>
              </a:rPr>
              <a:t> </a:t>
            </a:r>
            <a:r>
              <a:rPr lang="en-US" sz="2400" dirty="0" err="1">
                <a:effectLst/>
                <a:ea typeface="Calibri" panose="020F0502020204030204" pitchFamily="34" charset="0"/>
              </a:rPr>
              <a:t>tiêu</a:t>
            </a:r>
            <a:endParaRPr lang="en-US" sz="2400" dirty="0">
              <a:effectLst/>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US" sz="2400" dirty="0" err="1">
                <a:effectLst/>
                <a:ea typeface="Calibri" panose="020F0502020204030204" pitchFamily="34" charset="0"/>
              </a:rPr>
              <a:t>BabyBERTa</a:t>
            </a:r>
            <a:r>
              <a:rPr lang="en-US" sz="2400" dirty="0">
                <a:effectLst/>
                <a:ea typeface="Calibri" panose="020F0502020204030204" pitchFamily="34" charset="0"/>
              </a:rPr>
              <a:t> </a:t>
            </a:r>
            <a:r>
              <a:rPr lang="en-US" sz="2400" dirty="0" err="1">
                <a:effectLst/>
                <a:ea typeface="Calibri" panose="020F0502020204030204" pitchFamily="34" charset="0"/>
              </a:rPr>
              <a:t>lại</a:t>
            </a:r>
            <a:r>
              <a:rPr lang="en-US" sz="2400" dirty="0">
                <a:effectLst/>
                <a:ea typeface="Calibri" panose="020F0502020204030204" pitchFamily="34" charset="0"/>
              </a:rPr>
              <a:t> </a:t>
            </a:r>
            <a:r>
              <a:rPr lang="en-US" sz="2400" dirty="0" err="1">
                <a:effectLst/>
                <a:ea typeface="Calibri" panose="020F0502020204030204" pitchFamily="34" charset="0"/>
              </a:rPr>
              <a:t>là</a:t>
            </a:r>
            <a:r>
              <a:rPr lang="en-US" sz="2400" dirty="0">
                <a:effectLst/>
                <a:ea typeface="Calibri" panose="020F0502020204030204" pitchFamily="34" charset="0"/>
              </a:rPr>
              <a:t> </a:t>
            </a:r>
            <a:r>
              <a:rPr lang="en-US" sz="2400" dirty="0" err="1">
                <a:effectLst/>
                <a:ea typeface="Calibri" panose="020F0502020204030204" pitchFamily="34" charset="0"/>
              </a:rPr>
              <a:t>một</a:t>
            </a:r>
            <a:r>
              <a:rPr lang="en-US" sz="2400" dirty="0">
                <a:effectLst/>
                <a:ea typeface="Calibri" panose="020F0502020204030204" pitchFamily="34" charset="0"/>
              </a:rPr>
              <a:t> </a:t>
            </a:r>
            <a:r>
              <a:rPr lang="en-US" sz="2400" dirty="0" err="1">
                <a:effectLst/>
                <a:ea typeface="Calibri" panose="020F0502020204030204" pitchFamily="34" charset="0"/>
              </a:rPr>
              <a:t>ngoại</a:t>
            </a:r>
            <a:r>
              <a:rPr lang="en-US" sz="2400" dirty="0">
                <a:effectLst/>
                <a:ea typeface="Calibri" panose="020F0502020204030204" pitchFamily="34" charset="0"/>
              </a:rPr>
              <a:t> </a:t>
            </a:r>
            <a:r>
              <a:rPr lang="en-US" sz="2400" dirty="0" err="1">
                <a:effectLst/>
                <a:ea typeface="Calibri" panose="020F0502020204030204" pitchFamily="34" charset="0"/>
              </a:rPr>
              <a:t>lệ</a:t>
            </a:r>
            <a:r>
              <a:rPr lang="en-US" sz="2400" dirty="0">
                <a:effectLst/>
                <a:ea typeface="Calibri" panose="020F0502020204030204" pitchFamily="34" charset="0"/>
              </a:rPr>
              <a:t>, </a:t>
            </a:r>
            <a:r>
              <a:rPr lang="en-US" sz="2400" dirty="0" err="1">
                <a:effectLst/>
                <a:ea typeface="Calibri" panose="020F0502020204030204" pitchFamily="34" charset="0"/>
              </a:rPr>
              <a:t>chuyển</a:t>
            </a:r>
            <a:r>
              <a:rPr lang="en-US" sz="2400" dirty="0">
                <a:effectLst/>
                <a:ea typeface="Calibri" panose="020F0502020204030204" pitchFamily="34" charset="0"/>
              </a:rPr>
              <a:t> </a:t>
            </a:r>
            <a:r>
              <a:rPr lang="en-US" sz="2400" dirty="0" err="1">
                <a:effectLst/>
                <a:ea typeface="Calibri" panose="020F0502020204030204" pitchFamily="34" charset="0"/>
              </a:rPr>
              <a:t>đổi</a:t>
            </a:r>
            <a:r>
              <a:rPr lang="en-US" sz="2400" dirty="0">
                <a:effectLst/>
                <a:ea typeface="Calibri" panose="020F0502020204030204" pitchFamily="34" charset="0"/>
              </a:rPr>
              <a:t> </a:t>
            </a:r>
            <a:r>
              <a:rPr lang="en-US" sz="2400" dirty="0" err="1">
                <a:effectLst/>
                <a:ea typeface="Calibri" panose="020F0502020204030204" pitchFamily="34" charset="0"/>
              </a:rPr>
              <a:t>tích</a:t>
            </a:r>
            <a:r>
              <a:rPr lang="en-US" sz="2400" dirty="0">
                <a:effectLst/>
                <a:ea typeface="Calibri" panose="020F0502020204030204" pitchFamily="34" charset="0"/>
              </a:rPr>
              <a:t> </a:t>
            </a:r>
            <a:r>
              <a:rPr lang="en-US" sz="2400" dirty="0" err="1">
                <a:effectLst/>
                <a:ea typeface="Calibri" panose="020F0502020204030204" pitchFamily="34" charset="0"/>
              </a:rPr>
              <a:t>cực</a:t>
            </a:r>
            <a:r>
              <a:rPr lang="en-US" sz="2400" dirty="0">
                <a:effectLst/>
                <a:ea typeface="Calibri" panose="020F0502020204030204" pitchFamily="34" charset="0"/>
              </a:rPr>
              <a:t> </a:t>
            </a:r>
            <a:r>
              <a:rPr lang="en-US" sz="2400" dirty="0" err="1">
                <a:effectLst/>
                <a:ea typeface="Calibri" panose="020F0502020204030204" pitchFamily="34" charset="0"/>
              </a:rPr>
              <a:t>cho</a:t>
            </a:r>
            <a:r>
              <a:rPr lang="en-US" sz="2400" dirty="0">
                <a:effectLst/>
                <a:ea typeface="Calibri" panose="020F0502020204030204" pitchFamily="34" charset="0"/>
              </a:rPr>
              <a:t> </a:t>
            </a:r>
            <a:r>
              <a:rPr lang="en-US" sz="2400" dirty="0" err="1">
                <a:effectLst/>
                <a:ea typeface="Calibri" panose="020F0502020204030204" pitchFamily="34" charset="0"/>
              </a:rPr>
              <a:t>hầu</a:t>
            </a:r>
            <a:r>
              <a:rPr lang="en-US" sz="2400" dirty="0">
                <a:effectLst/>
                <a:ea typeface="Calibri" panose="020F0502020204030204" pitchFamily="34" charset="0"/>
              </a:rPr>
              <a:t> </a:t>
            </a:r>
            <a:r>
              <a:rPr lang="en-US" sz="2400" dirty="0" err="1">
                <a:effectLst/>
                <a:ea typeface="Calibri" panose="020F0502020204030204" pitchFamily="34" charset="0"/>
              </a:rPr>
              <a:t>hết</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a:t>
            </a:r>
            <a:r>
              <a:rPr lang="en-US" sz="2400" dirty="0" err="1">
                <a:effectLst/>
                <a:ea typeface="Calibri" panose="020F0502020204030204" pitchFamily="34" charset="0"/>
              </a:rPr>
              <a:t>cặp</a:t>
            </a:r>
            <a:r>
              <a:rPr lang="en-US" sz="2400" dirty="0">
                <a:effectLst/>
                <a:ea typeface="Calibri" panose="020F0502020204030204" pitchFamily="34" charset="0"/>
              </a:rPr>
              <a:t>, </a:t>
            </a:r>
            <a:r>
              <a:rPr lang="en-US" sz="2400" dirty="0" err="1">
                <a:effectLst/>
                <a:ea typeface="Calibri" panose="020F0502020204030204" pitchFamily="34" charset="0"/>
              </a:rPr>
              <a:t>cho</a:t>
            </a:r>
            <a:r>
              <a:rPr lang="en-US" sz="2400" dirty="0">
                <a:effectLst/>
                <a:ea typeface="Calibri" panose="020F0502020204030204" pitchFamily="34" charset="0"/>
              </a:rPr>
              <a:t> </a:t>
            </a:r>
            <a:r>
              <a:rPr lang="en-US" sz="2400" dirty="0" err="1">
                <a:effectLst/>
                <a:ea typeface="Calibri" panose="020F0502020204030204" pitchFamily="34" charset="0"/>
              </a:rPr>
              <a:t>thấy</a:t>
            </a:r>
            <a:r>
              <a:rPr lang="en-US" sz="2400" dirty="0">
                <a:effectLst/>
                <a:ea typeface="Calibri" panose="020F0502020204030204" pitchFamily="34" charset="0"/>
              </a:rPr>
              <a:t> </a:t>
            </a:r>
            <a:r>
              <a:rPr lang="en-US" sz="2400" dirty="0" err="1">
                <a:effectLst/>
                <a:ea typeface="Calibri" panose="020F0502020204030204" pitchFamily="34" charset="0"/>
              </a:rPr>
              <a:t>mô</a:t>
            </a:r>
            <a:r>
              <a:rPr lang="en-US" sz="2400" dirty="0">
                <a:effectLst/>
                <a:ea typeface="Calibri" panose="020F0502020204030204" pitchFamily="34" charset="0"/>
              </a:rPr>
              <a:t> </a:t>
            </a:r>
            <a:r>
              <a:rPr lang="en-US" sz="2400" dirty="0" err="1">
                <a:effectLst/>
                <a:ea typeface="Calibri" panose="020F0502020204030204" pitchFamily="34" charset="0"/>
              </a:rPr>
              <a:t>hình</a:t>
            </a:r>
            <a:r>
              <a:rPr lang="en-US" sz="2400" dirty="0">
                <a:effectLst/>
                <a:ea typeface="Calibri" panose="020F0502020204030204" pitchFamily="34" charset="0"/>
              </a:rPr>
              <a:t> </a:t>
            </a:r>
            <a:r>
              <a:rPr lang="en-US" sz="2400" dirty="0" err="1">
                <a:effectLst/>
                <a:ea typeface="Calibri" panose="020F0502020204030204" pitchFamily="34" charset="0"/>
              </a:rPr>
              <a:t>đang</a:t>
            </a:r>
            <a:r>
              <a:rPr lang="en-US" sz="2400" dirty="0">
                <a:effectLst/>
                <a:ea typeface="Calibri" panose="020F0502020204030204" pitchFamily="34" charset="0"/>
              </a:rPr>
              <a:t> </a:t>
            </a:r>
            <a:r>
              <a:rPr lang="en-US" sz="2400" dirty="0" err="1">
                <a:effectLst/>
                <a:ea typeface="Calibri" panose="020F0502020204030204" pitchFamily="34" charset="0"/>
              </a:rPr>
              <a:t>khái</a:t>
            </a:r>
            <a:r>
              <a:rPr lang="en-US" sz="2400" dirty="0">
                <a:effectLst/>
                <a:ea typeface="Calibri" panose="020F0502020204030204" pitchFamily="34" charset="0"/>
              </a:rPr>
              <a:t> </a:t>
            </a:r>
            <a:r>
              <a:rPr lang="en-US" sz="2400" dirty="0" err="1">
                <a:effectLst/>
                <a:ea typeface="Calibri" panose="020F0502020204030204" pitchFamily="34" charset="0"/>
              </a:rPr>
              <a:t>quát</a:t>
            </a:r>
            <a:r>
              <a:rPr lang="en-US" sz="2400" dirty="0">
                <a:effectLst/>
                <a:ea typeface="Calibri" panose="020F0502020204030204" pitchFamily="34" charset="0"/>
              </a:rPr>
              <a:t> </a:t>
            </a:r>
            <a:r>
              <a:rPr lang="en-US" sz="2400" dirty="0" err="1">
                <a:effectLst/>
                <a:ea typeface="Calibri" panose="020F0502020204030204" pitchFamily="34" charset="0"/>
              </a:rPr>
              <a:t>hóa</a:t>
            </a:r>
            <a:r>
              <a:rPr lang="en-US" sz="2400" dirty="0">
                <a:effectLst/>
                <a:ea typeface="Calibri" panose="020F0502020204030204" pitchFamily="34" charset="0"/>
              </a:rPr>
              <a:t> </a:t>
            </a:r>
            <a:r>
              <a:rPr lang="en-US" sz="2400" dirty="0" err="1">
                <a:effectLst/>
                <a:ea typeface="Calibri" panose="020F0502020204030204" pitchFamily="34" charset="0"/>
              </a:rPr>
              <a:t>trên</a:t>
            </a:r>
            <a:r>
              <a:rPr lang="en-US" sz="2400" dirty="0">
                <a:effectLst/>
                <a:ea typeface="Calibri" panose="020F0502020204030204" pitchFamily="34" charset="0"/>
              </a:rPr>
              <a:t> </a:t>
            </a:r>
            <a:r>
              <a:rPr lang="en-US" sz="2400" dirty="0" err="1">
                <a:effectLst/>
                <a:ea typeface="Calibri" panose="020F0502020204030204" pitchFamily="34" charset="0"/>
              </a:rPr>
              <a:t>khắp</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category</a:t>
            </a:r>
          </a:p>
          <a:p>
            <a:pPr marL="0" indent="0">
              <a:buNone/>
            </a:pPr>
            <a:endParaRPr lang="en-US" dirty="0"/>
          </a:p>
        </p:txBody>
      </p:sp>
      <p:pic>
        <p:nvPicPr>
          <p:cNvPr id="5" name="Picture 4" descr="Chart&#10;&#10;Description automatically generated">
            <a:extLst>
              <a:ext uri="{FF2B5EF4-FFF2-40B4-BE49-F238E27FC236}">
                <a16:creationId xmlns:a16="http://schemas.microsoft.com/office/drawing/2014/main" id="{9BD88AAE-3B8B-FA40-24B8-AB974553BB43}"/>
              </a:ext>
            </a:extLst>
          </p:cNvPr>
          <p:cNvPicPr>
            <a:picLocks noChangeAspect="1"/>
          </p:cNvPicPr>
          <p:nvPr/>
        </p:nvPicPr>
        <p:blipFill>
          <a:blip r:embed="rId2"/>
          <a:stretch>
            <a:fillRect/>
          </a:stretch>
        </p:blipFill>
        <p:spPr>
          <a:xfrm>
            <a:off x="793535" y="924855"/>
            <a:ext cx="3710371" cy="4705109"/>
          </a:xfrm>
          <a:prstGeom prst="rect">
            <a:avLst/>
          </a:prstGeom>
        </p:spPr>
      </p:pic>
    </p:spTree>
    <p:extLst>
      <p:ext uri="{BB962C8B-B14F-4D97-AF65-F5344CB8AC3E}">
        <p14:creationId xmlns:p14="http://schemas.microsoft.com/office/powerpoint/2010/main" val="3138546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E875E4-E1DE-96A1-158B-36E671FB0DAF}"/>
              </a:ext>
            </a:extLst>
          </p:cNvPr>
          <p:cNvSpPr>
            <a:spLocks noGrp="1"/>
          </p:cNvSpPr>
          <p:nvPr>
            <p:ph idx="1"/>
          </p:nvPr>
        </p:nvSpPr>
        <p:spPr>
          <a:xfrm>
            <a:off x="609600" y="968740"/>
            <a:ext cx="10972800" cy="4913586"/>
          </a:xfrm>
        </p:spPr>
        <p:txBody>
          <a:bodyPr/>
          <a:lstStyle/>
          <a:p>
            <a:r>
              <a:rPr lang="en-US" dirty="0"/>
              <a:t>THỬ NGHIỆM 3</a:t>
            </a:r>
          </a:p>
          <a:p>
            <a:pPr marL="342900" lvl="0" indent="-342900">
              <a:lnSpc>
                <a:spcPct val="107000"/>
              </a:lnSpc>
              <a:buFont typeface="Times New Roman" panose="02020603050405020304" pitchFamily="18" charset="0"/>
              <a:buChar char="-"/>
            </a:pPr>
            <a:r>
              <a:rPr lang="en-US" sz="2400" dirty="0" err="1">
                <a:effectLst/>
                <a:ea typeface="Calibri" panose="020F0502020204030204" pitchFamily="34" charset="0"/>
              </a:rPr>
              <a:t>Dựa</a:t>
            </a:r>
            <a:r>
              <a:rPr lang="en-US" sz="2400" dirty="0">
                <a:effectLst/>
                <a:ea typeface="Calibri" panose="020F0502020204030204" pitchFamily="34" charset="0"/>
              </a:rPr>
              <a:t> </a:t>
            </a:r>
            <a:r>
              <a:rPr lang="en-US" sz="2400" dirty="0" err="1">
                <a:effectLst/>
                <a:ea typeface="Calibri" panose="020F0502020204030204" pitchFamily="34" charset="0"/>
              </a:rPr>
              <a:t>trên</a:t>
            </a:r>
            <a:r>
              <a:rPr lang="en-US" sz="2400" dirty="0">
                <a:effectLst/>
                <a:ea typeface="Calibri" panose="020F0502020204030204" pitchFamily="34" charset="0"/>
              </a:rPr>
              <a:t> TN 2, </a:t>
            </a:r>
            <a:r>
              <a:rPr lang="en-US" sz="2400" dirty="0" err="1">
                <a:effectLst/>
                <a:ea typeface="Calibri" panose="020F0502020204030204" pitchFamily="34" charset="0"/>
              </a:rPr>
              <a:t>kiểm</a:t>
            </a:r>
            <a:r>
              <a:rPr lang="en-US" sz="2400" dirty="0">
                <a:effectLst/>
                <a:ea typeface="Calibri" panose="020F0502020204030204" pitchFamily="34" charset="0"/>
              </a:rPr>
              <a:t> </a:t>
            </a:r>
            <a:r>
              <a:rPr lang="en-US" sz="2400" dirty="0" err="1">
                <a:effectLst/>
                <a:ea typeface="Calibri" panose="020F0502020204030204" pitchFamily="34" charset="0"/>
              </a:rPr>
              <a:t>tra</a:t>
            </a:r>
            <a:r>
              <a:rPr lang="en-US" sz="2400" dirty="0">
                <a:effectLst/>
                <a:ea typeface="Calibri" panose="020F0502020204030204" pitchFamily="34" charset="0"/>
              </a:rPr>
              <a:t> </a:t>
            </a:r>
            <a:r>
              <a:rPr lang="en-US" sz="2400" dirty="0" err="1">
                <a:effectLst/>
                <a:ea typeface="Calibri" panose="020F0502020204030204" pitchFamily="34" charset="0"/>
              </a:rPr>
              <a:t>hiệu</a:t>
            </a:r>
            <a:r>
              <a:rPr lang="en-US" sz="2400" dirty="0">
                <a:effectLst/>
                <a:ea typeface="Calibri" panose="020F0502020204030204" pitchFamily="34" charset="0"/>
              </a:rPr>
              <a:t> </a:t>
            </a:r>
            <a:r>
              <a:rPr lang="en-US" sz="2400" dirty="0" err="1">
                <a:effectLst/>
                <a:ea typeface="Calibri" panose="020F0502020204030204" pitchFamily="34" charset="0"/>
              </a:rPr>
              <a:t>suất</a:t>
            </a:r>
            <a:r>
              <a:rPr lang="en-US" sz="2400" dirty="0">
                <a:effectLst/>
                <a:ea typeface="Calibri" panose="020F0502020204030204" pitchFamily="34" charset="0"/>
              </a:rPr>
              <a:t> </a:t>
            </a:r>
            <a:r>
              <a:rPr lang="en-US" sz="2400" dirty="0" err="1">
                <a:effectLst/>
                <a:ea typeface="Calibri" panose="020F0502020204030204" pitchFamily="34" charset="0"/>
              </a:rPr>
              <a:t>của</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model </a:t>
            </a:r>
            <a:r>
              <a:rPr lang="en-US" sz="2400" dirty="0" err="1">
                <a:effectLst/>
                <a:ea typeface="Calibri" panose="020F0502020204030204" pitchFamily="34" charset="0"/>
              </a:rPr>
              <a:t>bị</a:t>
            </a:r>
            <a:r>
              <a:rPr lang="en-US" sz="2400" dirty="0">
                <a:effectLst/>
                <a:ea typeface="Calibri" panose="020F0502020204030204" pitchFamily="34" charset="0"/>
              </a:rPr>
              <a:t> </a:t>
            </a:r>
            <a:r>
              <a:rPr lang="en-US" sz="2400" dirty="0" err="1">
                <a:effectLst/>
                <a:ea typeface="Calibri" panose="020F0502020204030204" pitchFamily="34" charset="0"/>
              </a:rPr>
              <a:t>ảnh</a:t>
            </a:r>
            <a:r>
              <a:rPr lang="en-US" sz="2400" dirty="0">
                <a:effectLst/>
                <a:ea typeface="Calibri" panose="020F0502020204030204" pitchFamily="34" charset="0"/>
              </a:rPr>
              <a:t> </a:t>
            </a:r>
            <a:r>
              <a:rPr lang="en-US" sz="2400" dirty="0" err="1">
                <a:effectLst/>
                <a:ea typeface="Calibri" panose="020F0502020204030204" pitchFamily="34" charset="0"/>
              </a:rPr>
              <a:t>hưởng</a:t>
            </a:r>
            <a:r>
              <a:rPr lang="en-US" sz="2400" dirty="0">
                <a:effectLst/>
                <a:ea typeface="Calibri" panose="020F0502020204030204" pitchFamily="34" charset="0"/>
              </a:rPr>
              <a:t> </a:t>
            </a:r>
            <a:r>
              <a:rPr lang="en-US" sz="2400" dirty="0" err="1">
                <a:effectLst/>
                <a:ea typeface="Calibri" panose="020F0502020204030204" pitchFamily="34" charset="0"/>
              </a:rPr>
              <a:t>như</a:t>
            </a:r>
            <a:r>
              <a:rPr lang="en-US" sz="2400" dirty="0">
                <a:effectLst/>
                <a:ea typeface="Calibri" panose="020F0502020204030204" pitchFamily="34" charset="0"/>
              </a:rPr>
              <a:t> </a:t>
            </a:r>
            <a:r>
              <a:rPr lang="en-US" sz="2400" dirty="0" err="1">
                <a:effectLst/>
                <a:ea typeface="Calibri" panose="020F0502020204030204" pitchFamily="34" charset="0"/>
              </a:rPr>
              <a:t>thế</a:t>
            </a:r>
            <a:r>
              <a:rPr lang="en-US" sz="2400" dirty="0">
                <a:effectLst/>
                <a:ea typeface="Calibri" panose="020F0502020204030204" pitchFamily="34" charset="0"/>
              </a:rPr>
              <a:t> </a:t>
            </a:r>
            <a:r>
              <a:rPr lang="en-US" sz="2400" dirty="0" err="1">
                <a:effectLst/>
                <a:ea typeface="Calibri" panose="020F0502020204030204" pitchFamily="34" charset="0"/>
              </a:rPr>
              <a:t>nào</a:t>
            </a:r>
            <a:r>
              <a:rPr lang="en-US" sz="2400" dirty="0">
                <a:effectLst/>
                <a:ea typeface="Calibri" panose="020F0502020204030204" pitchFamily="34" charset="0"/>
              </a:rPr>
              <a:t>  </a:t>
            </a:r>
            <a:r>
              <a:rPr lang="en-US" sz="2400" dirty="0" err="1">
                <a:effectLst/>
                <a:ea typeface="Calibri" panose="020F0502020204030204" pitchFamily="34" charset="0"/>
              </a:rPr>
              <a:t>khi</a:t>
            </a:r>
            <a:r>
              <a:rPr lang="en-US" sz="2400" dirty="0">
                <a:effectLst/>
                <a:ea typeface="Calibri" panose="020F0502020204030204" pitchFamily="34" charset="0"/>
              </a:rPr>
              <a:t> </a:t>
            </a:r>
            <a:r>
              <a:rPr lang="en-US" sz="2400" dirty="0" err="1">
                <a:effectLst/>
                <a:ea typeface="Calibri" panose="020F0502020204030204" pitchFamily="34" charset="0"/>
              </a:rPr>
              <a:t>được</a:t>
            </a:r>
            <a:r>
              <a:rPr lang="en-US" sz="2400" dirty="0">
                <a:effectLst/>
                <a:ea typeface="Calibri" panose="020F0502020204030204" pitchFamily="34" charset="0"/>
              </a:rPr>
              <a:t> train </a:t>
            </a:r>
            <a:r>
              <a:rPr lang="en-US" sz="2400" dirty="0" err="1">
                <a:effectLst/>
                <a:ea typeface="Calibri" panose="020F0502020204030204" pitchFamily="34" charset="0"/>
              </a:rPr>
              <a:t>trên</a:t>
            </a:r>
            <a:r>
              <a:rPr lang="en-US" sz="2400" dirty="0">
                <a:effectLst/>
                <a:ea typeface="Calibri" panose="020F0502020204030204" pitchFamily="34" charset="0"/>
              </a:rPr>
              <a:t> </a:t>
            </a:r>
            <a:r>
              <a:rPr lang="en-US" sz="2400" dirty="0" err="1">
                <a:effectLst/>
                <a:ea typeface="Calibri" panose="020F0502020204030204" pitchFamily="34" charset="0"/>
              </a:rPr>
              <a:t>tất</a:t>
            </a:r>
            <a:r>
              <a:rPr lang="en-US" sz="2400" dirty="0">
                <a:effectLst/>
                <a:ea typeface="Calibri" panose="020F0502020204030204" pitchFamily="34" charset="0"/>
              </a:rPr>
              <a:t> </a:t>
            </a:r>
            <a:r>
              <a:rPr lang="en-US" sz="2400" dirty="0" err="1">
                <a:effectLst/>
                <a:ea typeface="Calibri" panose="020F0502020204030204" pitchFamily="34" charset="0"/>
              </a:rPr>
              <a:t>cả</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category </a:t>
            </a:r>
            <a:r>
              <a:rPr lang="en-US" sz="2400" dirty="0" err="1">
                <a:effectLst/>
                <a:ea typeface="Calibri" panose="020F0502020204030204" pitchFamily="34" charset="0"/>
              </a:rPr>
              <a:t>theo</a:t>
            </a:r>
            <a:r>
              <a:rPr lang="en-US" sz="2400" dirty="0">
                <a:effectLst/>
                <a:ea typeface="Calibri" panose="020F0502020204030204" pitchFamily="34" charset="0"/>
              </a:rPr>
              <a:t> </a:t>
            </a:r>
            <a:r>
              <a:rPr lang="en-US" sz="2400" dirty="0" err="1">
                <a:effectLst/>
                <a:ea typeface="Calibri" panose="020F0502020204030204" pitchFamily="34" charset="0"/>
              </a:rPr>
              <a:t>thứ</a:t>
            </a:r>
            <a:r>
              <a:rPr lang="en-US" sz="2400" dirty="0">
                <a:effectLst/>
                <a:ea typeface="Calibri" panose="020F0502020204030204" pitchFamily="34" charset="0"/>
              </a:rPr>
              <a:t> </a:t>
            </a:r>
            <a:r>
              <a:rPr lang="en-US" sz="2400" dirty="0" err="1">
                <a:effectLst/>
                <a:ea typeface="Calibri" panose="020F0502020204030204" pitchFamily="34" charset="0"/>
              </a:rPr>
              <a:t>tự</a:t>
            </a:r>
            <a:endParaRPr lang="en-US" sz="2400" dirty="0">
              <a:effectLst/>
              <a:ea typeface="Calibri" panose="020F0502020204030204" pitchFamily="34" charset="0"/>
            </a:endParaRPr>
          </a:p>
          <a:p>
            <a:pPr marL="342900" lvl="0" indent="-342900">
              <a:lnSpc>
                <a:spcPct val="107000"/>
              </a:lnSpc>
              <a:buFont typeface="Times New Roman" panose="02020603050405020304" pitchFamily="18" charset="0"/>
              <a:buChar char="-"/>
            </a:pPr>
            <a:r>
              <a:rPr lang="en-US" sz="2400" dirty="0" err="1">
                <a:effectLst/>
                <a:ea typeface="Calibri" panose="020F0502020204030204" pitchFamily="34" charset="0"/>
              </a:rPr>
              <a:t>Giả</a:t>
            </a:r>
            <a:r>
              <a:rPr lang="en-US" sz="2400" dirty="0">
                <a:effectLst/>
                <a:ea typeface="Calibri" panose="020F0502020204030204" pitchFamily="34" charset="0"/>
              </a:rPr>
              <a:t> </a:t>
            </a:r>
            <a:r>
              <a:rPr lang="en-US" sz="2400" dirty="0" err="1">
                <a:effectLst/>
                <a:ea typeface="Calibri" panose="020F0502020204030204" pitchFamily="34" charset="0"/>
              </a:rPr>
              <a:t>sử</a:t>
            </a:r>
            <a:r>
              <a:rPr lang="en-US" sz="2400" dirty="0">
                <a:effectLst/>
                <a:ea typeface="Calibri" panose="020F0502020204030204" pitchFamily="34" charset="0"/>
              </a:rPr>
              <a:t> </a:t>
            </a:r>
            <a:r>
              <a:rPr lang="en-US" sz="2400" dirty="0" err="1">
                <a:effectLst/>
                <a:ea typeface="Calibri" panose="020F0502020204030204" pitchFamily="34" charset="0"/>
              </a:rPr>
              <a:t>không</a:t>
            </a:r>
            <a:r>
              <a:rPr lang="en-US" sz="2400" dirty="0">
                <a:effectLst/>
                <a:ea typeface="Calibri" panose="020F0502020204030204" pitchFamily="34" charset="0"/>
              </a:rPr>
              <a:t> </a:t>
            </a:r>
            <a:r>
              <a:rPr lang="en-US" sz="2400" dirty="0" err="1">
                <a:effectLst/>
                <a:ea typeface="Calibri" panose="020F0502020204030204" pitchFamily="34" charset="0"/>
              </a:rPr>
              <a:t>có</a:t>
            </a:r>
            <a:r>
              <a:rPr lang="en-US" sz="2400" dirty="0">
                <a:effectLst/>
                <a:ea typeface="Calibri" panose="020F0502020204030204" pitchFamily="34" charset="0"/>
              </a:rPr>
              <a:t> </a:t>
            </a:r>
            <a:r>
              <a:rPr lang="en-US" sz="2400" dirty="0" err="1">
                <a:effectLst/>
                <a:ea typeface="Calibri" panose="020F0502020204030204" pitchFamily="34" charset="0"/>
              </a:rPr>
              <a:t>chuyển</a:t>
            </a:r>
            <a:r>
              <a:rPr lang="en-US" sz="2400" dirty="0">
                <a:effectLst/>
                <a:ea typeface="Calibri" panose="020F0502020204030204" pitchFamily="34" charset="0"/>
              </a:rPr>
              <a:t> </a:t>
            </a:r>
            <a:r>
              <a:rPr lang="en-US" sz="2400" dirty="0" err="1">
                <a:effectLst/>
                <a:ea typeface="Calibri" panose="020F0502020204030204" pitchFamily="34" charset="0"/>
              </a:rPr>
              <a:t>đổi</a:t>
            </a:r>
            <a:r>
              <a:rPr lang="en-US" sz="2400" dirty="0">
                <a:effectLst/>
                <a:ea typeface="Calibri" panose="020F0502020204030204" pitchFamily="34" charset="0"/>
              </a:rPr>
              <a:t> </a:t>
            </a:r>
            <a:r>
              <a:rPr lang="en-US" sz="2400" dirty="0" err="1">
                <a:effectLst/>
                <a:ea typeface="Calibri" panose="020F0502020204030204" pitchFamily="34" charset="0"/>
              </a:rPr>
              <a:t>tích</a:t>
            </a:r>
            <a:r>
              <a:rPr lang="en-US" sz="2400" dirty="0">
                <a:effectLst/>
                <a:ea typeface="Calibri" panose="020F0502020204030204" pitchFamily="34" charset="0"/>
              </a:rPr>
              <a:t> </a:t>
            </a:r>
            <a:r>
              <a:rPr lang="en-US" sz="2400" dirty="0" err="1">
                <a:effectLst/>
                <a:ea typeface="Calibri" panose="020F0502020204030204" pitchFamily="34" charset="0"/>
              </a:rPr>
              <a:t>cực</a:t>
            </a:r>
            <a:r>
              <a:rPr lang="en-US" sz="2400" dirty="0">
                <a:effectLst/>
                <a:ea typeface="Calibri" panose="020F0502020204030204" pitchFamily="34" charset="0"/>
              </a:rPr>
              <a:t> </a:t>
            </a:r>
            <a:r>
              <a:rPr lang="en-US" sz="2400" dirty="0" err="1">
                <a:effectLst/>
                <a:ea typeface="Calibri" panose="020F0502020204030204" pitchFamily="34" charset="0"/>
              </a:rPr>
              <a:t>tồn</a:t>
            </a:r>
            <a:r>
              <a:rPr lang="en-US" sz="2400" dirty="0">
                <a:effectLst/>
                <a:ea typeface="Calibri" panose="020F0502020204030204" pitchFamily="34" charset="0"/>
              </a:rPr>
              <a:t> </a:t>
            </a:r>
            <a:r>
              <a:rPr lang="en-US" sz="2400" dirty="0" err="1">
                <a:effectLst/>
                <a:ea typeface="Calibri" panose="020F0502020204030204" pitchFamily="34" charset="0"/>
              </a:rPr>
              <a:t>tại</a:t>
            </a:r>
            <a:r>
              <a:rPr lang="en-US" sz="2400" dirty="0">
                <a:effectLst/>
                <a:ea typeface="Calibri" panose="020F0502020204030204" pitchFamily="34" charset="0"/>
              </a:rPr>
              <a:t> </a:t>
            </a:r>
            <a:r>
              <a:rPr lang="en-US" sz="2400" dirty="0" err="1">
                <a:effectLst/>
                <a:ea typeface="Calibri" panose="020F0502020204030204" pitchFamily="34" charset="0"/>
              </a:rPr>
              <a:t>giữa</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category, </a:t>
            </a:r>
            <a:r>
              <a:rPr lang="en-US" sz="2400" dirty="0" err="1">
                <a:effectLst/>
                <a:ea typeface="Calibri" panose="020F0502020204030204" pitchFamily="34" charset="0"/>
              </a:rPr>
              <a:t>các</a:t>
            </a:r>
            <a:r>
              <a:rPr lang="en-US" sz="2400" dirty="0">
                <a:effectLst/>
                <a:ea typeface="Calibri" panose="020F0502020204030204" pitchFamily="34" charset="0"/>
              </a:rPr>
              <a:t> </a:t>
            </a:r>
            <a:r>
              <a:rPr lang="en-US" sz="2400" dirty="0" err="1">
                <a:effectLst/>
                <a:ea typeface="Calibri" panose="020F0502020204030204" pitchFamily="34" charset="0"/>
              </a:rPr>
              <a:t>nhà</a:t>
            </a:r>
            <a:r>
              <a:rPr lang="en-US" sz="2400" dirty="0">
                <a:effectLst/>
                <a:ea typeface="Calibri" panose="020F0502020204030204" pitchFamily="34" charset="0"/>
              </a:rPr>
              <a:t> khoa </a:t>
            </a:r>
            <a:r>
              <a:rPr lang="en-US" sz="2400" dirty="0" err="1">
                <a:effectLst/>
                <a:ea typeface="Calibri" panose="020F0502020204030204" pitchFamily="34" charset="0"/>
              </a:rPr>
              <a:t>học</a:t>
            </a:r>
            <a:r>
              <a:rPr lang="en-US" sz="2400" dirty="0">
                <a:effectLst/>
                <a:ea typeface="Calibri" panose="020F0502020204030204" pitchFamily="34" charset="0"/>
              </a:rPr>
              <a:t> </a:t>
            </a:r>
            <a:r>
              <a:rPr lang="en-US" sz="2400" dirty="0" err="1">
                <a:effectLst/>
                <a:ea typeface="Calibri" panose="020F0502020204030204" pitchFamily="34" charset="0"/>
              </a:rPr>
              <a:t>mong</a:t>
            </a:r>
            <a:r>
              <a:rPr lang="en-US" sz="2400" dirty="0">
                <a:effectLst/>
                <a:ea typeface="Calibri" panose="020F0502020204030204" pitchFamily="34" charset="0"/>
              </a:rPr>
              <a:t> </a:t>
            </a:r>
            <a:r>
              <a:rPr lang="en-US" sz="2400" dirty="0" err="1">
                <a:effectLst/>
                <a:ea typeface="Calibri" panose="020F0502020204030204" pitchFamily="34" charset="0"/>
              </a:rPr>
              <a:t>muốn</a:t>
            </a:r>
            <a:r>
              <a:rPr lang="en-US" sz="2400" dirty="0">
                <a:effectLst/>
                <a:ea typeface="Calibri" panose="020F0502020204030204" pitchFamily="34" charset="0"/>
              </a:rPr>
              <a:t> </a:t>
            </a:r>
            <a:r>
              <a:rPr lang="en-US" sz="2400" dirty="0" err="1">
                <a:effectLst/>
                <a:ea typeface="Calibri" panose="020F0502020204030204" pitchFamily="34" charset="0"/>
              </a:rPr>
              <a:t>xem</a:t>
            </a:r>
            <a:r>
              <a:rPr lang="en-US" sz="2400" dirty="0">
                <a:effectLst/>
                <a:ea typeface="Calibri" panose="020F0502020204030204" pitchFamily="34" charset="0"/>
              </a:rPr>
              <a:t> </a:t>
            </a:r>
            <a:r>
              <a:rPr lang="en-US" sz="2400" dirty="0" err="1">
                <a:effectLst/>
                <a:ea typeface="Calibri" panose="020F0502020204030204" pitchFamily="34" charset="0"/>
              </a:rPr>
              <a:t>hiệu</a:t>
            </a:r>
            <a:r>
              <a:rPr lang="en-US" sz="2400" dirty="0">
                <a:effectLst/>
                <a:ea typeface="Calibri" panose="020F0502020204030204" pitchFamily="34" charset="0"/>
              </a:rPr>
              <a:t> </a:t>
            </a:r>
            <a:r>
              <a:rPr lang="en-US" sz="2400" dirty="0" err="1">
                <a:effectLst/>
                <a:ea typeface="Calibri" panose="020F0502020204030204" pitchFamily="34" charset="0"/>
              </a:rPr>
              <a:t>suất</a:t>
            </a:r>
            <a:r>
              <a:rPr lang="en-US" sz="2400" dirty="0">
                <a:effectLst/>
                <a:ea typeface="Calibri" panose="020F0502020204030204" pitchFamily="34" charset="0"/>
              </a:rPr>
              <a:t> </a:t>
            </a:r>
            <a:r>
              <a:rPr lang="en-US" sz="2400" dirty="0" err="1">
                <a:effectLst/>
                <a:ea typeface="Calibri" panose="020F0502020204030204" pitchFamily="34" charset="0"/>
              </a:rPr>
              <a:t>của</a:t>
            </a:r>
            <a:r>
              <a:rPr lang="en-US" sz="2400" dirty="0">
                <a:effectLst/>
                <a:ea typeface="Calibri" panose="020F0502020204030204" pitchFamily="34" charset="0"/>
              </a:rPr>
              <a:t> </a:t>
            </a:r>
            <a:r>
              <a:rPr lang="en-US" sz="2400" dirty="0" err="1">
                <a:effectLst/>
                <a:ea typeface="Calibri" panose="020F0502020204030204" pitchFamily="34" charset="0"/>
              </a:rPr>
              <a:t>một</a:t>
            </a:r>
            <a:r>
              <a:rPr lang="en-US" sz="2400" dirty="0">
                <a:effectLst/>
                <a:ea typeface="Calibri" panose="020F0502020204030204" pitchFamily="34" charset="0"/>
              </a:rPr>
              <a:t> model </a:t>
            </a:r>
            <a:r>
              <a:rPr lang="en-US" sz="2400" dirty="0" err="1">
                <a:effectLst/>
                <a:ea typeface="Calibri" panose="020F0502020204030204" pitchFamily="34" charset="0"/>
              </a:rPr>
              <a:t>trên</a:t>
            </a:r>
            <a:r>
              <a:rPr lang="en-US" sz="2400" dirty="0">
                <a:effectLst/>
                <a:ea typeface="Calibri" panose="020F0502020204030204" pitchFamily="34" charset="0"/>
              </a:rPr>
              <a:t> </a:t>
            </a:r>
            <a:r>
              <a:rPr lang="en-US" sz="2400" dirty="0" err="1">
                <a:effectLst/>
                <a:ea typeface="Calibri" panose="020F0502020204030204" pitchFamily="34" charset="0"/>
              </a:rPr>
              <a:t>một</a:t>
            </a:r>
            <a:r>
              <a:rPr lang="en-US" sz="2400" dirty="0">
                <a:effectLst/>
                <a:ea typeface="Calibri" panose="020F0502020204030204" pitchFamily="34" charset="0"/>
              </a:rPr>
              <a:t> category </a:t>
            </a:r>
            <a:r>
              <a:rPr lang="en-US" sz="2400" dirty="0" err="1">
                <a:effectLst/>
                <a:ea typeface="Calibri" panose="020F0502020204030204" pitchFamily="34" charset="0"/>
              </a:rPr>
              <a:t>cụ</a:t>
            </a:r>
            <a:r>
              <a:rPr lang="en-US" sz="2400" dirty="0">
                <a:effectLst/>
                <a:ea typeface="Calibri" panose="020F0502020204030204" pitchFamily="34" charset="0"/>
              </a:rPr>
              <a:t> </a:t>
            </a:r>
            <a:r>
              <a:rPr lang="en-US" sz="2400" dirty="0" err="1">
                <a:effectLst/>
                <a:ea typeface="Calibri" panose="020F0502020204030204" pitchFamily="34" charset="0"/>
              </a:rPr>
              <a:t>thể</a:t>
            </a:r>
            <a:r>
              <a:rPr lang="en-US" sz="2400" dirty="0">
                <a:effectLst/>
                <a:ea typeface="Calibri" panose="020F0502020204030204" pitchFamily="34" charset="0"/>
              </a:rPr>
              <a:t> </a:t>
            </a:r>
            <a:r>
              <a:rPr lang="en-US" sz="2400" dirty="0" err="1">
                <a:effectLst/>
                <a:ea typeface="Calibri" panose="020F0502020204030204" pitchFamily="34" charset="0"/>
              </a:rPr>
              <a:t>chỉ</a:t>
            </a:r>
            <a:r>
              <a:rPr lang="en-US" sz="2400" dirty="0">
                <a:effectLst/>
                <a:ea typeface="Calibri" panose="020F0502020204030204" pitchFamily="34" charset="0"/>
              </a:rPr>
              <a:t> </a:t>
            </a:r>
            <a:r>
              <a:rPr lang="en-US" sz="2400" dirty="0" err="1">
                <a:effectLst/>
                <a:ea typeface="Calibri" panose="020F0502020204030204" pitchFamily="34" charset="0"/>
              </a:rPr>
              <a:t>cải</a:t>
            </a:r>
            <a:r>
              <a:rPr lang="en-US" sz="2400" dirty="0">
                <a:effectLst/>
                <a:ea typeface="Calibri" panose="020F0502020204030204" pitchFamily="34" charset="0"/>
              </a:rPr>
              <a:t> </a:t>
            </a:r>
            <a:r>
              <a:rPr lang="en-US" sz="2400" dirty="0" err="1">
                <a:effectLst/>
                <a:ea typeface="Calibri" panose="020F0502020204030204" pitchFamily="34" charset="0"/>
              </a:rPr>
              <a:t>thiện</a:t>
            </a:r>
            <a:r>
              <a:rPr lang="en-US" sz="2400" dirty="0">
                <a:effectLst/>
                <a:ea typeface="Calibri" panose="020F0502020204030204" pitchFamily="34" charset="0"/>
              </a:rPr>
              <a:t> </a:t>
            </a:r>
            <a:r>
              <a:rPr lang="en-US" sz="2400" dirty="0" err="1">
                <a:effectLst/>
                <a:ea typeface="Calibri" panose="020F0502020204030204" pitchFamily="34" charset="0"/>
              </a:rPr>
              <a:t>sau</a:t>
            </a:r>
            <a:r>
              <a:rPr lang="en-US" sz="2400" dirty="0">
                <a:effectLst/>
                <a:ea typeface="Calibri" panose="020F0502020204030204" pitchFamily="34" charset="0"/>
              </a:rPr>
              <a:t> </a:t>
            </a:r>
            <a:r>
              <a:rPr lang="en-US" sz="2400" dirty="0" err="1">
                <a:effectLst/>
                <a:ea typeface="Calibri" panose="020F0502020204030204" pitchFamily="34" charset="0"/>
              </a:rPr>
              <a:t>khi</a:t>
            </a:r>
            <a:r>
              <a:rPr lang="en-US" sz="2400" dirty="0">
                <a:effectLst/>
                <a:ea typeface="Calibri" panose="020F0502020204030204" pitchFamily="34" charset="0"/>
              </a:rPr>
              <a:t> </a:t>
            </a:r>
            <a:r>
              <a:rPr lang="en-US" sz="2400" dirty="0" err="1">
                <a:effectLst/>
                <a:ea typeface="Calibri" panose="020F0502020204030204" pitchFamily="34" charset="0"/>
              </a:rPr>
              <a:t>nó</a:t>
            </a:r>
            <a:r>
              <a:rPr lang="en-US" sz="2400" dirty="0">
                <a:effectLst/>
                <a:ea typeface="Calibri" panose="020F0502020204030204" pitchFamily="34" charset="0"/>
              </a:rPr>
              <a:t> </a:t>
            </a:r>
            <a:r>
              <a:rPr lang="en-US" sz="2400" dirty="0" err="1">
                <a:effectLst/>
                <a:ea typeface="Calibri" panose="020F0502020204030204" pitchFamily="34" charset="0"/>
              </a:rPr>
              <a:t>đã</a:t>
            </a:r>
            <a:r>
              <a:rPr lang="en-US" sz="2400" dirty="0">
                <a:effectLst/>
                <a:ea typeface="Calibri" panose="020F0502020204030204" pitchFamily="34" charset="0"/>
              </a:rPr>
              <a:t> </a:t>
            </a:r>
            <a:r>
              <a:rPr lang="en-US" sz="2400" dirty="0" err="1">
                <a:effectLst/>
                <a:ea typeface="Calibri" panose="020F0502020204030204" pitchFamily="34" charset="0"/>
              </a:rPr>
              <a:t>được</a:t>
            </a:r>
            <a:r>
              <a:rPr lang="en-US" sz="2400" dirty="0">
                <a:effectLst/>
                <a:ea typeface="Calibri" panose="020F0502020204030204" pitchFamily="34" charset="0"/>
              </a:rPr>
              <a:t> train </a:t>
            </a:r>
            <a:r>
              <a:rPr lang="en-US" sz="2400" dirty="0" err="1">
                <a:effectLst/>
                <a:ea typeface="Calibri" panose="020F0502020204030204" pitchFamily="34" charset="0"/>
              </a:rPr>
              <a:t>trên</a:t>
            </a:r>
            <a:r>
              <a:rPr lang="en-US" sz="2400" dirty="0">
                <a:effectLst/>
                <a:ea typeface="Calibri" panose="020F0502020204030204" pitchFamily="34" charset="0"/>
              </a:rPr>
              <a:t> </a:t>
            </a:r>
            <a:r>
              <a:rPr lang="en-US" sz="2400" dirty="0" err="1">
                <a:effectLst/>
                <a:ea typeface="Calibri" panose="020F0502020204030204" pitchFamily="34" charset="0"/>
              </a:rPr>
              <a:t>cùng</a:t>
            </a:r>
            <a:r>
              <a:rPr lang="en-US" sz="2400" dirty="0">
                <a:effectLst/>
                <a:ea typeface="Calibri" panose="020F0502020204030204" pitchFamily="34" charset="0"/>
              </a:rPr>
              <a:t> category, </a:t>
            </a:r>
            <a:r>
              <a:rPr lang="en-US" sz="2400" dirty="0" err="1">
                <a:effectLst/>
                <a:ea typeface="Calibri" panose="020F0502020204030204" pitchFamily="34" charset="0"/>
              </a:rPr>
              <a:t>và</a:t>
            </a:r>
            <a:r>
              <a:rPr lang="en-US" sz="2400" dirty="0">
                <a:effectLst/>
                <a:ea typeface="Calibri" panose="020F0502020204030204" pitchFamily="34" charset="0"/>
              </a:rPr>
              <a:t> </a:t>
            </a:r>
            <a:r>
              <a:rPr lang="en-US" sz="2400" dirty="0" err="1">
                <a:effectLst/>
                <a:ea typeface="Calibri" panose="020F0502020204030204" pitchFamily="34" charset="0"/>
              </a:rPr>
              <a:t>thậm</a:t>
            </a:r>
            <a:r>
              <a:rPr lang="en-US" sz="2400" dirty="0">
                <a:effectLst/>
                <a:ea typeface="Calibri" panose="020F0502020204030204" pitchFamily="34" charset="0"/>
              </a:rPr>
              <a:t> </a:t>
            </a:r>
            <a:r>
              <a:rPr lang="en-US" sz="2400" dirty="0" err="1">
                <a:effectLst/>
                <a:ea typeface="Calibri" panose="020F0502020204030204" pitchFamily="34" charset="0"/>
              </a:rPr>
              <a:t>chí</a:t>
            </a:r>
            <a:r>
              <a:rPr lang="en-US" sz="2400" dirty="0">
                <a:effectLst/>
                <a:ea typeface="Calibri" panose="020F0502020204030204" pitchFamily="34" charset="0"/>
              </a:rPr>
              <a:t> train </a:t>
            </a:r>
            <a:r>
              <a:rPr lang="en-US" sz="2400" dirty="0" err="1">
                <a:effectLst/>
                <a:ea typeface="Calibri" panose="020F0502020204030204" pitchFamily="34" charset="0"/>
              </a:rPr>
              <a:t>trên</a:t>
            </a:r>
            <a:r>
              <a:rPr lang="en-US" sz="2400" dirty="0">
                <a:effectLst/>
                <a:ea typeface="Calibri" panose="020F0502020204030204" pitchFamily="34" charset="0"/>
              </a:rPr>
              <a:t> </a:t>
            </a:r>
            <a:r>
              <a:rPr lang="en-US" sz="2400" dirty="0" err="1">
                <a:effectLst/>
                <a:ea typeface="Calibri" panose="020F0502020204030204" pitchFamily="34" charset="0"/>
              </a:rPr>
              <a:t>nhiều</a:t>
            </a:r>
            <a:r>
              <a:rPr lang="en-US" sz="2400" dirty="0">
                <a:effectLst/>
                <a:ea typeface="Calibri" panose="020F0502020204030204" pitchFamily="34" charset="0"/>
              </a:rPr>
              <a:t> category </a:t>
            </a:r>
            <a:r>
              <a:rPr lang="en-US" sz="2400" dirty="0" err="1">
                <a:effectLst/>
                <a:ea typeface="Calibri" panose="020F0502020204030204" pitchFamily="34" charset="0"/>
              </a:rPr>
              <a:t>khác</a:t>
            </a:r>
            <a:r>
              <a:rPr lang="en-US" sz="2400" dirty="0">
                <a:effectLst/>
                <a:ea typeface="Calibri" panose="020F0502020204030204" pitchFamily="34" charset="0"/>
              </a:rPr>
              <a:t> </a:t>
            </a:r>
            <a:r>
              <a:rPr lang="en-US" sz="2400" dirty="0" err="1">
                <a:effectLst/>
                <a:ea typeface="Calibri" panose="020F0502020204030204" pitchFamily="34" charset="0"/>
              </a:rPr>
              <a:t>không</a:t>
            </a:r>
            <a:r>
              <a:rPr lang="en-US" sz="2400" dirty="0">
                <a:effectLst/>
                <a:ea typeface="Calibri" panose="020F0502020204030204" pitchFamily="34" charset="0"/>
              </a:rPr>
              <a:t> </a:t>
            </a:r>
            <a:r>
              <a:rPr lang="en-US" sz="2400" dirty="0" err="1">
                <a:effectLst/>
                <a:ea typeface="Calibri" panose="020F0502020204030204" pitchFamily="34" charset="0"/>
              </a:rPr>
              <a:t>nên</a:t>
            </a:r>
            <a:r>
              <a:rPr lang="en-US" sz="2400" dirty="0">
                <a:effectLst/>
                <a:ea typeface="Calibri" panose="020F0502020204030204" pitchFamily="34" charset="0"/>
              </a:rPr>
              <a:t> </a:t>
            </a:r>
            <a:r>
              <a:rPr lang="en-US" sz="2400" dirty="0" err="1">
                <a:effectLst/>
                <a:ea typeface="Calibri" panose="020F0502020204030204" pitchFamily="34" charset="0"/>
              </a:rPr>
              <a:t>cải</a:t>
            </a:r>
            <a:r>
              <a:rPr lang="en-US" sz="2400" dirty="0">
                <a:effectLst/>
                <a:ea typeface="Calibri" panose="020F0502020204030204" pitchFamily="34" charset="0"/>
              </a:rPr>
              <a:t> </a:t>
            </a:r>
            <a:r>
              <a:rPr lang="en-US" sz="2400" dirty="0" err="1">
                <a:effectLst/>
                <a:ea typeface="Calibri" panose="020F0502020204030204" pitchFamily="34" charset="0"/>
              </a:rPr>
              <a:t>thiện</a:t>
            </a:r>
            <a:r>
              <a:rPr lang="en-US" sz="2400" dirty="0">
                <a:effectLst/>
                <a:ea typeface="Calibri" panose="020F0502020204030204" pitchFamily="34" charset="0"/>
              </a:rPr>
              <a:t> </a:t>
            </a:r>
            <a:r>
              <a:rPr lang="en-US" sz="2400" dirty="0" err="1">
                <a:effectLst/>
                <a:ea typeface="Calibri" panose="020F0502020204030204" pitchFamily="34" charset="0"/>
              </a:rPr>
              <a:t>đáng</a:t>
            </a:r>
            <a:r>
              <a:rPr lang="en-US" sz="2400" dirty="0">
                <a:effectLst/>
                <a:ea typeface="Calibri" panose="020F0502020204030204" pitchFamily="34" charset="0"/>
              </a:rPr>
              <a:t> </a:t>
            </a:r>
            <a:r>
              <a:rPr lang="en-US" sz="2400" dirty="0" err="1">
                <a:effectLst/>
                <a:ea typeface="Calibri" panose="020F0502020204030204" pitchFamily="34" charset="0"/>
              </a:rPr>
              <a:t>kể</a:t>
            </a:r>
            <a:r>
              <a:rPr lang="en-US" sz="2400" dirty="0">
                <a:effectLst/>
                <a:ea typeface="Calibri" panose="020F0502020204030204" pitchFamily="34" charset="0"/>
              </a:rPr>
              <a:t> </a:t>
            </a:r>
            <a:r>
              <a:rPr lang="en-US" sz="2400" dirty="0" err="1">
                <a:effectLst/>
                <a:ea typeface="Calibri" panose="020F0502020204030204" pitchFamily="34" charset="0"/>
              </a:rPr>
              <a:t>hiệu</a:t>
            </a:r>
            <a:r>
              <a:rPr lang="en-US" sz="2400" dirty="0">
                <a:effectLst/>
                <a:ea typeface="Calibri" panose="020F0502020204030204" pitchFamily="34" charset="0"/>
              </a:rPr>
              <a:t> </a:t>
            </a:r>
            <a:r>
              <a:rPr lang="en-US" sz="2400" dirty="0" err="1">
                <a:effectLst/>
                <a:ea typeface="Calibri" panose="020F0502020204030204" pitchFamily="34" charset="0"/>
              </a:rPr>
              <a:t>suất</a:t>
            </a:r>
            <a:r>
              <a:rPr lang="en-US" sz="2400" dirty="0">
                <a:effectLst/>
                <a:ea typeface="Calibri" panose="020F0502020204030204" pitchFamily="34" charset="0"/>
              </a:rPr>
              <a:t> </a:t>
            </a:r>
            <a:r>
              <a:rPr lang="en-US" sz="2400" dirty="0" err="1">
                <a:effectLst/>
                <a:ea typeface="Calibri" panose="020F0502020204030204" pitchFamily="34" charset="0"/>
              </a:rPr>
              <a:t>trên</a:t>
            </a:r>
            <a:r>
              <a:rPr lang="en-US" sz="2400" dirty="0">
                <a:effectLst/>
                <a:ea typeface="Calibri" panose="020F0502020204030204" pitchFamily="34" charset="0"/>
              </a:rPr>
              <a:t> </a:t>
            </a:r>
            <a:r>
              <a:rPr lang="en-US" sz="2400" dirty="0" err="1">
                <a:effectLst/>
                <a:ea typeface="Calibri" panose="020F0502020204030204" pitchFamily="34" charset="0"/>
              </a:rPr>
              <a:t>mục</a:t>
            </a:r>
            <a:r>
              <a:rPr lang="en-US" sz="2400" dirty="0">
                <a:effectLst/>
                <a:ea typeface="Calibri" panose="020F0502020204030204" pitchFamily="34" charset="0"/>
              </a:rPr>
              <a:t> </a:t>
            </a:r>
            <a:r>
              <a:rPr lang="en-US" sz="2400" dirty="0" err="1">
                <a:effectLst/>
                <a:ea typeface="Calibri" panose="020F0502020204030204" pitchFamily="34" charset="0"/>
              </a:rPr>
              <a:t>tiêu</a:t>
            </a:r>
            <a:endParaRPr lang="en-US" sz="2400" dirty="0">
              <a:effectLst/>
              <a:ea typeface="Calibri" panose="020F0502020204030204" pitchFamily="34" charset="0"/>
            </a:endParaRPr>
          </a:p>
          <a:p>
            <a:pPr marL="342900" lvl="0" indent="-342900">
              <a:lnSpc>
                <a:spcPct val="107000"/>
              </a:lnSpc>
              <a:spcAft>
                <a:spcPts val="800"/>
              </a:spcAft>
              <a:buFont typeface="Times New Roman" panose="02020603050405020304" pitchFamily="18" charset="0"/>
              <a:buChar char="-"/>
            </a:pPr>
            <a:r>
              <a:rPr lang="en-US" sz="2400" dirty="0" err="1">
                <a:effectLst/>
                <a:ea typeface="Calibri" panose="020F0502020204030204" pitchFamily="34" charset="0"/>
              </a:rPr>
              <a:t>Sử</a:t>
            </a:r>
            <a:r>
              <a:rPr lang="en-US" sz="2400" dirty="0">
                <a:effectLst/>
                <a:ea typeface="Calibri" panose="020F0502020204030204" pitchFamily="34" charset="0"/>
              </a:rPr>
              <a:t> </a:t>
            </a:r>
            <a:r>
              <a:rPr lang="en-US" sz="2400" dirty="0" err="1">
                <a:effectLst/>
                <a:ea typeface="Calibri" panose="020F0502020204030204" pitchFamily="34" charset="0"/>
              </a:rPr>
              <a:t>dụng</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model </a:t>
            </a:r>
            <a:r>
              <a:rPr lang="en-US" sz="2400" dirty="0" err="1">
                <a:effectLst/>
                <a:ea typeface="Calibri" panose="020F0502020204030204" pitchFamily="34" charset="0"/>
              </a:rPr>
              <a:t>từ</a:t>
            </a:r>
            <a:r>
              <a:rPr lang="en-US" sz="2400" dirty="0">
                <a:effectLst/>
                <a:ea typeface="Calibri" panose="020F0502020204030204" pitchFamily="34" charset="0"/>
              </a:rPr>
              <a:t> TN 1, </a:t>
            </a:r>
            <a:r>
              <a:rPr lang="en-US" sz="2400" dirty="0" err="1">
                <a:effectLst/>
                <a:ea typeface="Calibri" panose="020F0502020204030204" pitchFamily="34" charset="0"/>
              </a:rPr>
              <a:t>tinh</a:t>
            </a:r>
            <a:r>
              <a:rPr lang="en-US" sz="2400" dirty="0">
                <a:effectLst/>
                <a:ea typeface="Calibri" panose="020F0502020204030204" pitchFamily="34" charset="0"/>
              </a:rPr>
              <a:t> </a:t>
            </a:r>
            <a:r>
              <a:rPr lang="en-US" sz="2400" dirty="0" err="1">
                <a:effectLst/>
                <a:ea typeface="Calibri" panose="020F0502020204030204" pitchFamily="34" charset="0"/>
              </a:rPr>
              <a:t>chỉnh</a:t>
            </a:r>
            <a:r>
              <a:rPr lang="en-US" sz="2400" dirty="0">
                <a:effectLst/>
                <a:ea typeface="Calibri" panose="020F0502020204030204" pitchFamily="34" charset="0"/>
              </a:rPr>
              <a:t> </a:t>
            </a:r>
            <a:r>
              <a:rPr lang="en-US" sz="2400" dirty="0" err="1">
                <a:effectLst/>
                <a:ea typeface="Calibri" panose="020F0502020204030204" pitchFamily="34" charset="0"/>
              </a:rPr>
              <a:t>từng</a:t>
            </a:r>
            <a:r>
              <a:rPr lang="en-US" sz="2400" dirty="0">
                <a:effectLst/>
                <a:ea typeface="Calibri" panose="020F0502020204030204" pitchFamily="34" charset="0"/>
              </a:rPr>
              <a:t> model </a:t>
            </a:r>
            <a:r>
              <a:rPr lang="en-US" sz="2400" dirty="0" err="1">
                <a:effectLst/>
                <a:ea typeface="Calibri" panose="020F0502020204030204" pitchFamily="34" charset="0"/>
              </a:rPr>
              <a:t>trong</a:t>
            </a:r>
            <a:r>
              <a:rPr lang="en-US" sz="2400" dirty="0">
                <a:effectLst/>
                <a:ea typeface="Calibri" panose="020F0502020204030204" pitchFamily="34" charset="0"/>
              </a:rPr>
              <a:t> 10 epoch </a:t>
            </a:r>
            <a:r>
              <a:rPr lang="en-US" sz="2400" dirty="0" err="1">
                <a:effectLst/>
                <a:ea typeface="Calibri" panose="020F0502020204030204" pitchFamily="34" charset="0"/>
              </a:rPr>
              <a:t>trên</a:t>
            </a:r>
            <a:r>
              <a:rPr lang="en-US" sz="2400" dirty="0">
                <a:effectLst/>
                <a:ea typeface="Calibri" panose="020F0502020204030204" pitchFamily="34" charset="0"/>
              </a:rPr>
              <a:t> </a:t>
            </a:r>
            <a:r>
              <a:rPr lang="en-US" sz="2400" dirty="0" err="1">
                <a:effectLst/>
                <a:ea typeface="Calibri" panose="020F0502020204030204" pitchFamily="34" charset="0"/>
              </a:rPr>
              <a:t>mọi</a:t>
            </a:r>
            <a:r>
              <a:rPr lang="en-US" sz="2400" dirty="0">
                <a:effectLst/>
                <a:ea typeface="Calibri" panose="020F0502020204030204" pitchFamily="34" charset="0"/>
              </a:rPr>
              <a:t> train set, </a:t>
            </a:r>
            <a:r>
              <a:rPr lang="en-US" sz="2400" dirty="0" err="1">
                <a:effectLst/>
                <a:ea typeface="Calibri" panose="020F0502020204030204" pitchFamily="34" charset="0"/>
              </a:rPr>
              <a:t>sử</a:t>
            </a:r>
            <a:r>
              <a:rPr lang="en-US" sz="2400" dirty="0">
                <a:effectLst/>
                <a:ea typeface="Calibri" panose="020F0502020204030204" pitchFamily="34" charset="0"/>
              </a:rPr>
              <a:t> </a:t>
            </a:r>
            <a:r>
              <a:rPr lang="en-US" sz="2400" dirty="0" err="1">
                <a:effectLst/>
                <a:ea typeface="Calibri" panose="020F0502020204030204" pitchFamily="34" charset="0"/>
              </a:rPr>
              <a:t>dụng</a:t>
            </a:r>
            <a:r>
              <a:rPr lang="en-US" sz="2400" dirty="0">
                <a:effectLst/>
                <a:ea typeface="Calibri" panose="020F0502020204030204" pitchFamily="34" charset="0"/>
              </a:rPr>
              <a:t> </a:t>
            </a:r>
            <a:r>
              <a:rPr lang="en-US" sz="2400" dirty="0" err="1">
                <a:effectLst/>
                <a:ea typeface="Calibri" panose="020F0502020204030204" pitchFamily="34" charset="0"/>
              </a:rPr>
              <a:t>trình</a:t>
            </a:r>
            <a:r>
              <a:rPr lang="en-US" sz="2400" dirty="0">
                <a:effectLst/>
                <a:ea typeface="Calibri" panose="020F0502020204030204" pitchFamily="34" charset="0"/>
              </a:rPr>
              <a:t> </a:t>
            </a:r>
            <a:r>
              <a:rPr lang="en-US" sz="2400" dirty="0" err="1">
                <a:effectLst/>
                <a:ea typeface="Calibri" panose="020F0502020204030204" pitchFamily="34" charset="0"/>
              </a:rPr>
              <a:t>tự</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category </a:t>
            </a:r>
            <a:r>
              <a:rPr lang="en-US" sz="2400" dirty="0" err="1">
                <a:effectLst/>
                <a:ea typeface="Calibri" panose="020F0502020204030204" pitchFamily="34" charset="0"/>
              </a:rPr>
              <a:t>được</a:t>
            </a:r>
            <a:r>
              <a:rPr lang="en-US" sz="2400" dirty="0">
                <a:effectLst/>
                <a:ea typeface="Calibri" panose="020F0502020204030204" pitchFamily="34" charset="0"/>
              </a:rPr>
              <a:t> </a:t>
            </a:r>
            <a:r>
              <a:rPr lang="en-US" sz="2400" dirty="0" err="1">
                <a:effectLst/>
                <a:ea typeface="Calibri" panose="020F0502020204030204" pitchFamily="34" charset="0"/>
              </a:rPr>
              <a:t>hiển</a:t>
            </a:r>
            <a:r>
              <a:rPr lang="en-US" sz="2400" dirty="0">
                <a:effectLst/>
                <a:ea typeface="Calibri" panose="020F0502020204030204" pitchFamily="34" charset="0"/>
              </a:rPr>
              <a:t> </a:t>
            </a:r>
            <a:r>
              <a:rPr lang="en-US" sz="2400" dirty="0" err="1">
                <a:effectLst/>
                <a:ea typeface="Calibri" panose="020F0502020204030204" pitchFamily="34" charset="0"/>
              </a:rPr>
              <a:t>thị</a:t>
            </a:r>
            <a:r>
              <a:rPr lang="en-US" sz="2400" dirty="0">
                <a:effectLst/>
                <a:ea typeface="Calibri" panose="020F0502020204030204" pitchFamily="34" charset="0"/>
              </a:rPr>
              <a:t> </a:t>
            </a:r>
            <a:r>
              <a:rPr lang="en-US" sz="2400" dirty="0" err="1">
                <a:effectLst/>
                <a:ea typeface="Calibri" panose="020F0502020204030204" pitchFamily="34" charset="0"/>
              </a:rPr>
              <a:t>trong</a:t>
            </a:r>
            <a:r>
              <a:rPr lang="en-US" sz="2400" dirty="0">
                <a:effectLst/>
                <a:ea typeface="Calibri" panose="020F0502020204030204" pitchFamily="34" charset="0"/>
              </a:rPr>
              <a:t> </a:t>
            </a:r>
            <a:r>
              <a:rPr lang="en-US" sz="2400" dirty="0" err="1">
                <a:effectLst/>
                <a:ea typeface="Calibri" panose="020F0502020204030204" pitchFamily="34" charset="0"/>
              </a:rPr>
              <a:t>trục</a:t>
            </a:r>
            <a:r>
              <a:rPr lang="en-US" sz="2400" dirty="0">
                <a:effectLst/>
                <a:ea typeface="Calibri" panose="020F0502020204030204" pitchFamily="34" charset="0"/>
              </a:rPr>
              <a:t> x </a:t>
            </a:r>
            <a:r>
              <a:rPr lang="en-US" sz="2400" dirty="0" err="1">
                <a:effectLst/>
                <a:ea typeface="Calibri" panose="020F0502020204030204" pitchFamily="34" charset="0"/>
              </a:rPr>
              <a:t>của</a:t>
            </a:r>
            <a:r>
              <a:rPr lang="en-US" sz="2400" dirty="0">
                <a:effectLst/>
                <a:ea typeface="Calibri" panose="020F0502020204030204" pitchFamily="34" charset="0"/>
              </a:rPr>
              <a:t> </a:t>
            </a:r>
            <a:r>
              <a:rPr lang="en-US" sz="2400" dirty="0" err="1">
                <a:effectLst/>
                <a:ea typeface="Calibri" panose="020F0502020204030204" pitchFamily="34" charset="0"/>
              </a:rPr>
              <a:t>Hình</a:t>
            </a:r>
            <a:r>
              <a:rPr lang="en-US" sz="2400" dirty="0">
                <a:effectLst/>
                <a:ea typeface="Calibri" panose="020F0502020204030204" pitchFamily="34" charset="0"/>
              </a:rPr>
              <a:t> 3</a:t>
            </a:r>
          </a:p>
          <a:p>
            <a:pPr marL="342900" lvl="0" indent="-342900">
              <a:lnSpc>
                <a:spcPct val="107000"/>
              </a:lnSpc>
              <a:spcAft>
                <a:spcPts val="800"/>
              </a:spcAft>
              <a:buFont typeface="Times New Roman" panose="02020603050405020304" pitchFamily="18" charset="0"/>
              <a:buChar char="-"/>
            </a:pPr>
            <a:r>
              <a:rPr lang="en-US" sz="2400" dirty="0" err="1">
                <a:effectLst/>
                <a:ea typeface="Calibri" panose="020F0502020204030204" pitchFamily="34" charset="0"/>
              </a:rPr>
              <a:t>Lấy</a:t>
            </a:r>
            <a:r>
              <a:rPr lang="en-US" sz="2400" dirty="0">
                <a:effectLst/>
                <a:ea typeface="Calibri" panose="020F0502020204030204" pitchFamily="34" charset="0"/>
              </a:rPr>
              <a:t> </a:t>
            </a:r>
            <a:r>
              <a:rPr lang="en-US" sz="2400" dirty="0" err="1">
                <a:effectLst/>
                <a:ea typeface="Calibri" panose="020F0502020204030204" pitchFamily="34" charset="0"/>
              </a:rPr>
              <a:t>mẫu</a:t>
            </a:r>
            <a:r>
              <a:rPr lang="en-US" sz="2400" dirty="0">
                <a:effectLst/>
                <a:ea typeface="Calibri" panose="020F0502020204030204" pitchFamily="34" charset="0"/>
              </a:rPr>
              <a:t> </a:t>
            </a:r>
            <a:r>
              <a:rPr lang="en-US" sz="2400" dirty="0" err="1">
                <a:effectLst/>
                <a:ea typeface="Calibri" panose="020F0502020204030204" pitchFamily="34" charset="0"/>
              </a:rPr>
              <a:t>dưới</a:t>
            </a:r>
            <a:r>
              <a:rPr lang="en-US" sz="2400" dirty="0">
                <a:effectLst/>
                <a:ea typeface="Calibri" panose="020F0502020204030204" pitchFamily="34" charset="0"/>
              </a:rPr>
              <a:t> </a:t>
            </a:r>
            <a:r>
              <a:rPr lang="en-US" sz="2400" dirty="0" err="1">
                <a:effectLst/>
                <a:ea typeface="Calibri" panose="020F0502020204030204" pitchFamily="34" charset="0"/>
              </a:rPr>
              <a:t>tất</a:t>
            </a:r>
            <a:r>
              <a:rPr lang="en-US" sz="2400" dirty="0">
                <a:effectLst/>
                <a:ea typeface="Calibri" panose="020F0502020204030204" pitchFamily="34" charset="0"/>
              </a:rPr>
              <a:t> </a:t>
            </a:r>
            <a:r>
              <a:rPr lang="en-US" sz="2400" dirty="0" err="1">
                <a:effectLst/>
                <a:ea typeface="Calibri" panose="020F0502020204030204" pitchFamily="34" charset="0"/>
              </a:rPr>
              <a:t>cả</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train set </a:t>
            </a:r>
            <a:r>
              <a:rPr lang="en-US" sz="2400" dirty="0" err="1">
                <a:effectLst/>
                <a:ea typeface="Calibri" panose="020F0502020204030204" pitchFamily="34" charset="0"/>
              </a:rPr>
              <a:t>để</a:t>
            </a:r>
            <a:r>
              <a:rPr lang="en-US" sz="2400" dirty="0">
                <a:effectLst/>
                <a:ea typeface="Calibri" panose="020F0502020204030204" pitchFamily="34" charset="0"/>
              </a:rPr>
              <a:t> </a:t>
            </a:r>
            <a:r>
              <a:rPr lang="en-US" sz="2400" dirty="0" err="1">
                <a:effectLst/>
                <a:ea typeface="Calibri" panose="020F0502020204030204" pitchFamily="34" charset="0"/>
              </a:rPr>
              <a:t>có</a:t>
            </a:r>
            <a:r>
              <a:rPr lang="en-US" sz="2400" dirty="0">
                <a:effectLst/>
                <a:ea typeface="Calibri" panose="020F0502020204030204" pitchFamily="34" charset="0"/>
              </a:rPr>
              <a:t> </a:t>
            </a:r>
            <a:r>
              <a:rPr lang="en-US" sz="2400" dirty="0" err="1">
                <a:effectLst/>
                <a:ea typeface="Calibri" panose="020F0502020204030204" pitchFamily="34" charset="0"/>
              </a:rPr>
              <a:t>cùng</a:t>
            </a:r>
            <a:r>
              <a:rPr lang="en-US" sz="2400" dirty="0">
                <a:effectLst/>
                <a:ea typeface="Calibri" panose="020F0502020204030204" pitchFamily="34" charset="0"/>
              </a:rPr>
              <a:t> </a:t>
            </a:r>
            <a:r>
              <a:rPr lang="en-US" sz="2400" dirty="0" err="1">
                <a:effectLst/>
                <a:ea typeface="Calibri" panose="020F0502020204030204" pitchFamily="34" charset="0"/>
              </a:rPr>
              <a:t>số</a:t>
            </a:r>
            <a:r>
              <a:rPr lang="en-US" sz="2400" dirty="0">
                <a:effectLst/>
                <a:ea typeface="Calibri" panose="020F0502020204030204" pitchFamily="34" charset="0"/>
              </a:rPr>
              <a:t> </a:t>
            </a:r>
            <a:r>
              <a:rPr lang="en-US" sz="2400" dirty="0" err="1">
                <a:effectLst/>
                <a:ea typeface="Calibri" panose="020F0502020204030204" pitchFamily="34" charset="0"/>
              </a:rPr>
              <a:t>câu</a:t>
            </a:r>
            <a:r>
              <a:rPr lang="en-US" sz="2400" dirty="0">
                <a:effectLst/>
                <a:ea typeface="Calibri" panose="020F0502020204030204" pitchFamily="34" charset="0"/>
              </a:rPr>
              <a:t> </a:t>
            </a:r>
            <a:r>
              <a:rPr lang="en-US" sz="2400" dirty="0" err="1">
                <a:effectLst/>
                <a:ea typeface="Calibri" panose="020F0502020204030204" pitchFamily="34" charset="0"/>
              </a:rPr>
              <a:t>hỏi</a:t>
            </a:r>
            <a:r>
              <a:rPr lang="en-US" sz="2400" dirty="0">
                <a:effectLst/>
                <a:ea typeface="Calibri" panose="020F0502020204030204" pitchFamily="34" charset="0"/>
              </a:rPr>
              <a:t> </a:t>
            </a:r>
            <a:r>
              <a:rPr lang="en-US" sz="2400" dirty="0" err="1">
                <a:effectLst/>
                <a:ea typeface="Calibri" panose="020F0502020204030204" pitchFamily="34" charset="0"/>
              </a:rPr>
              <a:t>với</a:t>
            </a:r>
            <a:r>
              <a:rPr lang="en-US" sz="2400" dirty="0">
                <a:effectLst/>
                <a:ea typeface="Calibri" panose="020F0502020204030204" pitchFamily="34" charset="0"/>
              </a:rPr>
              <a:t> PR, do </a:t>
            </a:r>
            <a:r>
              <a:rPr lang="en-US" sz="2400" dirty="0" err="1">
                <a:effectLst/>
                <a:ea typeface="Calibri" panose="020F0502020204030204" pitchFamily="34" charset="0"/>
              </a:rPr>
              <a:t>đó</a:t>
            </a:r>
            <a:r>
              <a:rPr lang="en-US" sz="2400" dirty="0">
                <a:effectLst/>
                <a:ea typeface="Calibri" panose="020F0502020204030204" pitchFamily="34" charset="0"/>
              </a:rPr>
              <a:t> </a:t>
            </a:r>
            <a:r>
              <a:rPr lang="en-US" sz="2400" dirty="0" err="1">
                <a:effectLst/>
                <a:ea typeface="Calibri" panose="020F0502020204030204" pitchFamily="34" charset="0"/>
              </a:rPr>
              <a:t>tất</a:t>
            </a:r>
            <a:r>
              <a:rPr lang="en-US" sz="2400" dirty="0">
                <a:effectLst/>
                <a:ea typeface="Calibri" panose="020F0502020204030204" pitchFamily="34" charset="0"/>
              </a:rPr>
              <a:t> </a:t>
            </a:r>
            <a:r>
              <a:rPr lang="en-US" sz="2400" dirty="0" err="1">
                <a:effectLst/>
                <a:ea typeface="Calibri" panose="020F0502020204030204" pitchFamily="34" charset="0"/>
              </a:rPr>
              <a:t>cả</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category </a:t>
            </a:r>
            <a:r>
              <a:rPr lang="en-US" sz="2400" dirty="0" err="1">
                <a:effectLst/>
                <a:ea typeface="Calibri" panose="020F0502020204030204" pitchFamily="34" charset="0"/>
              </a:rPr>
              <a:t>đóng</a:t>
            </a:r>
            <a:r>
              <a:rPr lang="en-US" sz="2400" dirty="0">
                <a:effectLst/>
                <a:ea typeface="Calibri" panose="020F0502020204030204" pitchFamily="34" charset="0"/>
              </a:rPr>
              <a:t> </a:t>
            </a:r>
            <a:r>
              <a:rPr lang="en-US" sz="2400" dirty="0" err="1">
                <a:effectLst/>
                <a:ea typeface="Calibri" panose="020F0502020204030204" pitchFamily="34" charset="0"/>
              </a:rPr>
              <a:t>góp</a:t>
            </a:r>
            <a:r>
              <a:rPr lang="en-US" sz="2400" dirty="0">
                <a:effectLst/>
                <a:ea typeface="Calibri" panose="020F0502020204030204" pitchFamily="34" charset="0"/>
              </a:rPr>
              <a:t> </a:t>
            </a:r>
            <a:r>
              <a:rPr lang="en-US" sz="2400" dirty="0" err="1">
                <a:effectLst/>
                <a:ea typeface="Calibri" panose="020F0502020204030204" pitchFamily="34" charset="0"/>
              </a:rPr>
              <a:t>cùng</a:t>
            </a:r>
            <a:r>
              <a:rPr lang="en-US" sz="2400" dirty="0">
                <a:effectLst/>
                <a:ea typeface="Calibri" panose="020F0502020204030204" pitchFamily="34" charset="0"/>
              </a:rPr>
              <a:t> </a:t>
            </a:r>
            <a:r>
              <a:rPr lang="en-US" sz="2400" dirty="0" err="1">
                <a:effectLst/>
                <a:ea typeface="Calibri" panose="020F0502020204030204" pitchFamily="34" charset="0"/>
              </a:rPr>
              <a:t>một</a:t>
            </a:r>
            <a:r>
              <a:rPr lang="en-US" sz="2400" dirty="0">
                <a:effectLst/>
                <a:ea typeface="Calibri" panose="020F0502020204030204" pitchFamily="34" charset="0"/>
              </a:rPr>
              <a:t> </a:t>
            </a:r>
            <a:r>
              <a:rPr lang="en-US" sz="2400" dirty="0" err="1">
                <a:effectLst/>
                <a:ea typeface="Calibri" panose="020F0502020204030204" pitchFamily="34" charset="0"/>
              </a:rPr>
              <a:t>lượng</a:t>
            </a:r>
            <a:r>
              <a:rPr lang="en-US" sz="2400" dirty="0">
                <a:effectLst/>
                <a:ea typeface="Calibri" panose="020F0502020204030204" pitchFamily="34" charset="0"/>
              </a:rPr>
              <a:t> </a:t>
            </a:r>
            <a:r>
              <a:rPr lang="en-US" sz="2400" dirty="0" err="1">
                <a:effectLst/>
                <a:ea typeface="Calibri" panose="020F0502020204030204" pitchFamily="34" charset="0"/>
              </a:rPr>
              <a:t>dữ</a:t>
            </a:r>
            <a:r>
              <a:rPr lang="en-US" sz="2400" dirty="0">
                <a:effectLst/>
                <a:ea typeface="Calibri" panose="020F0502020204030204" pitchFamily="34" charset="0"/>
              </a:rPr>
              <a:t> </a:t>
            </a:r>
            <a:r>
              <a:rPr lang="en-US" sz="2400" dirty="0" err="1">
                <a:effectLst/>
                <a:ea typeface="Calibri" panose="020F0502020204030204" pitchFamily="34" charset="0"/>
              </a:rPr>
              <a:t>liệu</a:t>
            </a:r>
            <a:endParaRPr lang="en-US" sz="2400" dirty="0">
              <a:effectLst/>
              <a:ea typeface="Calibri" panose="020F0502020204030204" pitchFamily="34" charset="0"/>
            </a:endParaRPr>
          </a:p>
          <a:p>
            <a:pPr marL="342900" lvl="0" indent="-342900">
              <a:lnSpc>
                <a:spcPct val="107000"/>
              </a:lnSpc>
              <a:spcAft>
                <a:spcPts val="800"/>
              </a:spcAft>
              <a:buFont typeface="Times New Roman" panose="02020603050405020304" pitchFamily="18" charset="0"/>
              <a:buChar char="-"/>
            </a:pPr>
            <a:endParaRPr lang="en-US" sz="2400" dirty="0">
              <a:effectLst/>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554098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BD4933-03DE-1E8E-9D20-FF8C5D28D633}"/>
              </a:ext>
            </a:extLst>
          </p:cNvPr>
          <p:cNvSpPr>
            <a:spLocks noGrp="1"/>
          </p:cNvSpPr>
          <p:nvPr>
            <p:ph idx="1"/>
          </p:nvPr>
        </p:nvSpPr>
        <p:spPr>
          <a:xfrm>
            <a:off x="4426085" y="680937"/>
            <a:ext cx="7156315" cy="5269488"/>
          </a:xfrm>
        </p:spPr>
        <p:txBody>
          <a:bodyPr/>
          <a:lstStyle/>
          <a:p>
            <a:pPr marL="342900" lvl="0" indent="-342900">
              <a:lnSpc>
                <a:spcPct val="107000"/>
              </a:lnSpc>
              <a:spcAft>
                <a:spcPts val="800"/>
              </a:spcAft>
              <a:buFont typeface="Times New Roman" panose="02020603050405020304" pitchFamily="18" charset="0"/>
              <a:buChar char="-"/>
            </a:pPr>
            <a:r>
              <a:rPr lang="en-US" sz="2400" dirty="0" err="1">
                <a:effectLst/>
                <a:ea typeface="Calibri" panose="020F0502020204030204" pitchFamily="34" charset="0"/>
              </a:rPr>
              <a:t>Đối</a:t>
            </a:r>
            <a:r>
              <a:rPr lang="en-US" sz="2400" dirty="0">
                <a:effectLst/>
                <a:ea typeface="Calibri" panose="020F0502020204030204" pitchFamily="34" charset="0"/>
              </a:rPr>
              <a:t> </a:t>
            </a:r>
            <a:r>
              <a:rPr lang="en-US" sz="2400" dirty="0" err="1">
                <a:effectLst/>
                <a:ea typeface="Calibri" panose="020F0502020204030204" pitchFamily="34" charset="0"/>
              </a:rPr>
              <a:t>với</a:t>
            </a:r>
            <a:r>
              <a:rPr lang="en-US" sz="2400" dirty="0">
                <a:effectLst/>
                <a:ea typeface="Calibri" panose="020F0502020204030204" pitchFamily="34" charset="0"/>
              </a:rPr>
              <a:t> </a:t>
            </a:r>
            <a:r>
              <a:rPr lang="en-US" sz="2400" dirty="0" err="1">
                <a:effectLst/>
                <a:ea typeface="Calibri" panose="020F0502020204030204" pitchFamily="34" charset="0"/>
              </a:rPr>
              <a:t>một</a:t>
            </a:r>
            <a:r>
              <a:rPr lang="en-US" sz="2400" dirty="0">
                <a:effectLst/>
                <a:ea typeface="Calibri" panose="020F0502020204030204" pitchFamily="34" charset="0"/>
              </a:rPr>
              <a:t> </a:t>
            </a:r>
            <a:r>
              <a:rPr lang="en-US" sz="2400" dirty="0" err="1">
                <a:effectLst/>
                <a:ea typeface="Calibri" panose="020F0502020204030204" pitchFamily="34" charset="0"/>
              </a:rPr>
              <a:t>số</a:t>
            </a:r>
            <a:r>
              <a:rPr lang="en-US" sz="2400" dirty="0">
                <a:effectLst/>
                <a:ea typeface="Calibri" panose="020F0502020204030204" pitchFamily="34" charset="0"/>
              </a:rPr>
              <a:t> category, </a:t>
            </a:r>
            <a:r>
              <a:rPr lang="en-US" sz="2400" dirty="0" err="1">
                <a:effectLst/>
                <a:ea typeface="Calibri" panose="020F0502020204030204" pitchFamily="34" charset="0"/>
              </a:rPr>
              <a:t>chẳng</a:t>
            </a:r>
            <a:r>
              <a:rPr lang="en-US" sz="2400" dirty="0">
                <a:effectLst/>
                <a:ea typeface="Calibri" panose="020F0502020204030204" pitchFamily="34" charset="0"/>
              </a:rPr>
              <a:t> </a:t>
            </a:r>
            <a:r>
              <a:rPr lang="en-US" sz="2400" dirty="0" err="1">
                <a:effectLst/>
                <a:ea typeface="Calibri" panose="020F0502020204030204" pitchFamily="34" charset="0"/>
              </a:rPr>
              <a:t>hạn</a:t>
            </a:r>
            <a:r>
              <a:rPr lang="en-US" sz="2400" dirty="0">
                <a:effectLst/>
                <a:ea typeface="Calibri" panose="020F0502020204030204" pitchFamily="34" charset="0"/>
              </a:rPr>
              <a:t> </a:t>
            </a:r>
            <a:r>
              <a:rPr lang="en-US" sz="2400" dirty="0" err="1">
                <a:effectLst/>
                <a:ea typeface="Calibri" panose="020F0502020204030204" pitchFamily="34" charset="0"/>
              </a:rPr>
              <a:t>như</a:t>
            </a:r>
            <a:r>
              <a:rPr lang="en-US" sz="2400" dirty="0">
                <a:effectLst/>
                <a:ea typeface="Calibri" panose="020F0502020204030204" pitchFamily="34" charset="0"/>
              </a:rPr>
              <a:t> L </a:t>
            </a:r>
            <a:r>
              <a:rPr lang="en-US" sz="2400" dirty="0" err="1">
                <a:effectLst/>
                <a:ea typeface="Calibri" panose="020F0502020204030204" pitchFamily="34" charset="0"/>
              </a:rPr>
              <a:t>và</a:t>
            </a:r>
            <a:r>
              <a:rPr lang="en-US" sz="2400" dirty="0">
                <a:effectLst/>
                <a:ea typeface="Calibri" panose="020F0502020204030204" pitchFamily="34" charset="0"/>
              </a:rPr>
              <a:t> PR, </a:t>
            </a:r>
            <a:r>
              <a:rPr lang="en-US" sz="2400" dirty="0" err="1">
                <a:effectLst/>
                <a:ea typeface="Calibri" panose="020F0502020204030204" pitchFamily="34" charset="0"/>
              </a:rPr>
              <a:t>chúng</a:t>
            </a:r>
            <a:r>
              <a:rPr lang="en-US" sz="2400" dirty="0">
                <a:effectLst/>
                <a:ea typeface="Calibri" panose="020F0502020204030204" pitchFamily="34" charset="0"/>
              </a:rPr>
              <a:t> ta </a:t>
            </a:r>
            <a:r>
              <a:rPr lang="en-US" sz="2400" dirty="0" err="1">
                <a:effectLst/>
                <a:ea typeface="Calibri" panose="020F0502020204030204" pitchFamily="34" charset="0"/>
              </a:rPr>
              <a:t>thấy</a:t>
            </a:r>
            <a:r>
              <a:rPr lang="en-US" sz="2400" dirty="0">
                <a:effectLst/>
                <a:ea typeface="Calibri" panose="020F0502020204030204" pitchFamily="34" charset="0"/>
              </a:rPr>
              <a:t> xu </a:t>
            </a:r>
            <a:r>
              <a:rPr lang="en-US" sz="2400" dirty="0" err="1">
                <a:effectLst/>
                <a:ea typeface="Calibri" panose="020F0502020204030204" pitchFamily="34" charset="0"/>
              </a:rPr>
              <a:t>hướng</a:t>
            </a:r>
            <a:r>
              <a:rPr lang="en-US" sz="2400" dirty="0">
                <a:effectLst/>
                <a:ea typeface="Calibri" panose="020F0502020204030204" pitchFamily="34" charset="0"/>
              </a:rPr>
              <a:t> </a:t>
            </a:r>
            <a:r>
              <a:rPr lang="en-US" sz="2400" dirty="0" err="1">
                <a:effectLst/>
                <a:ea typeface="Calibri" panose="020F0502020204030204" pitchFamily="34" charset="0"/>
              </a:rPr>
              <a:t>dự</a:t>
            </a:r>
            <a:r>
              <a:rPr lang="en-US" sz="2400" dirty="0">
                <a:effectLst/>
                <a:ea typeface="Calibri" panose="020F0502020204030204" pitchFamily="34" charset="0"/>
              </a:rPr>
              <a:t> </a:t>
            </a:r>
            <a:r>
              <a:rPr lang="en-US" sz="2400" dirty="0" err="1">
                <a:effectLst/>
                <a:ea typeface="Calibri" panose="020F0502020204030204" pitchFamily="34" charset="0"/>
              </a:rPr>
              <a:t>kiến</a:t>
            </a:r>
            <a:r>
              <a:rPr lang="en-US" sz="2400" dirty="0">
                <a:effectLst/>
                <a:ea typeface="Calibri" panose="020F0502020204030204" pitchFamily="34" charset="0"/>
              </a:rPr>
              <a:t>. </a:t>
            </a:r>
            <a:r>
              <a:rPr lang="en-US" sz="2400" dirty="0" err="1">
                <a:effectLst/>
                <a:ea typeface="Calibri" panose="020F0502020204030204" pitchFamily="34" charset="0"/>
              </a:rPr>
              <a:t>Độ</a:t>
            </a:r>
            <a:r>
              <a:rPr lang="en-US" sz="2400" dirty="0">
                <a:effectLst/>
                <a:ea typeface="Calibri" panose="020F0502020204030204" pitchFamily="34" charset="0"/>
              </a:rPr>
              <a:t> </a:t>
            </a:r>
            <a:r>
              <a:rPr lang="en-US" sz="2400" dirty="0" err="1">
                <a:effectLst/>
                <a:ea typeface="Calibri" panose="020F0502020204030204" pitchFamily="34" charset="0"/>
              </a:rPr>
              <a:t>chính</a:t>
            </a:r>
            <a:r>
              <a:rPr lang="en-US" sz="2400" dirty="0">
                <a:effectLst/>
                <a:ea typeface="Calibri" panose="020F0502020204030204" pitchFamily="34" charset="0"/>
              </a:rPr>
              <a:t> </a:t>
            </a:r>
            <a:r>
              <a:rPr lang="en-US" sz="2400" dirty="0" err="1">
                <a:effectLst/>
                <a:ea typeface="Calibri" panose="020F0502020204030204" pitchFamily="34" charset="0"/>
              </a:rPr>
              <a:t>xác</a:t>
            </a:r>
            <a:r>
              <a:rPr lang="en-US" sz="2400" dirty="0">
                <a:effectLst/>
                <a:ea typeface="Calibri" panose="020F0502020204030204" pitchFamily="34" charset="0"/>
              </a:rPr>
              <a:t> </a:t>
            </a:r>
            <a:r>
              <a:rPr lang="en-US" sz="2400" dirty="0" err="1">
                <a:effectLst/>
                <a:ea typeface="Calibri" panose="020F0502020204030204" pitchFamily="34" charset="0"/>
              </a:rPr>
              <a:t>tăng</a:t>
            </a:r>
            <a:r>
              <a:rPr lang="en-US" sz="2400" dirty="0">
                <a:effectLst/>
                <a:ea typeface="Calibri" panose="020F0502020204030204" pitchFamily="34" charset="0"/>
              </a:rPr>
              <a:t> </a:t>
            </a:r>
            <a:r>
              <a:rPr lang="en-US" sz="2400" dirty="0" err="1">
                <a:effectLst/>
                <a:ea typeface="Calibri" panose="020F0502020204030204" pitchFamily="34" charset="0"/>
              </a:rPr>
              <a:t>nhiều</a:t>
            </a:r>
            <a:r>
              <a:rPr lang="en-US" sz="2400" dirty="0">
                <a:effectLst/>
                <a:ea typeface="Calibri" panose="020F0502020204030204" pitchFamily="34" charset="0"/>
              </a:rPr>
              <a:t> </a:t>
            </a:r>
            <a:r>
              <a:rPr lang="en-US" sz="2400" dirty="0" err="1">
                <a:effectLst/>
                <a:ea typeface="Calibri" panose="020F0502020204030204" pitchFamily="34" charset="0"/>
              </a:rPr>
              <a:t>nhất</a:t>
            </a:r>
            <a:r>
              <a:rPr lang="en-US" sz="2400" dirty="0">
                <a:effectLst/>
                <a:ea typeface="Calibri" panose="020F0502020204030204" pitchFamily="34" charset="0"/>
              </a:rPr>
              <a:t> </a:t>
            </a:r>
            <a:r>
              <a:rPr lang="en-US" sz="2400" dirty="0" err="1">
                <a:effectLst/>
                <a:ea typeface="Calibri" panose="020F0502020204030204" pitchFamily="34" charset="0"/>
              </a:rPr>
              <a:t>trên</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category </a:t>
            </a:r>
            <a:r>
              <a:rPr lang="en-US" sz="2400" dirty="0" err="1">
                <a:effectLst/>
                <a:ea typeface="Calibri" panose="020F0502020204030204" pitchFamily="34" charset="0"/>
              </a:rPr>
              <a:t>này</a:t>
            </a:r>
            <a:r>
              <a:rPr lang="en-US" sz="2400" dirty="0">
                <a:effectLst/>
                <a:ea typeface="Calibri" panose="020F0502020204030204" pitchFamily="34" charset="0"/>
              </a:rPr>
              <a:t> </a:t>
            </a:r>
            <a:r>
              <a:rPr lang="en-US" sz="2400" dirty="0" err="1">
                <a:effectLst/>
                <a:ea typeface="Calibri" panose="020F0502020204030204" pitchFamily="34" charset="0"/>
              </a:rPr>
              <a:t>xảy</a:t>
            </a:r>
            <a:r>
              <a:rPr lang="en-US" sz="2400" dirty="0">
                <a:effectLst/>
                <a:ea typeface="Calibri" panose="020F0502020204030204" pitchFamily="34" charset="0"/>
              </a:rPr>
              <a:t> </a:t>
            </a:r>
            <a:r>
              <a:rPr lang="en-US" sz="2400" dirty="0" err="1">
                <a:effectLst/>
                <a:ea typeface="Calibri" panose="020F0502020204030204" pitchFamily="34" charset="0"/>
              </a:rPr>
              <a:t>ra</a:t>
            </a:r>
            <a:r>
              <a:rPr lang="en-US" sz="2400" dirty="0">
                <a:effectLst/>
                <a:ea typeface="Calibri" panose="020F0502020204030204" pitchFamily="34" charset="0"/>
              </a:rPr>
              <a:t> </a:t>
            </a:r>
            <a:r>
              <a:rPr lang="en-US" sz="2400" dirty="0" err="1">
                <a:effectLst/>
                <a:ea typeface="Calibri" panose="020F0502020204030204" pitchFamily="34" charset="0"/>
              </a:rPr>
              <a:t>bất</a:t>
            </a:r>
            <a:r>
              <a:rPr lang="en-US" sz="2400" dirty="0">
                <a:effectLst/>
                <a:ea typeface="Calibri" panose="020F0502020204030204" pitchFamily="34" charset="0"/>
              </a:rPr>
              <a:t> </a:t>
            </a:r>
            <a:r>
              <a:rPr lang="en-US" sz="2400" dirty="0" err="1">
                <a:effectLst/>
                <a:ea typeface="Calibri" panose="020F0502020204030204" pitchFamily="34" charset="0"/>
              </a:rPr>
              <a:t>cứ</a:t>
            </a:r>
            <a:r>
              <a:rPr lang="en-US" sz="2400" dirty="0">
                <a:effectLst/>
                <a:ea typeface="Calibri" panose="020F0502020204030204" pitchFamily="34" charset="0"/>
              </a:rPr>
              <a:t> </a:t>
            </a:r>
            <a:r>
              <a:rPr lang="en-US" sz="2400" dirty="0" err="1">
                <a:effectLst/>
                <a:ea typeface="Calibri" panose="020F0502020204030204" pitchFamily="34" charset="0"/>
              </a:rPr>
              <a:t>khi</a:t>
            </a:r>
            <a:r>
              <a:rPr lang="en-US" sz="2400" dirty="0">
                <a:effectLst/>
                <a:ea typeface="Calibri" panose="020F0502020204030204" pitchFamily="34" charset="0"/>
              </a:rPr>
              <a:t> </a:t>
            </a:r>
            <a:r>
              <a:rPr lang="en-US" sz="2400" dirty="0" err="1">
                <a:effectLst/>
                <a:ea typeface="Calibri" panose="020F0502020204030204" pitchFamily="34" charset="0"/>
              </a:rPr>
              <a:t>nào</a:t>
            </a:r>
            <a:r>
              <a:rPr lang="en-US" sz="2400" dirty="0">
                <a:effectLst/>
                <a:ea typeface="Calibri" panose="020F0502020204030204" pitchFamily="34" charset="0"/>
              </a:rPr>
              <a:t> model </a:t>
            </a:r>
            <a:r>
              <a:rPr lang="en-US" sz="2400" dirty="0" err="1">
                <a:effectLst/>
                <a:ea typeface="Calibri" panose="020F0502020204030204" pitchFamily="34" charset="0"/>
              </a:rPr>
              <a:t>được</a:t>
            </a:r>
            <a:r>
              <a:rPr lang="en-US" sz="2400" dirty="0">
                <a:effectLst/>
                <a:ea typeface="Calibri" panose="020F0502020204030204" pitchFamily="34" charset="0"/>
              </a:rPr>
              <a:t> train </a:t>
            </a:r>
            <a:r>
              <a:rPr lang="en-US" sz="2400" dirty="0" err="1">
                <a:effectLst/>
                <a:ea typeface="Calibri" panose="020F0502020204030204" pitchFamily="34" charset="0"/>
              </a:rPr>
              <a:t>trên</a:t>
            </a:r>
            <a:r>
              <a:rPr lang="en-US" sz="2400" dirty="0">
                <a:effectLst/>
                <a:ea typeface="Calibri" panose="020F0502020204030204" pitchFamily="34" charset="0"/>
              </a:rPr>
              <a:t> </a:t>
            </a:r>
            <a:r>
              <a:rPr lang="en-US" sz="2400" dirty="0" err="1">
                <a:effectLst/>
                <a:ea typeface="Calibri" panose="020F0502020204030204" pitchFamily="34" charset="0"/>
              </a:rPr>
              <a:t>cùng</a:t>
            </a:r>
            <a:r>
              <a:rPr lang="en-US" sz="2400" dirty="0">
                <a:effectLst/>
                <a:ea typeface="Calibri" panose="020F0502020204030204" pitchFamily="34" charset="0"/>
              </a:rPr>
              <a:t> </a:t>
            </a:r>
            <a:r>
              <a:rPr lang="en-US" sz="2400" dirty="0" err="1">
                <a:effectLst/>
                <a:ea typeface="Calibri" panose="020F0502020204030204" pitchFamily="34" charset="0"/>
              </a:rPr>
              <a:t>một</a:t>
            </a:r>
            <a:r>
              <a:rPr lang="en-US" sz="2400" dirty="0">
                <a:effectLst/>
                <a:ea typeface="Calibri" panose="020F0502020204030204" pitchFamily="34" charset="0"/>
              </a:rPr>
              <a:t> category </a:t>
            </a:r>
            <a:r>
              <a:rPr lang="en-US" sz="2400" dirty="0" err="1">
                <a:effectLst/>
                <a:ea typeface="Calibri" panose="020F0502020204030204" pitchFamily="34" charset="0"/>
              </a:rPr>
              <a:t>mà</a:t>
            </a:r>
            <a:r>
              <a:rPr lang="en-US" sz="2400" dirty="0">
                <a:effectLst/>
                <a:ea typeface="Calibri" panose="020F0502020204030204" pitchFamily="34" charset="0"/>
              </a:rPr>
              <a:t> </a:t>
            </a:r>
            <a:r>
              <a:rPr lang="en-US" sz="2400" dirty="0" err="1">
                <a:effectLst/>
                <a:ea typeface="Calibri" panose="020F0502020204030204" pitchFamily="34" charset="0"/>
              </a:rPr>
              <a:t>nó</a:t>
            </a:r>
            <a:r>
              <a:rPr lang="en-US" sz="2400" dirty="0">
                <a:effectLst/>
                <a:ea typeface="Calibri" panose="020F0502020204030204" pitchFamily="34" charset="0"/>
              </a:rPr>
              <a:t> </a:t>
            </a:r>
            <a:r>
              <a:rPr lang="en-US" sz="2400" dirty="0" err="1">
                <a:effectLst/>
                <a:ea typeface="Calibri" panose="020F0502020204030204" pitchFamily="34" charset="0"/>
              </a:rPr>
              <a:t>đang</a:t>
            </a:r>
            <a:r>
              <a:rPr lang="en-US" sz="2400" dirty="0">
                <a:effectLst/>
                <a:ea typeface="Calibri" panose="020F0502020204030204" pitchFamily="34" charset="0"/>
              </a:rPr>
              <a:t> </a:t>
            </a:r>
            <a:r>
              <a:rPr lang="en-US" sz="2400" dirty="0" err="1">
                <a:effectLst/>
                <a:ea typeface="Calibri" panose="020F0502020204030204" pitchFamily="34" charset="0"/>
              </a:rPr>
              <a:t>được</a:t>
            </a:r>
            <a:r>
              <a:rPr lang="en-US" sz="2400" dirty="0">
                <a:effectLst/>
                <a:ea typeface="Calibri" panose="020F0502020204030204" pitchFamily="34" charset="0"/>
              </a:rPr>
              <a:t> </a:t>
            </a:r>
            <a:r>
              <a:rPr lang="en-US" sz="2400" dirty="0" err="1">
                <a:effectLst/>
                <a:ea typeface="Calibri" panose="020F0502020204030204" pitchFamily="34" charset="0"/>
              </a:rPr>
              <a:t>thử</a:t>
            </a:r>
            <a:r>
              <a:rPr lang="en-US" sz="2400" dirty="0">
                <a:effectLst/>
                <a:ea typeface="Calibri" panose="020F0502020204030204" pitchFamily="34" charset="0"/>
              </a:rPr>
              <a:t> </a:t>
            </a:r>
            <a:r>
              <a:rPr lang="en-US" sz="2400" dirty="0" err="1">
                <a:effectLst/>
                <a:ea typeface="Calibri" panose="020F0502020204030204" pitchFamily="34" charset="0"/>
              </a:rPr>
              <a:t>nghiệm</a:t>
            </a:r>
            <a:r>
              <a:rPr lang="en-US" sz="2400" dirty="0">
                <a:effectLst/>
                <a:ea typeface="Calibri" panose="020F0502020204030204" pitchFamily="34" charset="0"/>
              </a:rPr>
              <a:t> </a:t>
            </a:r>
            <a:r>
              <a:rPr lang="en-US" sz="2400" dirty="0" err="1">
                <a:effectLst/>
                <a:ea typeface="Calibri" panose="020F0502020204030204" pitchFamily="34" charset="0"/>
              </a:rPr>
              <a:t>và</a:t>
            </a:r>
            <a:r>
              <a:rPr lang="en-US" sz="2400" dirty="0">
                <a:effectLst/>
                <a:ea typeface="Calibri" panose="020F0502020204030204" pitchFamily="34" charset="0"/>
              </a:rPr>
              <a:t> </a:t>
            </a:r>
            <a:r>
              <a:rPr lang="en-US" sz="2400" dirty="0" err="1">
                <a:effectLst/>
                <a:ea typeface="Calibri" panose="020F0502020204030204" pitchFamily="34" charset="0"/>
              </a:rPr>
              <a:t>hiệu</a:t>
            </a:r>
            <a:r>
              <a:rPr lang="en-US" sz="2400" dirty="0">
                <a:effectLst/>
                <a:ea typeface="Calibri" panose="020F0502020204030204" pitchFamily="34" charset="0"/>
              </a:rPr>
              <a:t> </a:t>
            </a:r>
            <a:r>
              <a:rPr lang="en-US" sz="2400" dirty="0" err="1">
                <a:effectLst/>
                <a:ea typeface="Calibri" panose="020F0502020204030204" pitchFamily="34" charset="0"/>
              </a:rPr>
              <a:t>suất</a:t>
            </a:r>
            <a:r>
              <a:rPr lang="en-US" sz="2400" dirty="0">
                <a:effectLst/>
                <a:ea typeface="Calibri" panose="020F0502020204030204" pitchFamily="34" charset="0"/>
              </a:rPr>
              <a:t> </a:t>
            </a:r>
            <a:r>
              <a:rPr lang="en-US" sz="2400" dirty="0" err="1">
                <a:effectLst/>
                <a:ea typeface="Calibri" panose="020F0502020204030204" pitchFamily="34" charset="0"/>
              </a:rPr>
              <a:t>giảm</a:t>
            </a:r>
            <a:r>
              <a:rPr lang="en-US" sz="2400" dirty="0">
                <a:effectLst/>
                <a:ea typeface="Calibri" panose="020F0502020204030204" pitchFamily="34" charset="0"/>
              </a:rPr>
              <a:t> </a:t>
            </a:r>
            <a:r>
              <a:rPr lang="en-US" sz="2400" dirty="0" err="1">
                <a:effectLst/>
                <a:ea typeface="Calibri" panose="020F0502020204030204" pitchFamily="34" charset="0"/>
              </a:rPr>
              <a:t>xuống</a:t>
            </a:r>
            <a:r>
              <a:rPr lang="en-US" sz="2400" dirty="0">
                <a:effectLst/>
                <a:ea typeface="Calibri" panose="020F0502020204030204" pitchFamily="34" charset="0"/>
              </a:rPr>
              <a:t> </a:t>
            </a:r>
            <a:r>
              <a:rPr lang="en-US" sz="2400" dirty="0" err="1">
                <a:effectLst/>
                <a:ea typeface="Calibri" panose="020F0502020204030204" pitchFamily="34" charset="0"/>
              </a:rPr>
              <a:t>một</a:t>
            </a:r>
            <a:r>
              <a:rPr lang="en-US" sz="2400" dirty="0">
                <a:effectLst/>
                <a:ea typeface="Calibri" panose="020F0502020204030204" pitchFamily="34" charset="0"/>
              </a:rPr>
              <a:t> </a:t>
            </a:r>
            <a:r>
              <a:rPr lang="en-US" sz="2400" dirty="0" err="1">
                <a:effectLst/>
                <a:ea typeface="Calibri" panose="020F0502020204030204" pitchFamily="34" charset="0"/>
              </a:rPr>
              <a:t>chút</a:t>
            </a:r>
            <a:r>
              <a:rPr lang="en-US" sz="2400" dirty="0">
                <a:effectLst/>
                <a:ea typeface="Calibri" panose="020F0502020204030204" pitchFamily="34" charset="0"/>
              </a:rPr>
              <a:t> </a:t>
            </a:r>
            <a:r>
              <a:rPr lang="en-US" sz="2400" dirty="0" err="1">
                <a:effectLst/>
                <a:ea typeface="Calibri" panose="020F0502020204030204" pitchFamily="34" charset="0"/>
              </a:rPr>
              <a:t>sau</a:t>
            </a:r>
            <a:r>
              <a:rPr lang="en-US" sz="2400" dirty="0">
                <a:effectLst/>
                <a:ea typeface="Calibri" panose="020F0502020204030204" pitchFamily="34" charset="0"/>
              </a:rPr>
              <a:t> </a:t>
            </a:r>
            <a:r>
              <a:rPr lang="en-US" sz="2400" dirty="0" err="1">
                <a:effectLst/>
                <a:ea typeface="Calibri" panose="020F0502020204030204" pitchFamily="34" charset="0"/>
              </a:rPr>
              <a:t>khi</a:t>
            </a:r>
            <a:r>
              <a:rPr lang="en-US" sz="2400" dirty="0">
                <a:effectLst/>
                <a:ea typeface="Calibri" panose="020F0502020204030204" pitchFamily="34" charset="0"/>
              </a:rPr>
              <a:t> </a:t>
            </a:r>
            <a:r>
              <a:rPr lang="en-US" sz="2400" dirty="0" err="1">
                <a:effectLst/>
                <a:ea typeface="Calibri" panose="020F0502020204030204" pitchFamily="34" charset="0"/>
              </a:rPr>
              <a:t>được</a:t>
            </a:r>
            <a:r>
              <a:rPr lang="en-US" sz="2400" dirty="0">
                <a:effectLst/>
                <a:ea typeface="Calibri" panose="020F0502020204030204" pitchFamily="34" charset="0"/>
              </a:rPr>
              <a:t> train </a:t>
            </a:r>
            <a:r>
              <a:rPr lang="en-US" sz="2400" dirty="0" err="1">
                <a:effectLst/>
                <a:ea typeface="Calibri" panose="020F0502020204030204" pitchFamily="34" charset="0"/>
              </a:rPr>
              <a:t>trên</a:t>
            </a:r>
            <a:r>
              <a:rPr lang="en-US" sz="2400" dirty="0">
                <a:effectLst/>
                <a:ea typeface="Calibri" panose="020F0502020204030204" pitchFamily="34" charset="0"/>
              </a:rPr>
              <a:t> </a:t>
            </a:r>
            <a:r>
              <a:rPr lang="en-US" sz="2400" dirty="0" err="1">
                <a:effectLst/>
                <a:ea typeface="Calibri" panose="020F0502020204030204" pitchFamily="34" charset="0"/>
              </a:rPr>
              <a:t>những</a:t>
            </a:r>
            <a:r>
              <a:rPr lang="en-US" sz="2400" dirty="0">
                <a:effectLst/>
                <a:ea typeface="Calibri" panose="020F0502020204030204" pitchFamily="34" charset="0"/>
              </a:rPr>
              <a:t> category </a:t>
            </a:r>
            <a:r>
              <a:rPr lang="en-US" sz="2400" dirty="0" err="1">
                <a:effectLst/>
                <a:ea typeface="Calibri" panose="020F0502020204030204" pitchFamily="34" charset="0"/>
              </a:rPr>
              <a:t>khác</a:t>
            </a:r>
            <a:endParaRPr lang="en-US" sz="2400" dirty="0">
              <a:ea typeface="Calibri" panose="020F0502020204030204" pitchFamily="34" charset="0"/>
            </a:endParaRPr>
          </a:p>
          <a:p>
            <a:pPr marL="342900" lvl="0" indent="-342900">
              <a:lnSpc>
                <a:spcPct val="107000"/>
              </a:lnSpc>
              <a:spcAft>
                <a:spcPts val="800"/>
              </a:spcAft>
              <a:buFont typeface="Times New Roman" panose="02020603050405020304" pitchFamily="18" charset="0"/>
              <a:buChar char="-"/>
            </a:pPr>
            <a:r>
              <a:rPr lang="en-US" sz="2400" dirty="0" err="1">
                <a:effectLst/>
                <a:ea typeface="Calibri" panose="020F0502020204030204" pitchFamily="34" charset="0"/>
              </a:rPr>
              <a:t>Tuy</a:t>
            </a:r>
            <a:r>
              <a:rPr lang="en-US" sz="2400" dirty="0">
                <a:effectLst/>
                <a:ea typeface="Calibri" panose="020F0502020204030204" pitchFamily="34" charset="0"/>
              </a:rPr>
              <a:t> </a:t>
            </a:r>
            <a:r>
              <a:rPr lang="en-US" sz="2400" dirty="0" err="1">
                <a:effectLst/>
                <a:ea typeface="Calibri" panose="020F0502020204030204" pitchFamily="34" charset="0"/>
              </a:rPr>
              <a:t>nhiên</a:t>
            </a:r>
            <a:r>
              <a:rPr lang="en-US" sz="2400" dirty="0">
                <a:effectLst/>
                <a:ea typeface="Calibri" panose="020F0502020204030204" pitchFamily="34" charset="0"/>
              </a:rPr>
              <a:t>, </a:t>
            </a:r>
            <a:r>
              <a:rPr lang="en-US" sz="2400" dirty="0" err="1">
                <a:effectLst/>
                <a:ea typeface="Calibri" panose="020F0502020204030204" pitchFamily="34" charset="0"/>
              </a:rPr>
              <a:t>đối</a:t>
            </a:r>
            <a:r>
              <a:rPr lang="en-US" sz="2400" dirty="0">
                <a:effectLst/>
                <a:ea typeface="Calibri" panose="020F0502020204030204" pitchFamily="34" charset="0"/>
              </a:rPr>
              <a:t> </a:t>
            </a:r>
            <a:r>
              <a:rPr lang="en-US" sz="2400" dirty="0" err="1">
                <a:effectLst/>
                <a:ea typeface="Calibri" panose="020F0502020204030204" pitchFamily="34" charset="0"/>
              </a:rPr>
              <a:t>với</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category </a:t>
            </a:r>
            <a:r>
              <a:rPr lang="en-US" sz="2400" dirty="0" err="1">
                <a:effectLst/>
                <a:ea typeface="Calibri" panose="020F0502020204030204" pitchFamily="34" charset="0"/>
              </a:rPr>
              <a:t>như</a:t>
            </a:r>
            <a:r>
              <a:rPr lang="en-US" sz="2400" dirty="0">
                <a:effectLst/>
                <a:ea typeface="Calibri" panose="020F0502020204030204" pitchFamily="34" charset="0"/>
              </a:rPr>
              <a:t> R, </a:t>
            </a:r>
            <a:r>
              <a:rPr lang="en-US" sz="2400" dirty="0" err="1">
                <a:effectLst/>
                <a:ea typeface="Calibri" panose="020F0502020204030204" pitchFamily="34" charset="0"/>
              </a:rPr>
              <a:t>mức</a:t>
            </a:r>
            <a:r>
              <a:rPr lang="en-US" sz="2400" dirty="0">
                <a:effectLst/>
                <a:ea typeface="Calibri" panose="020F0502020204030204" pitchFamily="34" charset="0"/>
              </a:rPr>
              <a:t> </a:t>
            </a:r>
            <a:r>
              <a:rPr lang="en-US" sz="2400" dirty="0" err="1">
                <a:effectLst/>
                <a:ea typeface="Calibri" panose="020F0502020204030204" pitchFamily="34" charset="0"/>
              </a:rPr>
              <a:t>tăng</a:t>
            </a:r>
            <a:r>
              <a:rPr lang="en-US" sz="2400" dirty="0">
                <a:effectLst/>
                <a:ea typeface="Calibri" panose="020F0502020204030204" pitchFamily="34" charset="0"/>
              </a:rPr>
              <a:t> </a:t>
            </a:r>
            <a:r>
              <a:rPr lang="en-US" sz="2400" dirty="0" err="1">
                <a:effectLst/>
                <a:ea typeface="Calibri" panose="020F0502020204030204" pitchFamily="34" charset="0"/>
              </a:rPr>
              <a:t>hiệu</a:t>
            </a:r>
            <a:r>
              <a:rPr lang="en-US" sz="2400" dirty="0">
                <a:effectLst/>
                <a:ea typeface="Calibri" panose="020F0502020204030204" pitchFamily="34" charset="0"/>
              </a:rPr>
              <a:t> </a:t>
            </a:r>
            <a:r>
              <a:rPr lang="en-US" sz="2400" dirty="0" err="1">
                <a:effectLst/>
                <a:ea typeface="Calibri" panose="020F0502020204030204" pitchFamily="34" charset="0"/>
              </a:rPr>
              <a:t>suất</a:t>
            </a:r>
            <a:r>
              <a:rPr lang="en-US" sz="2400" dirty="0">
                <a:effectLst/>
                <a:ea typeface="Calibri" panose="020F0502020204030204" pitchFamily="34" charset="0"/>
              </a:rPr>
              <a:t> </a:t>
            </a:r>
            <a:r>
              <a:rPr lang="en-US" sz="2400" dirty="0" err="1">
                <a:effectLst/>
                <a:ea typeface="Calibri" panose="020F0502020204030204" pitchFamily="34" charset="0"/>
              </a:rPr>
              <a:t>tốt</a:t>
            </a:r>
            <a:r>
              <a:rPr lang="en-US" sz="2400" dirty="0">
                <a:effectLst/>
                <a:ea typeface="Calibri" panose="020F0502020204030204" pitchFamily="34" charset="0"/>
              </a:rPr>
              <a:t> </a:t>
            </a:r>
            <a:r>
              <a:rPr lang="en-US" sz="2400" dirty="0" err="1">
                <a:effectLst/>
                <a:ea typeface="Calibri" panose="020F0502020204030204" pitchFamily="34" charset="0"/>
              </a:rPr>
              <a:t>nhất</a:t>
            </a:r>
            <a:r>
              <a:rPr lang="en-US" sz="2400" dirty="0">
                <a:effectLst/>
                <a:ea typeface="Calibri" panose="020F0502020204030204" pitchFamily="34" charset="0"/>
              </a:rPr>
              <a:t> </a:t>
            </a:r>
            <a:r>
              <a:rPr lang="en-US" sz="2400" dirty="0" err="1">
                <a:effectLst/>
                <a:ea typeface="Calibri" panose="020F0502020204030204" pitchFamily="34" charset="0"/>
              </a:rPr>
              <a:t>không</a:t>
            </a:r>
            <a:r>
              <a:rPr lang="en-US" sz="2400" dirty="0">
                <a:effectLst/>
                <a:ea typeface="Calibri" panose="020F0502020204030204" pitchFamily="34" charset="0"/>
              </a:rPr>
              <a:t> </a:t>
            </a:r>
            <a:r>
              <a:rPr lang="en-US" sz="2400" dirty="0" err="1">
                <a:effectLst/>
                <a:ea typeface="Calibri" panose="020F0502020204030204" pitchFamily="34" charset="0"/>
              </a:rPr>
              <a:t>phải</a:t>
            </a:r>
            <a:r>
              <a:rPr lang="en-US" sz="2400" dirty="0">
                <a:effectLst/>
                <a:ea typeface="Calibri" panose="020F0502020204030204" pitchFamily="34" charset="0"/>
              </a:rPr>
              <a:t> </a:t>
            </a:r>
            <a:r>
              <a:rPr lang="en-US" sz="2400" dirty="0" err="1">
                <a:effectLst/>
                <a:ea typeface="Calibri" panose="020F0502020204030204" pitchFamily="34" charset="0"/>
              </a:rPr>
              <a:t>lúc</a:t>
            </a:r>
            <a:r>
              <a:rPr lang="en-US" sz="2400" dirty="0">
                <a:effectLst/>
                <a:ea typeface="Calibri" panose="020F0502020204030204" pitchFamily="34" charset="0"/>
              </a:rPr>
              <a:t> </a:t>
            </a:r>
            <a:r>
              <a:rPr lang="en-US" sz="2400" dirty="0" err="1">
                <a:effectLst/>
                <a:ea typeface="Calibri" panose="020F0502020204030204" pitchFamily="34" charset="0"/>
              </a:rPr>
              <a:t>nào</a:t>
            </a:r>
            <a:r>
              <a:rPr lang="en-US" sz="2400" dirty="0">
                <a:effectLst/>
                <a:ea typeface="Calibri" panose="020F0502020204030204" pitchFamily="34" charset="0"/>
              </a:rPr>
              <a:t> </a:t>
            </a:r>
            <a:r>
              <a:rPr lang="en-US" sz="2400" dirty="0" err="1">
                <a:effectLst/>
                <a:ea typeface="Calibri" panose="020F0502020204030204" pitchFamily="34" charset="0"/>
              </a:rPr>
              <a:t>cũng</a:t>
            </a:r>
            <a:r>
              <a:rPr lang="en-US" sz="2400" dirty="0">
                <a:effectLst/>
                <a:ea typeface="Calibri" panose="020F0502020204030204" pitchFamily="34" charset="0"/>
              </a:rPr>
              <a:t> </a:t>
            </a:r>
            <a:r>
              <a:rPr lang="en-US" sz="2400" dirty="0" err="1">
                <a:effectLst/>
                <a:ea typeface="Calibri" panose="020F0502020204030204" pitchFamily="34" charset="0"/>
              </a:rPr>
              <a:t>sau</a:t>
            </a:r>
            <a:r>
              <a:rPr lang="en-US" sz="2400" dirty="0">
                <a:effectLst/>
                <a:ea typeface="Calibri" panose="020F0502020204030204" pitchFamily="34" charset="0"/>
              </a:rPr>
              <a:t> </a:t>
            </a:r>
            <a:r>
              <a:rPr lang="en-US" sz="2400" dirty="0" err="1">
                <a:effectLst/>
                <a:ea typeface="Calibri" panose="020F0502020204030204" pitchFamily="34" charset="0"/>
              </a:rPr>
              <a:t>khi</a:t>
            </a:r>
            <a:r>
              <a:rPr lang="en-US" sz="2400" dirty="0">
                <a:effectLst/>
                <a:ea typeface="Calibri" panose="020F0502020204030204" pitchFamily="34" charset="0"/>
              </a:rPr>
              <a:t> </a:t>
            </a:r>
            <a:r>
              <a:rPr lang="en-US" sz="2400" dirty="0" err="1">
                <a:effectLst/>
                <a:ea typeface="Calibri" panose="020F0502020204030204" pitchFamily="34" charset="0"/>
              </a:rPr>
              <a:t>được</a:t>
            </a:r>
            <a:r>
              <a:rPr lang="en-US" sz="2400" dirty="0">
                <a:effectLst/>
                <a:ea typeface="Calibri" panose="020F0502020204030204" pitchFamily="34" charset="0"/>
              </a:rPr>
              <a:t> train </a:t>
            </a:r>
            <a:r>
              <a:rPr lang="en-US" sz="2400" dirty="0" err="1">
                <a:effectLst/>
                <a:ea typeface="Calibri" panose="020F0502020204030204" pitchFamily="34" charset="0"/>
              </a:rPr>
              <a:t>trên</a:t>
            </a:r>
            <a:r>
              <a:rPr lang="en-US" sz="2400" dirty="0">
                <a:effectLst/>
                <a:ea typeface="Calibri" panose="020F0502020204030204" pitchFamily="34" charset="0"/>
              </a:rPr>
              <a:t> </a:t>
            </a:r>
            <a:r>
              <a:rPr lang="en-US" sz="2400" dirty="0" err="1">
                <a:effectLst/>
                <a:ea typeface="Calibri" panose="020F0502020204030204" pitchFamily="34" charset="0"/>
              </a:rPr>
              <a:t>cùng</a:t>
            </a:r>
            <a:r>
              <a:rPr lang="en-US" sz="2400" dirty="0">
                <a:effectLst/>
                <a:ea typeface="Calibri" panose="020F0502020204030204" pitchFamily="34" charset="0"/>
              </a:rPr>
              <a:t> </a:t>
            </a:r>
            <a:r>
              <a:rPr lang="en-US" sz="2400" dirty="0" err="1">
                <a:effectLst/>
                <a:ea typeface="Calibri" panose="020F0502020204030204" pitchFamily="34" charset="0"/>
              </a:rPr>
              <a:t>một</a:t>
            </a:r>
            <a:r>
              <a:rPr lang="en-US" sz="2400" dirty="0">
                <a:effectLst/>
                <a:ea typeface="Calibri" panose="020F0502020204030204" pitchFamily="34" charset="0"/>
              </a:rPr>
              <a:t> category. </a:t>
            </a:r>
            <a:r>
              <a:rPr lang="en-US" sz="2400" dirty="0" err="1">
                <a:effectLst/>
                <a:ea typeface="Calibri" panose="020F0502020204030204" pitchFamily="34" charset="0"/>
              </a:rPr>
              <a:t>Đôi</a:t>
            </a:r>
            <a:r>
              <a:rPr lang="en-US" sz="2400" dirty="0">
                <a:effectLst/>
                <a:ea typeface="Calibri" panose="020F0502020204030204" pitchFamily="34" charset="0"/>
              </a:rPr>
              <a:t> </a:t>
            </a:r>
            <a:r>
              <a:rPr lang="en-US" sz="2400" dirty="0" err="1">
                <a:effectLst/>
                <a:ea typeface="Calibri" panose="020F0502020204030204" pitchFamily="34" charset="0"/>
              </a:rPr>
              <a:t>khi</a:t>
            </a:r>
            <a:r>
              <a:rPr lang="en-US" sz="2400" dirty="0">
                <a:effectLst/>
                <a:ea typeface="Calibri" panose="020F0502020204030204" pitchFamily="34" charset="0"/>
              </a:rPr>
              <a:t> </a:t>
            </a:r>
            <a:r>
              <a:rPr lang="en-US" sz="2400" dirty="0" err="1">
                <a:effectLst/>
                <a:ea typeface="Calibri" panose="020F0502020204030204" pitchFamily="34" charset="0"/>
              </a:rPr>
              <a:t>chúng</a:t>
            </a:r>
            <a:r>
              <a:rPr lang="en-US" sz="2400" dirty="0">
                <a:effectLst/>
                <a:ea typeface="Calibri" panose="020F0502020204030204" pitchFamily="34" charset="0"/>
              </a:rPr>
              <a:t> ta </a:t>
            </a:r>
            <a:r>
              <a:rPr lang="en-US" sz="2400" dirty="0" err="1">
                <a:effectLst/>
                <a:ea typeface="Calibri" panose="020F0502020204030204" pitchFamily="34" charset="0"/>
              </a:rPr>
              <a:t>thấy</a:t>
            </a:r>
            <a:r>
              <a:rPr lang="en-US" sz="2400" dirty="0">
                <a:effectLst/>
                <a:ea typeface="Calibri" panose="020F0502020204030204" pitchFamily="34" charset="0"/>
              </a:rPr>
              <a:t> model </a:t>
            </a:r>
            <a:r>
              <a:rPr lang="en-US" sz="2400" dirty="0" err="1">
                <a:effectLst/>
                <a:ea typeface="Calibri" panose="020F0502020204030204" pitchFamily="34" charset="0"/>
              </a:rPr>
              <a:t>tiếp</a:t>
            </a:r>
            <a:r>
              <a:rPr lang="en-US" sz="2400" dirty="0">
                <a:effectLst/>
                <a:ea typeface="Calibri" panose="020F0502020204030204" pitchFamily="34" charset="0"/>
              </a:rPr>
              <a:t> </a:t>
            </a:r>
            <a:r>
              <a:rPr lang="en-US" sz="2400" dirty="0" err="1">
                <a:effectLst/>
                <a:ea typeface="Calibri" panose="020F0502020204030204" pitchFamily="34" charset="0"/>
              </a:rPr>
              <a:t>tục</a:t>
            </a:r>
            <a:r>
              <a:rPr lang="en-US" sz="2400" dirty="0">
                <a:effectLst/>
                <a:ea typeface="Calibri" panose="020F0502020204030204" pitchFamily="34" charset="0"/>
              </a:rPr>
              <a:t> </a:t>
            </a:r>
            <a:r>
              <a:rPr lang="en-US" sz="2400" dirty="0" err="1">
                <a:effectLst/>
                <a:ea typeface="Calibri" panose="020F0502020204030204" pitchFamily="34" charset="0"/>
              </a:rPr>
              <a:t>cải</a:t>
            </a:r>
            <a:r>
              <a:rPr lang="en-US" sz="2400" dirty="0">
                <a:effectLst/>
                <a:ea typeface="Calibri" panose="020F0502020204030204" pitchFamily="34" charset="0"/>
              </a:rPr>
              <a:t> </a:t>
            </a:r>
            <a:r>
              <a:rPr lang="en-US" sz="2400" dirty="0" err="1">
                <a:effectLst/>
                <a:ea typeface="Calibri" panose="020F0502020204030204" pitchFamily="34" charset="0"/>
              </a:rPr>
              <a:t>thiện</a:t>
            </a:r>
            <a:r>
              <a:rPr lang="en-US" sz="2400" dirty="0">
                <a:effectLst/>
                <a:ea typeface="Calibri" panose="020F0502020204030204" pitchFamily="34" charset="0"/>
              </a:rPr>
              <a:t> </a:t>
            </a:r>
            <a:r>
              <a:rPr lang="en-US" sz="2400" dirty="0" err="1">
                <a:effectLst/>
                <a:ea typeface="Calibri" panose="020F0502020204030204" pitchFamily="34" charset="0"/>
              </a:rPr>
              <a:t>trên</a:t>
            </a:r>
            <a:r>
              <a:rPr lang="en-US" sz="2400" dirty="0">
                <a:effectLst/>
                <a:ea typeface="Calibri" panose="020F0502020204030204" pitchFamily="34" charset="0"/>
              </a:rPr>
              <a:t> R </a:t>
            </a:r>
            <a:r>
              <a:rPr lang="en-US" sz="2400" dirty="0" err="1">
                <a:effectLst/>
                <a:ea typeface="Calibri" panose="020F0502020204030204" pitchFamily="34" charset="0"/>
              </a:rPr>
              <a:t>sau</a:t>
            </a:r>
            <a:r>
              <a:rPr lang="en-US" sz="2400" dirty="0">
                <a:effectLst/>
                <a:ea typeface="Calibri" panose="020F0502020204030204" pitchFamily="34" charset="0"/>
              </a:rPr>
              <a:t> </a:t>
            </a:r>
            <a:r>
              <a:rPr lang="en-US" sz="2400" dirty="0" err="1">
                <a:effectLst/>
                <a:ea typeface="Calibri" panose="020F0502020204030204" pitchFamily="34" charset="0"/>
              </a:rPr>
              <a:t>khi</a:t>
            </a:r>
            <a:r>
              <a:rPr lang="en-US" sz="2400" dirty="0">
                <a:effectLst/>
                <a:ea typeface="Calibri" panose="020F0502020204030204" pitchFamily="34" charset="0"/>
              </a:rPr>
              <a:t> </a:t>
            </a:r>
            <a:r>
              <a:rPr lang="en-US" sz="2400" dirty="0" err="1">
                <a:effectLst/>
                <a:ea typeface="Calibri" panose="020F0502020204030204" pitchFamily="34" charset="0"/>
              </a:rPr>
              <a:t>được</a:t>
            </a:r>
            <a:r>
              <a:rPr lang="en-US" sz="2400" dirty="0">
                <a:effectLst/>
                <a:ea typeface="Calibri" panose="020F0502020204030204" pitchFamily="34" charset="0"/>
              </a:rPr>
              <a:t> train </a:t>
            </a:r>
            <a:r>
              <a:rPr lang="en-US" sz="2400" dirty="0" err="1">
                <a:effectLst/>
                <a:ea typeface="Calibri" panose="020F0502020204030204" pitchFamily="34" charset="0"/>
              </a:rPr>
              <a:t>trên</a:t>
            </a:r>
            <a:r>
              <a:rPr lang="en-US" sz="2400" dirty="0">
                <a:effectLst/>
                <a:ea typeface="Calibri" panose="020F0502020204030204" pitchFamily="34" charset="0"/>
              </a:rPr>
              <a:t> R, </a:t>
            </a:r>
            <a:r>
              <a:rPr lang="en-US" sz="2400" dirty="0" err="1">
                <a:effectLst/>
                <a:ea typeface="Calibri" panose="020F0502020204030204" pitchFamily="34" charset="0"/>
              </a:rPr>
              <a:t>và</a:t>
            </a:r>
            <a:r>
              <a:rPr lang="en-US" sz="2400" dirty="0">
                <a:effectLst/>
                <a:ea typeface="Calibri" panose="020F0502020204030204" pitchFamily="34" charset="0"/>
              </a:rPr>
              <a:t> </a:t>
            </a:r>
            <a:r>
              <a:rPr lang="en-US" sz="2400" dirty="0" err="1">
                <a:effectLst/>
                <a:ea typeface="Calibri" panose="020F0502020204030204" pitchFamily="34" charset="0"/>
              </a:rPr>
              <a:t>trong</a:t>
            </a:r>
            <a:r>
              <a:rPr lang="en-US" sz="2400" dirty="0">
                <a:effectLst/>
                <a:ea typeface="Calibri" panose="020F0502020204030204" pitchFamily="34" charset="0"/>
              </a:rPr>
              <a:t> </a:t>
            </a:r>
            <a:r>
              <a:rPr lang="en-US" sz="2400" dirty="0" err="1">
                <a:effectLst/>
                <a:ea typeface="Calibri" panose="020F0502020204030204" pitchFamily="34" charset="0"/>
              </a:rPr>
              <a:t>một</a:t>
            </a:r>
            <a:r>
              <a:rPr lang="en-US" sz="2400" dirty="0">
                <a:effectLst/>
                <a:ea typeface="Calibri" panose="020F0502020204030204" pitchFamily="34" charset="0"/>
              </a:rPr>
              <a:t> </a:t>
            </a:r>
            <a:r>
              <a:rPr lang="en-US" sz="2400" dirty="0" err="1">
                <a:effectLst/>
                <a:ea typeface="Calibri" panose="020F0502020204030204" pitchFamily="34" charset="0"/>
              </a:rPr>
              <a:t>số</a:t>
            </a:r>
            <a:r>
              <a:rPr lang="en-US" sz="2400" dirty="0">
                <a:effectLst/>
                <a:ea typeface="Calibri" panose="020F0502020204030204" pitchFamily="34" charset="0"/>
              </a:rPr>
              <a:t> </a:t>
            </a:r>
            <a:r>
              <a:rPr lang="en-US" sz="2400" dirty="0" err="1">
                <a:effectLst/>
                <a:ea typeface="Calibri" panose="020F0502020204030204" pitchFamily="34" charset="0"/>
              </a:rPr>
              <a:t>trường</a:t>
            </a:r>
            <a:r>
              <a:rPr lang="en-US" sz="2400" dirty="0">
                <a:effectLst/>
                <a:ea typeface="Calibri" panose="020F0502020204030204" pitchFamily="34" charset="0"/>
              </a:rPr>
              <a:t> </a:t>
            </a:r>
            <a:r>
              <a:rPr lang="en-US" sz="2400" dirty="0" err="1">
                <a:effectLst/>
                <a:ea typeface="Calibri" panose="020F0502020204030204" pitchFamily="34" charset="0"/>
              </a:rPr>
              <a:t>hợp</a:t>
            </a:r>
            <a:r>
              <a:rPr lang="en-US" sz="2400" dirty="0">
                <a:effectLst/>
                <a:ea typeface="Calibri" panose="020F0502020204030204" pitchFamily="34" charset="0"/>
              </a:rPr>
              <a:t>, train </a:t>
            </a:r>
            <a:r>
              <a:rPr lang="en-US" sz="2400" dirty="0" err="1">
                <a:effectLst/>
                <a:ea typeface="Calibri" panose="020F0502020204030204" pitchFamily="34" charset="0"/>
              </a:rPr>
              <a:t>trên</a:t>
            </a:r>
            <a:r>
              <a:rPr lang="en-US" sz="2400" dirty="0">
                <a:effectLst/>
                <a:ea typeface="Calibri" panose="020F0502020204030204" pitchFamily="34" charset="0"/>
              </a:rPr>
              <a:t> R </a:t>
            </a:r>
            <a:r>
              <a:rPr lang="en-US" sz="2400" dirty="0" err="1">
                <a:effectLst/>
                <a:ea typeface="Calibri" panose="020F0502020204030204" pitchFamily="34" charset="0"/>
              </a:rPr>
              <a:t>giảm</a:t>
            </a:r>
            <a:r>
              <a:rPr lang="en-US" sz="2400" dirty="0">
                <a:effectLst/>
                <a:ea typeface="Calibri" panose="020F0502020204030204" pitchFamily="34" charset="0"/>
              </a:rPr>
              <a:t> </a:t>
            </a:r>
            <a:r>
              <a:rPr lang="en-US" sz="2400" dirty="0" err="1">
                <a:effectLst/>
                <a:ea typeface="Calibri" panose="020F0502020204030204" pitchFamily="34" charset="0"/>
              </a:rPr>
              <a:t>hiệu</a:t>
            </a:r>
            <a:r>
              <a:rPr lang="en-US" sz="2400" dirty="0">
                <a:effectLst/>
                <a:ea typeface="Calibri" panose="020F0502020204030204" pitchFamily="34" charset="0"/>
              </a:rPr>
              <a:t> </a:t>
            </a:r>
            <a:r>
              <a:rPr lang="en-US" sz="2400" dirty="0" err="1">
                <a:effectLst/>
                <a:ea typeface="Calibri" panose="020F0502020204030204" pitchFamily="34" charset="0"/>
              </a:rPr>
              <a:t>suất</a:t>
            </a:r>
            <a:r>
              <a:rPr lang="en-US" sz="2400" dirty="0">
                <a:effectLst/>
                <a:ea typeface="Calibri" panose="020F0502020204030204" pitchFamily="34" charset="0"/>
              </a:rPr>
              <a:t> </a:t>
            </a:r>
            <a:r>
              <a:rPr lang="en-US" sz="2400" dirty="0" err="1">
                <a:effectLst/>
                <a:ea typeface="Calibri" panose="020F0502020204030204" pitchFamily="34" charset="0"/>
              </a:rPr>
              <a:t>trên</a:t>
            </a:r>
            <a:r>
              <a:rPr lang="en-US" sz="2400" dirty="0">
                <a:effectLst/>
                <a:ea typeface="Calibri" panose="020F0502020204030204" pitchFamily="34" charset="0"/>
              </a:rPr>
              <a:t> R</a:t>
            </a:r>
            <a:endParaRPr lang="en-US" sz="4000" dirty="0"/>
          </a:p>
        </p:txBody>
      </p:sp>
      <p:pic>
        <p:nvPicPr>
          <p:cNvPr id="4" name="Picture 3" descr="Chart, line chart&#10;&#10;Description automatically generated">
            <a:extLst>
              <a:ext uri="{FF2B5EF4-FFF2-40B4-BE49-F238E27FC236}">
                <a16:creationId xmlns:a16="http://schemas.microsoft.com/office/drawing/2014/main" id="{174DBED6-8290-DB2D-C78A-B5A9CE8B4B1D}"/>
              </a:ext>
            </a:extLst>
          </p:cNvPr>
          <p:cNvPicPr>
            <a:picLocks noChangeAspect="1"/>
          </p:cNvPicPr>
          <p:nvPr/>
        </p:nvPicPr>
        <p:blipFill>
          <a:blip r:embed="rId2"/>
          <a:stretch>
            <a:fillRect/>
          </a:stretch>
        </p:blipFill>
        <p:spPr>
          <a:xfrm>
            <a:off x="609600" y="1044232"/>
            <a:ext cx="3741952" cy="4769535"/>
          </a:xfrm>
          <a:prstGeom prst="rect">
            <a:avLst/>
          </a:prstGeom>
        </p:spPr>
      </p:pic>
    </p:spTree>
    <p:extLst>
      <p:ext uri="{BB962C8B-B14F-4D97-AF65-F5344CB8AC3E}">
        <p14:creationId xmlns:p14="http://schemas.microsoft.com/office/powerpoint/2010/main" val="887389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98AD-1F32-710D-0FB0-1869E5779187}"/>
              </a:ext>
            </a:extLst>
          </p:cNvPr>
          <p:cNvSpPr>
            <a:spLocks noGrp="1"/>
          </p:cNvSpPr>
          <p:nvPr>
            <p:ph type="title"/>
          </p:nvPr>
        </p:nvSpPr>
        <p:spPr>
          <a:xfrm>
            <a:off x="1572428" y="2610104"/>
            <a:ext cx="9744501" cy="967312"/>
          </a:xfrm>
        </p:spPr>
        <p:txBody>
          <a:bodyPr/>
          <a:lstStyle/>
          <a:p>
            <a:r>
              <a:rPr lang="en-US" dirty="0">
                <a:latin typeface="Arial"/>
                <a:ea typeface="MS PGothic"/>
                <a:cs typeface="Arial"/>
              </a:rPr>
              <a:t>Thank you for listening!</a:t>
            </a:r>
            <a:endParaRPr lang="en-US" dirty="0"/>
          </a:p>
        </p:txBody>
      </p:sp>
      <p:sp>
        <p:nvSpPr>
          <p:cNvPr id="5" name="Content Placeholder 4">
            <a:extLst>
              <a:ext uri="{FF2B5EF4-FFF2-40B4-BE49-F238E27FC236}">
                <a16:creationId xmlns:a16="http://schemas.microsoft.com/office/drawing/2014/main" id="{43C0C49A-E9F3-75B7-7D65-F47D36398048}"/>
              </a:ext>
            </a:extLst>
          </p:cNvPr>
          <p:cNvSpPr>
            <a:spLocks noGrp="1"/>
          </p:cNvSpPr>
          <p:nvPr>
            <p:ph idx="1"/>
          </p:nvPr>
        </p:nvSpPr>
        <p:spPr/>
        <p:txBody>
          <a:bodyPr/>
          <a:lstStyle/>
          <a:p>
            <a:pPr marL="0" indent="0">
              <a:buNone/>
            </a:pPr>
            <a:br>
              <a:rPr lang="en-US" dirty="0"/>
            </a:br>
            <a:endParaRPr lang="en-US" dirty="0"/>
          </a:p>
        </p:txBody>
      </p:sp>
    </p:spTree>
    <p:extLst>
      <p:ext uri="{BB962C8B-B14F-4D97-AF65-F5344CB8AC3E}">
        <p14:creationId xmlns:p14="http://schemas.microsoft.com/office/powerpoint/2010/main" val="363885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1. GIỚI THIỆU VỀ MÔ HÌNH TRANSFORMER LANGUAGE MODELS</a:t>
            </a:r>
            <a:endParaRPr lang="en-US" dirty="0"/>
          </a:p>
        </p:txBody>
      </p:sp>
      <p:sp>
        <p:nvSpPr>
          <p:cNvPr id="3" name="Subtitle 2"/>
          <p:cNvSpPr>
            <a:spLocks noGrp="1"/>
          </p:cNvSpPr>
          <p:nvPr>
            <p:ph idx="1"/>
          </p:nvPr>
        </p:nvSpPr>
        <p:spPr/>
        <p:txBody>
          <a:bodyPr/>
          <a:lstStyle/>
          <a:p>
            <a:r>
              <a:rPr lang="en-US" sz="2800" dirty="0" err="1"/>
              <a:t>Mô</a:t>
            </a:r>
            <a:r>
              <a:rPr lang="en-US" sz="2800" dirty="0"/>
              <a:t> </a:t>
            </a:r>
            <a:r>
              <a:rPr lang="en-US" sz="2800" dirty="0" err="1"/>
              <a:t>hình</a:t>
            </a:r>
            <a:r>
              <a:rPr lang="en-US" sz="2800" dirty="0"/>
              <a:t> Seq2seq: </a:t>
            </a:r>
          </a:p>
          <a:p>
            <a:br>
              <a:rPr lang="en-US" dirty="0"/>
            </a:br>
            <a:endParaRPr lang="en-US" dirty="0"/>
          </a:p>
        </p:txBody>
      </p:sp>
      <p:pic>
        <p:nvPicPr>
          <p:cNvPr id="4" name="Picture 3" descr="Diagram&#10;&#10;Description automatically generated">
            <a:extLst>
              <a:ext uri="{FF2B5EF4-FFF2-40B4-BE49-F238E27FC236}">
                <a16:creationId xmlns:a16="http://schemas.microsoft.com/office/drawing/2014/main" id="{B2B102AC-23A2-5763-CB4E-318EAE4FE7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8761" y="1850184"/>
            <a:ext cx="10412362" cy="3992085"/>
          </a:xfrm>
          <a:prstGeom prst="rect">
            <a:avLst/>
          </a:prstGeom>
          <a:noFill/>
          <a:ln>
            <a:noFill/>
          </a:ln>
        </p:spPr>
      </p:pic>
    </p:spTree>
    <p:extLst>
      <p:ext uri="{BB962C8B-B14F-4D97-AF65-F5344CB8AC3E}">
        <p14:creationId xmlns:p14="http://schemas.microsoft.com/office/powerpoint/2010/main" val="565636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1. GIỚI THIỆU VỀ MÔ HÌNH TRANSFORMER LANGUAGE MODELS</a:t>
            </a:r>
            <a:endParaRPr lang="en-US" dirty="0"/>
          </a:p>
        </p:txBody>
      </p:sp>
      <p:sp>
        <p:nvSpPr>
          <p:cNvPr id="3" name="Subtitle 2"/>
          <p:cNvSpPr>
            <a:spLocks noGrp="1"/>
          </p:cNvSpPr>
          <p:nvPr>
            <p:ph idx="1"/>
          </p:nvPr>
        </p:nvSpPr>
        <p:spPr/>
        <p:txBody>
          <a:bodyPr/>
          <a:lstStyle/>
          <a:p>
            <a:r>
              <a:rPr lang="en-US" dirty="0" err="1"/>
              <a:t>Mô</a:t>
            </a:r>
            <a:r>
              <a:rPr lang="en-US" dirty="0"/>
              <a:t> </a:t>
            </a:r>
            <a:r>
              <a:rPr lang="en-US" dirty="0" err="1"/>
              <a:t>hình</a:t>
            </a:r>
            <a:r>
              <a:rPr lang="en-US" dirty="0"/>
              <a:t> Seq2seq </a:t>
            </a:r>
            <a:r>
              <a:rPr lang="en-US" dirty="0" err="1"/>
              <a:t>khi</a:t>
            </a:r>
            <a:r>
              <a:rPr lang="en-US" dirty="0"/>
              <a:t> </a:t>
            </a:r>
            <a:r>
              <a:rPr lang="en-US" dirty="0" err="1"/>
              <a:t>áp</a:t>
            </a:r>
            <a:r>
              <a:rPr lang="en-US" dirty="0"/>
              <a:t> </a:t>
            </a:r>
            <a:r>
              <a:rPr lang="en-US" dirty="0" err="1"/>
              <a:t>dụng</a:t>
            </a:r>
            <a:r>
              <a:rPr lang="en-US" dirty="0"/>
              <a:t> Attention-based</a:t>
            </a:r>
            <a:br>
              <a:rPr lang="en-US" dirty="0"/>
            </a:br>
            <a:endParaRPr lang="en-US" dirty="0"/>
          </a:p>
        </p:txBody>
      </p:sp>
      <p:pic>
        <p:nvPicPr>
          <p:cNvPr id="4" name="Picture 3" descr="Diagram&#10;&#10;Description automatically generated">
            <a:extLst>
              <a:ext uri="{FF2B5EF4-FFF2-40B4-BE49-F238E27FC236}">
                <a16:creationId xmlns:a16="http://schemas.microsoft.com/office/drawing/2014/main" id="{1E501DA8-DD93-C042-383B-4C3FA5BAFC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7858" y="1956619"/>
            <a:ext cx="9291484" cy="4188280"/>
          </a:xfrm>
          <a:prstGeom prst="rect">
            <a:avLst/>
          </a:prstGeom>
          <a:noFill/>
          <a:ln>
            <a:noFill/>
          </a:ln>
        </p:spPr>
      </p:pic>
    </p:spTree>
    <p:extLst>
      <p:ext uri="{BB962C8B-B14F-4D97-AF65-F5344CB8AC3E}">
        <p14:creationId xmlns:p14="http://schemas.microsoft.com/office/powerpoint/2010/main" val="4244002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1. GIỚI THIỆU VỀ MÔ HÌNH TRANSFORMER LANGUAGE MODELS</a:t>
            </a:r>
            <a:endParaRPr lang="en-US" dirty="0"/>
          </a:p>
        </p:txBody>
      </p:sp>
      <p:sp>
        <p:nvSpPr>
          <p:cNvPr id="3" name="Subtitle 2"/>
          <p:cNvSpPr>
            <a:spLocks noGrp="1"/>
          </p:cNvSpPr>
          <p:nvPr>
            <p:ph idx="1"/>
          </p:nvPr>
        </p:nvSpPr>
        <p:spPr/>
        <p:txBody>
          <a:bodyPr/>
          <a:lstStyle/>
          <a:p>
            <a:r>
              <a:rPr lang="en-US" dirty="0" err="1"/>
              <a:t>Cơ</a:t>
            </a:r>
            <a:r>
              <a:rPr lang="en-US" dirty="0"/>
              <a:t> </a:t>
            </a:r>
            <a:r>
              <a:rPr lang="en-US" dirty="0" err="1"/>
              <a:t>chế</a:t>
            </a:r>
            <a:r>
              <a:rPr lang="en-US" dirty="0"/>
              <a:t> Self-Attention:</a:t>
            </a:r>
            <a:br>
              <a:rPr lang="en-US" dirty="0"/>
            </a:br>
            <a:endParaRPr lang="en-US" dirty="0"/>
          </a:p>
        </p:txBody>
      </p:sp>
      <p:pic>
        <p:nvPicPr>
          <p:cNvPr id="5" name="Picture 4" descr="Diagram, schematic&#10;&#10;Description automatically generated">
            <a:extLst>
              <a:ext uri="{FF2B5EF4-FFF2-40B4-BE49-F238E27FC236}">
                <a16:creationId xmlns:a16="http://schemas.microsoft.com/office/drawing/2014/main" id="{6396916E-632F-0455-7ADB-3B9D2E6DB2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0205" y="1652269"/>
            <a:ext cx="9606117" cy="4746015"/>
          </a:xfrm>
          <a:prstGeom prst="rect">
            <a:avLst/>
          </a:prstGeom>
          <a:noFill/>
          <a:ln>
            <a:noFill/>
          </a:ln>
        </p:spPr>
      </p:pic>
    </p:spTree>
    <p:extLst>
      <p:ext uri="{BB962C8B-B14F-4D97-AF65-F5344CB8AC3E}">
        <p14:creationId xmlns:p14="http://schemas.microsoft.com/office/powerpoint/2010/main" val="3638324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1. GIỚI THIỆU VỀ MÔ HÌNH TRANSFORMER LANGUAGE MODELS</a:t>
            </a:r>
            <a:endParaRPr lang="en-US" dirty="0"/>
          </a:p>
        </p:txBody>
      </p:sp>
      <p:sp>
        <p:nvSpPr>
          <p:cNvPr id="3" name="Subtitle 2"/>
          <p:cNvSpPr>
            <a:spLocks noGrp="1"/>
          </p:cNvSpPr>
          <p:nvPr>
            <p:ph idx="1"/>
          </p:nvPr>
        </p:nvSpPr>
        <p:spPr/>
        <p:txBody>
          <a:bodyPr/>
          <a:lstStyle/>
          <a:p>
            <a:r>
              <a:rPr lang="en-US" dirty="0" err="1"/>
              <a:t>Cơ</a:t>
            </a:r>
            <a:r>
              <a:rPr lang="en-US" dirty="0"/>
              <a:t> </a:t>
            </a:r>
            <a:r>
              <a:rPr lang="en-US" dirty="0" err="1"/>
              <a:t>chế</a:t>
            </a:r>
            <a:r>
              <a:rPr lang="en-US" dirty="0"/>
              <a:t> Self-Attention:</a:t>
            </a:r>
            <a:br>
              <a:rPr lang="en-US" dirty="0"/>
            </a:br>
            <a:endParaRPr lang="en-US" dirty="0"/>
          </a:p>
        </p:txBody>
      </p:sp>
      <p:pic>
        <p:nvPicPr>
          <p:cNvPr id="4" name="Picture 3">
            <a:extLst>
              <a:ext uri="{FF2B5EF4-FFF2-40B4-BE49-F238E27FC236}">
                <a16:creationId xmlns:a16="http://schemas.microsoft.com/office/drawing/2014/main" id="{DC160FC7-AD67-4DFD-1D65-905A4635EA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7899" y="2228219"/>
            <a:ext cx="8171339" cy="4290568"/>
          </a:xfrm>
          <a:prstGeom prst="rect">
            <a:avLst/>
          </a:prstGeom>
          <a:noFill/>
          <a:ln>
            <a:noFill/>
          </a:ln>
        </p:spPr>
      </p:pic>
    </p:spTree>
    <p:extLst>
      <p:ext uri="{BB962C8B-B14F-4D97-AF65-F5344CB8AC3E}">
        <p14:creationId xmlns:p14="http://schemas.microsoft.com/office/powerpoint/2010/main" val="1482638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1. GIỚI THIỆU VỀ MÔ HÌNH TRANSFORMER LANGUAGE MODELS</a:t>
            </a:r>
            <a:endParaRPr lang="en-US" dirty="0"/>
          </a:p>
        </p:txBody>
      </p:sp>
      <p:sp>
        <p:nvSpPr>
          <p:cNvPr id="3" name="Subtitle 2"/>
          <p:cNvSpPr>
            <a:spLocks noGrp="1"/>
          </p:cNvSpPr>
          <p:nvPr>
            <p:ph idx="1"/>
          </p:nvPr>
        </p:nvSpPr>
        <p:spPr/>
        <p:txBody>
          <a:bodyPr/>
          <a:lstStyle/>
          <a:p>
            <a:r>
              <a:rPr lang="en-US" dirty="0" err="1"/>
              <a:t>Cơ</a:t>
            </a:r>
            <a:r>
              <a:rPr lang="en-US" dirty="0"/>
              <a:t> </a:t>
            </a:r>
            <a:r>
              <a:rPr lang="en-US" dirty="0" err="1"/>
              <a:t>chế</a:t>
            </a:r>
            <a:r>
              <a:rPr lang="en-US" dirty="0"/>
              <a:t> Self-Attention:</a:t>
            </a:r>
            <a:br>
              <a:rPr lang="en-US" dirty="0"/>
            </a:br>
            <a:endParaRPr lang="en-US" dirty="0"/>
          </a:p>
        </p:txBody>
      </p:sp>
      <p:pic>
        <p:nvPicPr>
          <p:cNvPr id="5" name="Picture 4">
            <a:extLst>
              <a:ext uri="{FF2B5EF4-FFF2-40B4-BE49-F238E27FC236}">
                <a16:creationId xmlns:a16="http://schemas.microsoft.com/office/drawing/2014/main" id="{1CD10578-0FD7-3451-9EF4-D91A8157BE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5342" y="1976285"/>
            <a:ext cx="9075174" cy="4168614"/>
          </a:xfrm>
          <a:prstGeom prst="rect">
            <a:avLst/>
          </a:prstGeom>
          <a:noFill/>
          <a:ln>
            <a:noFill/>
          </a:ln>
        </p:spPr>
      </p:pic>
    </p:spTree>
    <p:extLst>
      <p:ext uri="{BB962C8B-B14F-4D97-AF65-F5344CB8AC3E}">
        <p14:creationId xmlns:p14="http://schemas.microsoft.com/office/powerpoint/2010/main" val="528195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1. GIỚI THIỆU VỀ MÔ HÌNH TRANSFORMER LANGUAGE MODELS</a:t>
            </a:r>
            <a:endParaRPr lang="en-US" dirty="0"/>
          </a:p>
        </p:txBody>
      </p:sp>
      <p:sp>
        <p:nvSpPr>
          <p:cNvPr id="3" name="Subtitle 2"/>
          <p:cNvSpPr>
            <a:spLocks noGrp="1"/>
          </p:cNvSpPr>
          <p:nvPr>
            <p:ph idx="1"/>
          </p:nvPr>
        </p:nvSpPr>
        <p:spPr/>
        <p:txBody>
          <a:bodyPr/>
          <a:lstStyle/>
          <a:p>
            <a:r>
              <a:rPr lang="en-US" dirty="0" err="1"/>
              <a:t>Cơ</a:t>
            </a:r>
            <a:r>
              <a:rPr lang="en-US" dirty="0"/>
              <a:t> </a:t>
            </a:r>
            <a:r>
              <a:rPr lang="en-US" dirty="0" err="1"/>
              <a:t>chế</a:t>
            </a:r>
            <a:r>
              <a:rPr lang="en-US" dirty="0"/>
              <a:t> Self-Attention:</a:t>
            </a:r>
            <a:br>
              <a:rPr lang="en-US" dirty="0"/>
            </a:br>
            <a:endParaRPr lang="en-US" dirty="0"/>
          </a:p>
        </p:txBody>
      </p:sp>
      <p:pic>
        <p:nvPicPr>
          <p:cNvPr id="4" name="Picture 3">
            <a:extLst>
              <a:ext uri="{FF2B5EF4-FFF2-40B4-BE49-F238E27FC236}">
                <a16:creationId xmlns:a16="http://schemas.microsoft.com/office/drawing/2014/main" id="{F95D3788-E7D2-ED24-E589-99986261FF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9033" y="1906744"/>
            <a:ext cx="9792928" cy="4661204"/>
          </a:xfrm>
          <a:prstGeom prst="rect">
            <a:avLst/>
          </a:prstGeom>
          <a:noFill/>
          <a:ln>
            <a:noFill/>
          </a:ln>
        </p:spPr>
      </p:pic>
    </p:spTree>
    <p:extLst>
      <p:ext uri="{BB962C8B-B14F-4D97-AF65-F5344CB8AC3E}">
        <p14:creationId xmlns:p14="http://schemas.microsoft.com/office/powerpoint/2010/main" val="1377673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1. GIỚI THIỆU VỀ MÔ HÌNH TRANSFORMER LANGUAGE MODELS</a:t>
            </a:r>
            <a:endParaRPr lang="en-US" dirty="0"/>
          </a:p>
        </p:txBody>
      </p:sp>
      <p:sp>
        <p:nvSpPr>
          <p:cNvPr id="3" name="Subtitle 2"/>
          <p:cNvSpPr>
            <a:spLocks noGrp="1"/>
          </p:cNvSpPr>
          <p:nvPr>
            <p:ph idx="1"/>
          </p:nvPr>
        </p:nvSpPr>
        <p:spPr/>
        <p:txBody>
          <a:bodyPr/>
          <a:lstStyle/>
          <a:p>
            <a:r>
              <a:rPr lang="en-US" dirty="0" err="1"/>
              <a:t>Cơ</a:t>
            </a:r>
            <a:r>
              <a:rPr lang="en-US" dirty="0"/>
              <a:t> </a:t>
            </a:r>
            <a:r>
              <a:rPr lang="en-US" dirty="0" err="1"/>
              <a:t>chế</a:t>
            </a:r>
            <a:r>
              <a:rPr lang="en-US" dirty="0"/>
              <a:t> Multi-head Attention:</a:t>
            </a:r>
            <a:br>
              <a:rPr lang="en-US" dirty="0"/>
            </a:br>
            <a:endParaRPr lang="en-US" dirty="0"/>
          </a:p>
        </p:txBody>
      </p:sp>
      <p:pic>
        <p:nvPicPr>
          <p:cNvPr id="5" name="Picture 4" descr="Graphical user interface&#10;&#10;Description automatically generated">
            <a:extLst>
              <a:ext uri="{FF2B5EF4-FFF2-40B4-BE49-F238E27FC236}">
                <a16:creationId xmlns:a16="http://schemas.microsoft.com/office/drawing/2014/main" id="{E35D1095-3926-1DD7-43CB-F2D9F2442B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46787"/>
            <a:ext cx="9674942" cy="4100052"/>
          </a:xfrm>
          <a:prstGeom prst="rect">
            <a:avLst/>
          </a:prstGeom>
          <a:noFill/>
          <a:ln>
            <a:noFill/>
          </a:ln>
        </p:spPr>
      </p:pic>
    </p:spTree>
    <p:extLst>
      <p:ext uri="{BB962C8B-B14F-4D97-AF65-F5344CB8AC3E}">
        <p14:creationId xmlns:p14="http://schemas.microsoft.com/office/powerpoint/2010/main" val="1031731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447</TotalTime>
  <Words>2175</Words>
  <Application>Microsoft Office PowerPoint</Application>
  <PresentationFormat>Widescreen</PresentationFormat>
  <Paragraphs>106</Paragraphs>
  <Slides>28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Book Antiqua</vt:lpstr>
      <vt:lpstr>Calibri</vt:lpstr>
      <vt:lpstr>Roboto</vt:lpstr>
      <vt:lpstr>Symbol</vt:lpstr>
      <vt:lpstr>Times New Roman</vt:lpstr>
      <vt:lpstr>Wingdings</vt:lpstr>
      <vt:lpstr>Wingdings 2</vt:lpstr>
      <vt:lpstr>Office Theme</vt:lpstr>
      <vt:lpstr>PowerPoint Presentation</vt:lpstr>
      <vt:lpstr>NỘI DUNG BÁO CÁO</vt:lpstr>
      <vt:lpstr>1. GIỚI THIỆU VỀ MÔ HÌNH TRANSFORMER LANGUAGE MODELS</vt:lpstr>
      <vt:lpstr>1. GIỚI THIỆU VỀ MÔ HÌNH TRANSFORMER LANGUAGE MODELS</vt:lpstr>
      <vt:lpstr>1. GIỚI THIỆU VỀ MÔ HÌNH TRANSFORMER LANGUAGE MODELS</vt:lpstr>
      <vt:lpstr>1. GIỚI THIỆU VỀ MÔ HÌNH TRANSFORMER LANGUAGE MODELS</vt:lpstr>
      <vt:lpstr>1. GIỚI THIỆU VỀ MÔ HÌNH TRANSFORMER LANGUAGE MODELS</vt:lpstr>
      <vt:lpstr>1. GIỚI THIỆU VỀ MÔ HÌNH TRANSFORMER LANGUAGE MODELS</vt:lpstr>
      <vt:lpstr>1. GIỚI THIỆU VỀ MÔ HÌNH TRANSFORMER LANGUAGE MODELS</vt:lpstr>
      <vt:lpstr>1. GIỚI THIỆU VỀ MÔ HÌNH TRANSFORMER LANGUAGE MODELS</vt:lpstr>
      <vt:lpstr>2. GIỚI THIỆU VỀ PHƯƠNG PHÁP PHỦ ĐỊNH</vt:lpstr>
      <vt:lpstr>2. GIỚI THIỆU VỀ PHƯƠNG PHÁP PHỦ ĐỊNH</vt:lpstr>
      <vt:lpstr> 3. CÁC NGHIÊN CỨU CÓ LIÊN QUAN</vt:lpstr>
      <vt:lpstr>3. CÁC NGHIÊN CỨU CÓ LIÊN QUAN</vt:lpstr>
      <vt:lpstr>3. CÁC NGHIÊN CỨU CÓ LIÊN QUAN</vt:lpstr>
      <vt:lpstr>4. THỂ PHỦ ĐỊNH PHÁT TRIỂN</vt:lpstr>
      <vt:lpstr>4. THỂ PHỦ ĐỊNH PHÁT TRIỂN</vt:lpstr>
      <vt:lpstr>PowerPoint Presentation</vt:lpstr>
      <vt:lpstr>4. THỂ PHỦ ĐỊNH PHÁT TRIỂN</vt:lpstr>
      <vt:lpstr>4. THỂ PHỦ ĐỊNH PHÁT TRIỂN</vt:lpstr>
      <vt:lpstr>4. THỂ PHỦ ĐỊNH PHÁT TRIỂN</vt:lpstr>
      <vt:lpstr>5. CÁC THỬ NGHIỆM</vt:lpstr>
      <vt:lpstr>PowerPoint Presentation</vt:lpstr>
      <vt:lpstr>PowerPoint Presentation</vt:lpstr>
      <vt:lpstr>PowerPoint Presentation</vt:lpstr>
      <vt:lpstr>PowerPoint Presentation</vt:lpstr>
      <vt:lpstr>PowerPoint Presentation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Kiệt Nguyễn</dc:creator>
  <cp:lastModifiedBy>CÁI HỮU NGHĨA</cp:lastModifiedBy>
  <cp:revision>19</cp:revision>
  <dcterms:created xsi:type="dcterms:W3CDTF">2022-05-19T08:03:43Z</dcterms:created>
  <dcterms:modified xsi:type="dcterms:W3CDTF">2022-12-24T10:56:49Z</dcterms:modified>
</cp:coreProperties>
</file>