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612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612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612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612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360" y="792000"/>
            <a:ext cx="9070560" cy="59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  <a:ea typeface="DejaVu Sans"/>
              </a:rPr>
              <a:t>    </a:t>
            </a: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  <a:ea typeface="DejaVu Sans"/>
              </a:rPr>
              <a:t>rvc_tcp_station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  <a:ea typeface="DejaVu Sans"/>
              </a:rPr>
              <a:t>  </a:t>
            </a: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  <a:ea typeface="DejaVu Sans"/>
              </a:rPr>
              <a:t>Operation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882800" y="-72000"/>
            <a:ext cx="6197040" cy="757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944000" y="-79200"/>
            <a:ext cx="6184800" cy="75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360" y="792000"/>
            <a:ext cx="9070560" cy="59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  <a:ea typeface="DejaVu Sans"/>
              </a:rPr>
              <a:t>   </a:t>
            </a: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  <a:ea typeface="DejaVu Sans"/>
              </a:rPr>
              <a:t>Representating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  <a:ea typeface="DejaVu Sans"/>
              </a:rPr>
              <a:t>  </a:t>
            </a: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  <a:ea typeface="DejaVu Sans"/>
              </a:rPr>
              <a:t>All  Client – Server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CJK JP Black"/>
                <a:ea typeface="DejaVu Sans"/>
              </a:rPr>
              <a:t>Connections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694160" y="-360000"/>
            <a:ext cx="6773040" cy="82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795320" y="-72000"/>
            <a:ext cx="6268320" cy="766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841040" y="-79920"/>
            <a:ext cx="618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2019-05-16T21:16:49Z</dcterms:created>
  <dc:creator/>
  <dc:description/>
  <dc:language>en-GB</dc:language>
  <cp:lastModifiedBy/>
  <dcterms:modified xsi:type="dcterms:W3CDTF">2019-05-23T11:51:43Z</dcterms:modified>
  <cp:revision>17</cp:revision>
  <dc:subject/>
  <dc:title/>
</cp:coreProperties>
</file>