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1400" y="1769040"/>
            <a:ext cx="549612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1400" y="1769040"/>
            <a:ext cx="549612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1400" y="1769040"/>
            <a:ext cx="549612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1400" y="1769040"/>
            <a:ext cx="549612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795320" y="-72000"/>
            <a:ext cx="6269040" cy="766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841040" y="-79920"/>
            <a:ext cx="6184800" cy="75592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841040" y="-79920"/>
            <a:ext cx="6184800" cy="75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841040" y="-79920"/>
            <a:ext cx="6184800" cy="75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841040" y="-79920"/>
            <a:ext cx="6184800" cy="75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841040" y="-79920"/>
            <a:ext cx="6184800" cy="75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841040" y="-79920"/>
            <a:ext cx="6184800" cy="75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841040" y="-79920"/>
            <a:ext cx="6184800" cy="75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00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360" y="792000"/>
            <a:ext cx="9071280" cy="59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CJK JP Black"/>
              </a:rPr>
              <a:t>Representating 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CJK JP Black"/>
              </a:rPr>
              <a:t>All  Client - Server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CJK JP Black"/>
              </a:rPr>
              <a:t>Connections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694160" y="-360000"/>
            <a:ext cx="6773760" cy="82796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841040" y="-79920"/>
            <a:ext cx="6184800" cy="75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1841040" y="-79920"/>
            <a:ext cx="6184800" cy="75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841040" y="-79920"/>
            <a:ext cx="6184800" cy="75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1841040" y="-79920"/>
            <a:ext cx="6184800" cy="75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841040" y="-79920"/>
            <a:ext cx="6184800" cy="75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841040" y="-79920"/>
            <a:ext cx="6184800" cy="755928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841040" y="-79920"/>
            <a:ext cx="6184800" cy="755928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841040" y="-79920"/>
            <a:ext cx="6184800" cy="75592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2019-05-16T21:16:49Z</dcterms:created>
  <dc:creator/>
  <dc:description/>
  <dc:language>en-GB</dc:language>
  <cp:lastModifiedBy/>
  <dcterms:modified xsi:type="dcterms:W3CDTF">2019-05-16T21:32:40Z</dcterms:modified>
  <cp:revision>7</cp:revision>
  <dc:subject/>
  <dc:title/>
</cp:coreProperties>
</file>