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labor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Alkalmazásfejlesztés web alapú mobil platformra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Csapattagok:</a:t>
            </a:r>
            <a:br>
              <a:rPr lang="hu-HU" sz="2400" dirty="0" smtClean="0"/>
            </a:br>
            <a:r>
              <a:rPr lang="hu-HU" sz="2400" dirty="0" smtClean="0"/>
              <a:t>Abafalvi Balázs</a:t>
            </a:r>
          </a:p>
          <a:p>
            <a:r>
              <a:rPr lang="hu-HU" sz="2400" dirty="0" smtClean="0"/>
              <a:t>Németh Ádám</a:t>
            </a:r>
          </a:p>
          <a:p>
            <a:r>
              <a:rPr lang="hu-HU" sz="2400" dirty="0" smtClean="0"/>
              <a:t>Tancsics László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80370" y="6019800"/>
            <a:ext cx="333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 smtClean="0"/>
              <a:t>Témavezető:</a:t>
            </a:r>
          </a:p>
          <a:p>
            <a:pPr algn="r"/>
            <a:r>
              <a:rPr lang="hu-HU" sz="2400" dirty="0" smtClean="0"/>
              <a:t>Baumgartner János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895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Kezdőlap, menü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77" y="2128467"/>
            <a:ext cx="2106885" cy="3654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2" y="2197826"/>
            <a:ext cx="2133600" cy="358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Statikus részek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925820"/>
            <a:ext cx="2133600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925820"/>
            <a:ext cx="2133600" cy="378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Bejelentkezés, admin felület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05" y="1925820"/>
            <a:ext cx="2178583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93" y="1925820"/>
            <a:ext cx="2136903" cy="376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Árajánlat kérése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2" y="1938012"/>
            <a:ext cx="2148557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41" y="1938011"/>
            <a:ext cx="2148548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1" y="1925820"/>
            <a:ext cx="2153526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438275"/>
            <a:ext cx="7248525" cy="3981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1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Tancsics László BÚÚÚTA EMBER XDSXDXD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2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3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hu-HU" dirty="0" smtClean="0"/>
              <a:t>Célkitűzés – alkalmazásunk célja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Funkciók – use-case ábra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Használt technológiák – előnyök/hátrányok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Adatmodell – a felhasznált adatbázis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Képernyőképek – az alkalmazás futás közben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80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Alkalmazásfejlesztés web alapú mobil </a:t>
            </a:r>
            <a:r>
              <a:rPr lang="hu-HU" dirty="0" smtClean="0"/>
              <a:t>platformra – platformfüggetlenség, PWA</a:t>
            </a:r>
          </a:p>
          <a:p>
            <a:r>
              <a:rPr lang="hu-HU" dirty="0" smtClean="0"/>
              <a:t>KKV szektorban fellelhető szolgáltatások hatékonyságának növelése:</a:t>
            </a:r>
          </a:p>
          <a:p>
            <a:pPr lvl="1"/>
            <a:r>
              <a:rPr lang="hu-HU" dirty="0" smtClean="0"/>
              <a:t>felhasználói </a:t>
            </a:r>
            <a:r>
              <a:rPr lang="hu-HU" dirty="0"/>
              <a:t>autentikáció megvalósítása</a:t>
            </a:r>
          </a:p>
          <a:p>
            <a:pPr lvl="1"/>
            <a:r>
              <a:rPr lang="hu-HU" dirty="0"/>
              <a:t>Időpontfoglalás – vizuális </a:t>
            </a:r>
            <a:r>
              <a:rPr lang="hu-HU" dirty="0" smtClean="0"/>
              <a:t>megjelenítés</a:t>
            </a:r>
            <a:endParaRPr lang="hu-HU" dirty="0"/>
          </a:p>
          <a:p>
            <a:pPr lvl="1"/>
            <a:r>
              <a:rPr lang="hu-HU" dirty="0" smtClean="0"/>
              <a:t>árajánlatok </a:t>
            </a:r>
            <a:r>
              <a:rPr lang="hu-HU" dirty="0"/>
              <a:t>kezelése</a:t>
            </a:r>
          </a:p>
          <a:p>
            <a:pPr lvl="1"/>
            <a:r>
              <a:rPr lang="hu-HU" dirty="0" smtClean="0"/>
              <a:t>további statikus funkciók – kapcsolat, céginfó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pic>
        <p:nvPicPr>
          <p:cNvPr id="1026" name="Picture 2" descr="C:\Users\ADAM\Downloads\Projekt lab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90675"/>
            <a:ext cx="7286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Firebase – Google, valósidejű NoSQL adatbázis, </a:t>
            </a:r>
            <a:r>
              <a:rPr lang="hu-HU" dirty="0"/>
              <a:t>felhő alapú </a:t>
            </a:r>
            <a:r>
              <a:rPr lang="hu-HU" dirty="0" smtClean="0"/>
              <a:t>tárolás, JSON alapú, autentikáció</a:t>
            </a:r>
          </a:p>
          <a:p>
            <a:r>
              <a:rPr lang="hu-HU" dirty="0" smtClean="0"/>
              <a:t>Ionic Framework – keretrendszer, platformfüggetlenség, PWA (Service Worker, Web Manifest), Capacitor</a:t>
            </a:r>
          </a:p>
          <a:p>
            <a:r>
              <a:rPr lang="hu-HU" dirty="0" smtClean="0"/>
              <a:t>React – JavaScript library felhasználói interface-ek készítésére, komponensek, renderelés, alternatívák: Angular, Vue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Használt technológiák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75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 collection</a:t>
            </a:r>
          </a:p>
          <a:p>
            <a:pPr>
              <a:spcBef>
                <a:spcPts val="13200"/>
              </a:spcBef>
            </a:pP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83" y="2464594"/>
            <a:ext cx="3962834" cy="1928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32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AdminData</a:t>
            </a:r>
            <a:endParaRPr lang="hu-H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66900"/>
            <a:ext cx="8810625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60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800" dirty="0" smtClean="0"/>
              <a:t>Requests</a:t>
            </a:r>
            <a:endParaRPr lang="hu-H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47825"/>
            <a:ext cx="7115175" cy="3562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Felhasználók</a:t>
            </a:r>
            <a:endParaRPr lang="hu-H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5379"/>
            <a:ext cx="8839200" cy="3247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57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162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Projekt labor</vt:lpstr>
      <vt:lpstr>Tartalom</vt:lpstr>
      <vt:lpstr>Célkitűzés</vt:lpstr>
      <vt:lpstr>Funkciók</vt:lpstr>
      <vt:lpstr>Használt technológiák</vt:lpstr>
      <vt:lpstr>Adatmodell</vt:lpstr>
      <vt:lpstr>AdminData</vt:lpstr>
      <vt:lpstr>Requests</vt:lpstr>
      <vt:lpstr>Felhasználók</vt:lpstr>
      <vt:lpstr>Az alkalmazás futása</vt:lpstr>
      <vt:lpstr>Az alkalmazás futása</vt:lpstr>
      <vt:lpstr>Az alkalmazás futása</vt:lpstr>
      <vt:lpstr>Az alkalmazás futása</vt:lpstr>
      <vt:lpstr>Összegzés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labor</dc:title>
  <dc:creator>Németh Ádám</dc:creator>
  <cp:lastModifiedBy>Ádám Németh</cp:lastModifiedBy>
  <cp:revision>23</cp:revision>
  <dcterms:created xsi:type="dcterms:W3CDTF">2006-08-16T00:00:00Z</dcterms:created>
  <dcterms:modified xsi:type="dcterms:W3CDTF">2020-09-30T17:29:40Z</dcterms:modified>
</cp:coreProperties>
</file>