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8" r:id="rId13"/>
    <p:sldId id="269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DE9F4-D20E-48FE-AF7E-95B2D59A1B59}" type="datetimeFigureOut">
              <a:rPr lang="hu-HU" smtClean="0"/>
              <a:t>2020.10.01.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85EF7-94B5-460B-B3EC-575F84B966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5375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85EF7-94B5-460B-B3EC-575F84B96649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753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F06806-D445-4F51-A92A-B947DEA050D7}" type="datetime1">
              <a:rPr lang="en-US" smtClean="0"/>
              <a:t>10/1/2020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3/14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F4AC02-FD82-4E50-8F90-5BA63BF43841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3/14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DD1971-14C6-4F23-AD8E-5660C5816011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3/14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4F172E-3354-4403-8E73-B8A72FFD2C31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3/14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97B272-8CC8-4E30-8E45-CB94063D203D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3/14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A5C5E2-9319-48C3-96D8-973EBEA9AC20}" type="datetime1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3/14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ACC61C-2D8F-4038-A89F-A9D9142857C4}" type="datetime1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3/14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015262-A273-4DE8-8484-BDB3D803F99A}" type="datetime1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3/14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5AD73B-2A16-4064-8A39-875F15887D4A}" type="datetime1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3/14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2177F06-E80D-4F79-A841-B1D481DE7689}" type="datetime1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3/14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966C9F4-A17D-4BA2-835D-46BFC0B933E8}" type="datetime1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3/14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C036572-71D7-4E23-91C8-F6CC0EC65C2F}" type="datetime1">
              <a:rPr lang="en-US" smtClean="0"/>
              <a:t>10/1/2020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3/14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Projekt labor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Alkalmazásfejlesztés web alapú mobil platformra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334000"/>
            <a:ext cx="251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Csapattagok:</a:t>
            </a:r>
            <a:br>
              <a:rPr lang="hu-HU" sz="2400" dirty="0" smtClean="0"/>
            </a:br>
            <a:r>
              <a:rPr lang="hu-HU" sz="2400" dirty="0" smtClean="0"/>
              <a:t>Abafalvi Balázs</a:t>
            </a:r>
          </a:p>
          <a:p>
            <a:r>
              <a:rPr lang="hu-HU" sz="2400" dirty="0" smtClean="0"/>
              <a:t>Németh Ádám</a:t>
            </a:r>
          </a:p>
          <a:p>
            <a:r>
              <a:rPr lang="hu-HU" sz="2400" dirty="0" smtClean="0"/>
              <a:t>Tancsics László</a:t>
            </a:r>
            <a:endParaRPr lang="hu-H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880370" y="6019800"/>
            <a:ext cx="3339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 smtClean="0"/>
              <a:t>Témavezető:</a:t>
            </a:r>
          </a:p>
          <a:p>
            <a:pPr algn="r"/>
            <a:r>
              <a:rPr lang="hu-HU" sz="2400" dirty="0" smtClean="0"/>
              <a:t>Baumgartner János</a:t>
            </a:r>
            <a:endParaRPr lang="hu-H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652599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smtClean="0"/>
              <a:t>2020.10.01.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955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Kezdőlap, menü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alkalmazás futása</a:t>
            </a:r>
            <a:endParaRPr lang="hu-H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477" y="2197826"/>
            <a:ext cx="2133600" cy="3585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10/14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923" y="2128467"/>
            <a:ext cx="2075631" cy="3654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18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Bejelentkezés, admin felület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alkalmazás futása</a:t>
            </a:r>
            <a:endParaRPr lang="hu-H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505" y="1925820"/>
            <a:ext cx="2178583" cy="3761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93" y="1925820"/>
            <a:ext cx="2136903" cy="3761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11/14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Árajánlat kérése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alkalmazás futása</a:t>
            </a:r>
            <a:endParaRPr lang="hu-H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42" y="1938012"/>
            <a:ext cx="2148557" cy="3761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41" y="1938011"/>
            <a:ext cx="2148548" cy="3761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131" y="1925820"/>
            <a:ext cx="2153526" cy="3761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438275"/>
            <a:ext cx="7248525" cy="39814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7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Admin oldali funkciók:</a:t>
            </a:r>
          </a:p>
          <a:p>
            <a:pPr lvl="1">
              <a:buFont typeface="Arial" pitchFamily="34" charset="0"/>
              <a:buChar char="•"/>
            </a:pPr>
            <a:r>
              <a:rPr lang="hu-HU" dirty="0"/>
              <a:t>Időpontok </a:t>
            </a:r>
            <a:r>
              <a:rPr lang="hu-HU" dirty="0" smtClean="0"/>
              <a:t>vizualizációja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Árajánlát </a:t>
            </a:r>
            <a:r>
              <a:rPr lang="hu-HU" dirty="0"/>
              <a:t>kérések </a:t>
            </a:r>
            <a:r>
              <a:rPr lang="hu-HU" dirty="0" smtClean="0"/>
              <a:t>elfogadása/elutasítása/módosítása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Statikus részek (kapcsolat/céginfó) szerkesztése</a:t>
            </a:r>
            <a:endParaRPr lang="hu-HU" dirty="0"/>
          </a:p>
          <a:p>
            <a:r>
              <a:rPr lang="hu-HU" dirty="0" smtClean="0"/>
              <a:t>Általános formázás</a:t>
            </a:r>
          </a:p>
          <a:p>
            <a:r>
              <a:rPr lang="hu-HU" dirty="0" smtClean="0"/>
              <a:t>Slider elkészítése</a:t>
            </a:r>
          </a:p>
          <a:p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Jövőbeli </a:t>
            </a:r>
            <a:r>
              <a:rPr lang="hu-HU" dirty="0" smtClean="0"/>
              <a:t>tervek</a:t>
            </a:r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13/14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algn="ctr"/>
            <a:r>
              <a:rPr lang="hu-HU" dirty="0" smtClean="0"/>
              <a:t>Köszönjük a figyelmet!</a:t>
            </a:r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14/14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spcBef>
                <a:spcPts val="1200"/>
              </a:spcBef>
            </a:pPr>
            <a:r>
              <a:rPr lang="hu-HU" dirty="0" smtClean="0"/>
              <a:t>Célkitűzés</a:t>
            </a:r>
          </a:p>
          <a:p>
            <a:pPr>
              <a:spcBef>
                <a:spcPts val="1200"/>
              </a:spcBef>
            </a:pPr>
            <a:r>
              <a:rPr lang="hu-HU" dirty="0" smtClean="0"/>
              <a:t>Funkciók</a:t>
            </a:r>
          </a:p>
          <a:p>
            <a:pPr>
              <a:spcBef>
                <a:spcPts val="1200"/>
              </a:spcBef>
            </a:pPr>
            <a:r>
              <a:rPr lang="hu-HU" dirty="0" smtClean="0"/>
              <a:t>Használt technológiák</a:t>
            </a:r>
          </a:p>
          <a:p>
            <a:pPr>
              <a:spcBef>
                <a:spcPts val="1200"/>
              </a:spcBef>
            </a:pPr>
            <a:r>
              <a:rPr lang="hu-HU" dirty="0" smtClean="0"/>
              <a:t>Adatmodell</a:t>
            </a:r>
          </a:p>
          <a:p>
            <a:pPr>
              <a:spcBef>
                <a:spcPts val="1200"/>
              </a:spcBef>
            </a:pPr>
            <a:r>
              <a:rPr lang="hu-HU" dirty="0" smtClean="0"/>
              <a:t>Képernyőképek</a:t>
            </a:r>
          </a:p>
          <a:p>
            <a:pPr>
              <a:spcBef>
                <a:spcPts val="1200"/>
              </a:spcBef>
            </a:pPr>
            <a:r>
              <a:rPr lang="hu-HU" dirty="0" smtClean="0"/>
              <a:t>Jövőbeli tervek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Tartalom</a:t>
            </a:r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2/14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Alkalmazásfejlesztés web alapú mobil </a:t>
            </a:r>
            <a:r>
              <a:rPr lang="hu-HU" dirty="0" smtClean="0"/>
              <a:t>platformra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PWA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Ionic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React</a:t>
            </a:r>
          </a:p>
          <a:p>
            <a:r>
              <a:rPr lang="hu-HU" dirty="0" smtClean="0"/>
              <a:t>KKV szektorban fellelhető szolgáltatások hatékonyságának növelése: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felhasználói </a:t>
            </a:r>
            <a:r>
              <a:rPr lang="hu-HU" dirty="0"/>
              <a:t>autentikáció megvalósítása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Időpontfoglalás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árajánlatok </a:t>
            </a:r>
            <a:r>
              <a:rPr lang="hu-HU" dirty="0"/>
              <a:t>kezelése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további statikus funkciók </a:t>
            </a:r>
            <a:r>
              <a:rPr lang="hu-HU" dirty="0"/>
              <a:t>(</a:t>
            </a:r>
            <a:r>
              <a:rPr lang="hu-HU" dirty="0" smtClean="0"/>
              <a:t>kapcsolat, céginfó)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Célkitűzés</a:t>
            </a:r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3/14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Funkciók</a:t>
            </a:r>
            <a:endParaRPr lang="hu-HU" dirty="0"/>
          </a:p>
        </p:txBody>
      </p:sp>
      <p:pic>
        <p:nvPicPr>
          <p:cNvPr id="1026" name="Picture 2" descr="C:\Users\ADAM\Downloads\Projekt labo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590675"/>
            <a:ext cx="728662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4/14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Firebase </a:t>
            </a:r>
            <a:endParaRPr lang="hu-HU" dirty="0"/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Google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valósidejű NoSQL adatbázis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felhő </a:t>
            </a:r>
            <a:r>
              <a:rPr lang="hu-HU" dirty="0"/>
              <a:t>alapú </a:t>
            </a:r>
            <a:r>
              <a:rPr lang="hu-HU" dirty="0" smtClean="0"/>
              <a:t>adattárolás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JSON alapú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autentikáció</a:t>
            </a:r>
          </a:p>
          <a:p>
            <a:r>
              <a:rPr lang="hu-HU" dirty="0" smtClean="0"/>
              <a:t>Ionic Framework </a:t>
            </a:r>
            <a:endParaRPr lang="hu-HU" dirty="0"/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PWA (Service Worker, Web Manifest), Capacitor</a:t>
            </a:r>
          </a:p>
          <a:p>
            <a:r>
              <a:rPr lang="hu-HU" dirty="0" smtClean="0"/>
              <a:t>React </a:t>
            </a:r>
            <a:endParaRPr lang="hu-HU" dirty="0"/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JavaScript library 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felhasználói interface-ek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Komponensek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Renderelés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Használt technológiák</a:t>
            </a:r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5/14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</a:t>
            </a:r>
            <a:r>
              <a:rPr lang="hu-HU" dirty="0" smtClean="0"/>
              <a:t> collection</a:t>
            </a:r>
          </a:p>
          <a:p>
            <a:pPr>
              <a:spcBef>
                <a:spcPts val="13200"/>
              </a:spcBef>
            </a:pP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Adatmodell</a:t>
            </a:r>
            <a:endParaRPr lang="hu-H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583" y="2464594"/>
            <a:ext cx="3962834" cy="19288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6/14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0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2800" dirty="0" smtClean="0"/>
              <a:t>AdminData</a:t>
            </a:r>
            <a:endParaRPr lang="hu-HU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7/14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766888"/>
            <a:ext cx="6467475" cy="33242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8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2800" dirty="0" smtClean="0"/>
              <a:t>Requests</a:t>
            </a:r>
            <a:endParaRPr lang="hu-HU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647825"/>
            <a:ext cx="7115175" cy="35623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3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2800" dirty="0" smtClean="0"/>
              <a:t>Felhasználók</a:t>
            </a:r>
            <a:endParaRPr lang="hu-H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05379"/>
            <a:ext cx="8839200" cy="32472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9/14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203</TotalTime>
  <Words>149</Words>
  <Application>Microsoft Office PowerPoint</Application>
  <PresentationFormat>On-screen Show (4:3)</PresentationFormat>
  <Paragraphs>73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Projekt labor</vt:lpstr>
      <vt:lpstr>Tartalom</vt:lpstr>
      <vt:lpstr>Célkitűzés</vt:lpstr>
      <vt:lpstr>Funkciók</vt:lpstr>
      <vt:lpstr>Használt technológiák</vt:lpstr>
      <vt:lpstr>Adatmodell</vt:lpstr>
      <vt:lpstr>AdminData</vt:lpstr>
      <vt:lpstr>Requests</vt:lpstr>
      <vt:lpstr>Felhasználók</vt:lpstr>
      <vt:lpstr>Az alkalmazás futása</vt:lpstr>
      <vt:lpstr>Az alkalmazás futása</vt:lpstr>
      <vt:lpstr>Az alkalmazás futása</vt:lpstr>
      <vt:lpstr>Jövőbeli tervek</vt:lpstr>
      <vt:lpstr>Köszönjük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labor</dc:title>
  <dc:creator>Németh Ádám</dc:creator>
  <cp:lastModifiedBy>Ádám Németh</cp:lastModifiedBy>
  <cp:revision>32</cp:revision>
  <dcterms:created xsi:type="dcterms:W3CDTF">2006-08-16T00:00:00Z</dcterms:created>
  <dcterms:modified xsi:type="dcterms:W3CDTF">2020-10-01T15:37:00Z</dcterms:modified>
</cp:coreProperties>
</file>